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00" r:id="rId4"/>
  </p:sldMasterIdLst>
  <p:notesMasterIdLst>
    <p:notesMasterId r:id="rId36"/>
  </p:notesMasterIdLst>
  <p:sldIdLst>
    <p:sldId id="315" r:id="rId5"/>
    <p:sldId id="316" r:id="rId6"/>
    <p:sldId id="333" r:id="rId7"/>
    <p:sldId id="319" r:id="rId8"/>
    <p:sldId id="320" r:id="rId9"/>
    <p:sldId id="321" r:id="rId10"/>
    <p:sldId id="322" r:id="rId11"/>
    <p:sldId id="323" r:id="rId12"/>
    <p:sldId id="358" r:id="rId13"/>
    <p:sldId id="334" r:id="rId14"/>
    <p:sldId id="327" r:id="rId15"/>
    <p:sldId id="364" r:id="rId16"/>
    <p:sldId id="369" r:id="rId17"/>
    <p:sldId id="374" r:id="rId18"/>
    <p:sldId id="393" r:id="rId19"/>
    <p:sldId id="325" r:id="rId20"/>
    <p:sldId id="367" r:id="rId21"/>
    <p:sldId id="378" r:id="rId22"/>
    <p:sldId id="368" r:id="rId23"/>
    <p:sldId id="383" r:id="rId24"/>
    <p:sldId id="384" r:id="rId25"/>
    <p:sldId id="385" r:id="rId26"/>
    <p:sldId id="386" r:id="rId27"/>
    <p:sldId id="387" r:id="rId28"/>
    <p:sldId id="388" r:id="rId29"/>
    <p:sldId id="389" r:id="rId30"/>
    <p:sldId id="390" r:id="rId31"/>
    <p:sldId id="391" r:id="rId32"/>
    <p:sldId id="392" r:id="rId33"/>
    <p:sldId id="394" r:id="rId34"/>
    <p:sldId id="336" r:id="rId3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13B88FE-BC50-7979-C67F-109CCD2E43B2}" name="Tiago Marques(Affiliate)" initials="TM" userId="S::tiago.marques@un.org::627d0fdb-78e5-4966-b680-a2433804fa8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2E3"/>
    <a:srgbClr val="E7E6E6"/>
    <a:srgbClr val="1E3768"/>
    <a:srgbClr val="F99D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01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Microsoft_Excel_Worksheet.xlsx"/></Relationships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Sheet1!$A$2:$A$13</cx:f>
        <cx:lvl ptCount="12">
          <cx:pt idx="0">united states</cx:pt>
          <cx:pt idx="1">Mexico</cx:pt>
          <cx:pt idx="2">brazil</cx:pt>
          <cx:pt idx="3">Africa</cx:pt>
          <cx:pt idx="4">Australia</cx:pt>
          <cx:pt idx="5">Belgium</cx:pt>
          <cx:pt idx="6">japan</cx:pt>
          <cx:pt idx="7">Egypt</cx:pt>
          <cx:pt idx="8">Sweden</cx:pt>
          <cx:pt idx="9">Kenya</cx:pt>
          <cx:pt idx="10">United Arab Emirates</cx:pt>
          <cx:pt idx="11">Namibia</cx:pt>
        </cx:lvl>
      </cx:strDim>
      <cx:numDim type="colorVal">
        <cx:f>Sheet1!$B$2:$B$13</cx:f>
        <cx:lvl ptCount="12" formatCode="General">
          <cx:pt idx="0">1</cx:pt>
          <cx:pt idx="2">1</cx:pt>
          <cx:pt idx="3">1</cx:pt>
          <cx:pt idx="5">1</cx:pt>
          <cx:pt idx="6">1</cx:pt>
          <cx:pt idx="7">1</cx:pt>
          <cx:pt idx="9">1</cx:pt>
        </cx:lvl>
      </cx:numDim>
    </cx:data>
  </cx:chartData>
  <cx:chart>
    <cx:plotArea>
      <cx:plotAreaRegion>
        <cx:series layoutId="regionMap" uniqueId="{EC18D950-F38C-074A-AABF-BCB9308B09B7}">
          <cx:tx>
            <cx:txData>
              <cx:f>Sheet1!$B$1</cx:f>
              <cx:v/>
            </cx:txData>
          </cx:tx>
          <cx:dataId val="0"/>
          <cx:layoutPr>
            <cx:geography viewedRegionType="world" cultureLanguage="en-US" cultureRegion="BR" attribution="Powered by Bing">
              <cx:geoCache provider="{E9337A44-BEBE-4D9F-B70C-5C5E7DAFC167}">
                <cx:binary>7HvbbtxIsu2vNPr50J33ZA6mN9BkVelqWZYsn7ZfCElW884kk3d+/V5UyR6r7G1NY/pgBjhbBlwQ
i2RmRkasWLEi9ff76W/3xcOt+2kqi6r92/30689J19V/++WX9j55KG/bV2V672xr/+he3dvyF/vH
H+n9wy+f3O2YVvEvjFDxy31y67qH6ef/+jveFj/Yc3t/26W2ets/uPnqoe2Lrv3Bd9/96qd721fd
+niMN/36c3Zb31Y///RQdWk3v5vrh19/fnbHzz/9cvieb8b8qcC0uv4TnuXqlZKCSqmZ2f/8/FNh
q/jpa8r1K6OVVEx+HvPitsRzpy9N43ESt58+uYe2/enp88tjz2b85Wra2nC/2NCuczu9fFzML8+N
+V9/P7iA5R1c+creh7Z46atDc/dV2j18+qntbruH9rMJ/gKzm1eScKkF1+Txhz8zu2fMK0J9rrgR
+10Rn8fem/9mP63rF6f1/W04ePxgOw6+PdyWm+t//7Zs47nuPpvkX98OprAdjAlfq/120Gfbwcwr
XwtKfX//LWGfh97vxouz+f4uPD12YP2nq4dW3x79+63++mFK7+3ntf8FZuevDOfScA10+Qp1PEoY
NsSo9d/n4famfnkK37f15+cOjP358qG1X//+77d28FDEaV9+Xv+/bm5JXilBjFS+3oOKfmZ18Uop
ynz5xcuBSfs0szf9PzGf79v+y4MHxv9y/dD6wfY/wPrudkmLzxb4140Pn37FH39W9Pja2SV/xR5x
5TP4HKBL8OJM/gezPz13aPWny98Y/erfb/S7F5f659jN/xr9OXd6ZD+HFOe3P1x6f/uSp/+/o1gv
Usk/t+f/y2if1x3fbHffdu62SF/c8eeu86MiwmPylWY+ET6n368ixCthCNWci0ekA736OrP89s9M
6fsg99WjBzj31TeHUPfbzb8f6q7Hh08Pf2EhJ80rpYXRTD4Vcv6zLEPFK8kIkruWX3bo6y14eTrf
t//n5w6M//nyoeWv/wMy+9lDNf+Fzk9fCUGN8vnztM79V4JTbpT4B9n62uAvzuL79n567MDcT1cP
rX32H2Dtp2LyN3d799O2TN1fW0cz8QqAwmDjf7j1V9wK1AreLnz6GZYQFF9vwp+d3Pf35PtvOdii
7990uGO//QfsGNh+evfXpgcwXNR5wnzZh+fYpF9xxikl8qm+PiDA/8SEvr8xXx482Isv1w/Nf/Hb
vz8xPDnKy9LOn6RF/98rTv8zg/3CbTa33e32UVn9Sif88bePnget9+DRJ5j5bt24R6CTT7/+zAR0
vS967fqK78HTc1f48tzDbdv9+rOnFBRazpXU0AsNFQSKyfiwfkU1VBTKDPENl1IoH+hXWdclv/6s
6SvEo4bAyHy6arut7dfr1IciwyTgkjJNwSb0FzH70hZzbKsv1nj6/aeqLy9tWnUtxGQoBvX+tnWW
64iUQcahnGlluM8wgfr+9gqCOe6m/6egmavomMsHn0Zdb7asFrVXhKQe0uW9lH2d3wrPyXZXNXM7
i03HJplMoWcjchdXTlReaNmU61OTyLnf5MarmuPRlEX7upBl7c2BzSdZ38m8yya7ga2KjIexhpj3
oCc791dFMuni1vdlHd3zkjfqIlZpU/OgpGmLqYhauvJNQkk3Vpu4kC6vAzvKsjynem4w5bgs6XzG
Sl5lf3jtYPHMV1v6HSNBdHlmI0MMExBlhFHYPkbgEV/bSNMy7ROV+A/RaKusOe5KUYjjQgyt08dL
G3fpGC5pXaR/FCRKWbT78fAU4Pp8fK255kxwH2SFYjLPx18y7reKqPRTRnOep2FnueRJYAzzmmzn
pjF23cYlXSySwBPeUleXo+Bzy0IqFjXy004lVZsH1jbc0Qsj/Qbf/XiScOGv56gJhBPhw4UURRKB
Wz6f45SkHksc9z4pzw2EbeJFx7rZFb7oOAkq1yn1MZck6k5+PO7B3qzjCiM0Y1CHjc8Px6372Wrr
cf9TPMPnVDCQumh/T0TEqjgYs7RP31QR2khdkCSWMRX8eHjzzbI1uIvwmRHSZ4ih58uO5ZB6ZEr4
J08XuuGhHImStwgkrzuxS6qLi9Sjlr7meTP313lLyJIEbZIWMMqfnYmvfSUUMrQhaEqQ5zNJdBIV
2UzcJ6FGhNxupmqh+U66sW/FNvUjoT66HiZoglZprT5aMg/ObIfUknp8YVcAT8+9QTIlfCn9tS/F
5Eq8v46YTqUkm/Mquo/MUkl3ZJu6jOatF5WtmY9m301wkR+vnx4gmSbSEIEoQaBywKl/YIDYLJk0
defdJanTpXc8dckaEOVkE3S1+jETiwjTsp1ZHUyGcRhCpiTpr8taZXNYedRV16ZMSldtGmkduyqH
tGrvfjzNFU+/wltNKSdCECGpBoZzdYAl/Rj5jjTLdDe5zsEJSJ8T7A+ZRi69YHJ88K5rljdr0HSj
XT/SOu5f2J9vjEUpSlHFiTK+4ALQ9nyD/Ia13dwqe1cV0gOGZ0CvZQyGmXSzPOORBO63ce/y2zKT
FRDV1aWj8tj3Mm/IgyYB2q7IPyd4qkqXYjgTU17b8gVYoYcBBj7KlWZK+ww7rNRBfpr4WNWmWvhd
GzHlldusa+uiv2yWLq2rcGzmBpPzdDngOzs3pZ03fr7M3vVY19FJa1yRxWG5LGQ+K5Om6qKgMkRF
XdhL4hVXqjTxUoaMmwmQyLxsptUpWUyBt+ZpNDbNC2FKIaQ8cwCmqL82TQjlUkk463PLwzOrZqiG
+qOWVmYyrCEJwBWjqDfGhXTRHqA9mvfoWfQC3/WPcFLTyMdX09hx1ez6kb8cQ+IQxRnYhkEgUcr4
GrsHbpFPeVtGia0/1g5R1Gx5m/viNaMJn894288wh4mGYnlfJtM866BP3NgkIQB/VFdxs0TesStF
trx3Xt+qCz9VK0GYxFAW5ijv5bo9tuUGLjQPWg5Xtcvy5f1SqHzMA1IUa9JKYX1skK1Mgot8dmAi
fjlN2Dsusxkf7ULizt/UsuXtTul+3bt8ilMQjOZxeOPH3jwGvp0yvMKCPGDmqVet3KCrZZnfTq2q
mnpnBkeHa8Ht0p07l0cuKIrSsTL04qicjmOB5Pqh8qtIvB/IQOFk2o/BM4amsqAoP8aGQ9SE9TXR
Gl1lgYY+pweuwaO5iqmpi48LLVsXBxMjum6D0Wa2OOF9MwIofjziIRoxDSxiFHmbCuTuwxFbR9pk
LPn4gS/96oxjL1b4Y63OkbzV0Ej1Mcr4AiccWd+18WsNYIGf/ngaK519FhRcK8X0eoaBQSoAS34e
FAsf+sYzqnxfiqrseNDZXnoPtkkaoFGStxXdukjb9HJo/RiIUyfSxtvY79hgA1/rsRiCjsXNWRH5
6nrirvDnoB2pGq463yNp2MhlsmdwIpIEGRFRWgciUnQN9oTAD+2QgF2cRFnerZE/CMnfMOT7eg54
7vg07Hu/e0H2cg/4X/PuQ1zzORIU6AZWvZ4hQE3wfMW5ipJqbFp9M/QVAYmVzjGQ2GFZ/VaAZInj
hI4T3HbKDcdH3D0yW0/Vq0vzPhtZdB1NanVp1qRL6Y7TmvEVIpulJXTXFEPdpkeLnHNEXTSWK6em
s18iOjVtEEYvbOIBsvlgQD7SJlBtVZkpOYDqhlflYrOK3fhdwhFbXR2vE+g83q+h+xjHaLPNmFuU
TGuIAytXSHF1g0TjJRQ0nk5yvWSbvM1vC5NpcZyOxWqHZh6tuoiaCXelCV+XOMelane5px3f1b4b
eBvOyBdY7gtLO2CZWJqhXDCKUCE4iyMOltZNOdVFb+cbHg8rUnWugWstxZLa+474OauCubPN8l6z
as2PpWcpNmRSZRHP26VUtIt3hnv9eAOW6mCOUWcc3seHBWhSpZ6Bi4mxqFd06wGbxymrR8BaB0aC
AdMuIvgNNRaFKcpYwBRdpxOvC2XRZwiJxLAMv+3ts0JhDoX1S2H7HZc9iFEfdAHsCuq1j7KTfEN1
6bgINavGezeU2gId9vSWJf405CEqyySuXoKFg3S0Dik4iD1BWiJojB+kI5JZsNZ60u/ansJDurnr
4FDI/bCPyGph5TYaPTu1gSr4DIMXQ1SBsgD0YKXRTUV3qVXrR9ku6oQPMEBADlcO+iQyQOkh8Lup
QqJ62ra4GSuYcir8CrGCKFq3I86ndSO8LKX4MHNmhitiS4uZyDxHbspVt9apP7a2MPw5JmLxaxIA
SFCKgy3fVFSgg60Xk2l+lySzKqKg63Neh9FIouxCsUW4edskTtV+YBgzWRI416TNKSl6PsmgBtvx
zlxceuJ1VCaah81op/iepAU5HqNeqE2uK1t8ElmxuKvSqhLn6BZajG/EQMm0bPysMrIOG/DHtt+N
o/SHC9ck0WQDVZKSnnPiqNlUlTM0zKaud1FgJ79ZsiCpBiemMJ7yAcEwLG6ci2DyZCaynWG0F9eq
6GYRh2Si/dgf1WZMaAT+FsXdSZdoMLNQL8W4LChr4Yr1yZTPUR80bZ2p3WB0zDey9Kbl3agsS9/3
ooijDRcdo+GM+tTOgYq71mxMysY8jGURH2vGu01jybicRaYi5IiONGG72Gv9hGzr3JbiZpZDnHs3
xpJpejd1E+9ee21XeVfIGLr/JJ1S7mbRQ1zZoLaWJu1bMy1FfhSlUDd2ixV+aQOTW86SULulbfw7
WmZ+9SlhtR2mDVxlbh5M340jCfNibGl23EVVI/0N6gBZqKOo9HJ1Yaj28vxoUDVri+Qh8SvewcoT
5b4TrxduB7j0Ql1bJ2+5Ip0i26oSda1PehOlSXFeySlv4m02xN04nI8yitN0F4ly7OVVVDHenKhM
JLG/g68ongf1sBCk9aL109EEsSdU022SyC3ZfDLGrZekR2NaItuEuRkFAHao017+br1eyfYEzjF6
UThy0BZ60ddgXSboZu5P6k3BtMZHt7/opWmB74hBVe/CxbaiuVv6xrDhNFOujtkxnTxP63DOZN7r
o6nKaFkEUgxrXiTSS7GcmEskldspmhUxYSYTI+M381iPtb7MIi8bi53Oucfqk7yfjT+8URmXqQka
Y1ZNQrtOJvl7HUeRt5wJUbSwlDc3gOzXQO0mkWcej5wuzmnapLS4zLIx86PtmAEI4q1N0VNyISBr
ndI8eAVhWxInc9psSJ1nzt9UHfFk9TuLWYXxyqww5qaP/aYJHUpvWJb5fYoMElKVrC/B/EFZgqYx
K6cXSYvVh3VCK652WTKuFuNFl+PDtknnXVelXiFfDF3s69CMnYUDLBX4xlFnXIn76v1Sk04uMF+T
afwgl7QRRisSiiKzoum6PbQWCZP/lxbTaudKmAxaktd7DlvhVbmfiIemQUHT7FyagmmFo09n3YSp
n8jeww6Kvunfd1nVpxXs5SWLPUr6RdDptZ/pdcopdrperhU8CyNwfNXcRd60Ophy3rrzcvZwrTDl
apphoLgVKdZvRsxhqFoMGz6txznOmzsIbgmuyam26jqXIjI8FKOBABTUOqGwxZP3REtr8Eqdeevi
om5+NEYPr3HhE8c1cpHrb7yV+WtOUuddP5na29/+2cj7+6AUsPy1ZnWJCdDKS4a7PFV16o7Sis9Y
dMMWHF8OYsbjlFyjAI+tCeR+o+wydHA1VN69i08qauZIBjRPhlm9MWVvYaWBlQVuYTU0NhdC5ogG
E+RkXklvXKKxjBjVMWnuzN6CtkYEAdf2a0pYihotrG2lRno89/5anZP91u7dQ0V5AfsokeKJrdTF
uvhJzQn8NKZuHSYRicLF2TZEJzeLl4q+O8VK+WrevSMt/dxjlljk+haauhbP4Swth3e1XbJOfW9Q
bxkX/GILboXeekRWeXayMKmn+igmEJHIdkx7i5g2WbwqH+2I/U0HzZo7quIK7tNKMFYs3g0gu2/a
9UgiXsiG9UMMsY+PoiJrOJSLXOdf9SpOxpu+iHF4b1fFPt6bNJzG/DhvZ027M773lTRrTaePnkxu
ssFhOlPKc7wEGcBi8KxOc+T5gTaLIjdgbpk/bOrG66o0JG0cYXCZJRYlU1fU0DYLCAaQbLBNSX+i
bbyGc4/8imv53KvM3+Ugi9N8yk1bTPa4E5aUZVgYUZRDELUxZENqaI/7k65p8QHSKIuLsunx/1yO
0O0kGSmkogZafnEx5F0EUWB0GUanSWyH96qKJlQB0bysvj8aQHm2m3jDgDC+S4re3xYlUmy5nbwq
Mu2JNEhV0weipgx4ExfW5vnxk5ycdUXisl2fFKh372fRCs6P6yyBOY74Y8w01i9gsDYa82h5zxPf
jt1Nw8dkVMfdfumTiVuYiNfTkmNFeTy2cqsWQoFynROr+ehUr14DvWp18b1+6rf5CAvQnq3r7dKU
4cPBwXF/k0J99IK0WKArG8HyygSQLGZVvuY1dbhDzXStYQfZt/CrvciyUFm4aNdXjYvYSRw1C96x
7KW3CGU5VMNGihwSZURzlL5lidqpCrsCwoQ8K3O1xlMnxhQifJz7HaCSq2hGzmtnIE22Q623Gq9P
+SoVsN7PocVnRRXjcTcXWOWHEfQs8k7HqHUuvTA8W0VK2yPdvdZ5xFX3VkDGmqPtFGXenOzUWMui
3UC6oEoEGiKQ+ihiTlGSIxkabP7iiQWrUlW5po1SRqu7OeZwhHezt2TWWSjRPCUpH07HRZaRfpsv
/ehdO5BpqApL3Rj1EXgL//LGeoEFMkHWNUR15QH8UV6uKlWRgq+CWZvSjvVHZeakoXdiKlRxoVRT
z9FOMNt23h9jSrMp2iKj8UIGbQH92wv9gmr3HorkmHfvSNxkcRxGcubJdDVqcJvmkxnSoWEf2siH
NHHk8n4oTeixpc3fL6JnwgY9ssOEYp9SC06pcZampz28vMwMCwdc9PQQ6BGdqWnztJL9XjZ1BoE4
lJLP67Ie4aYohhX/zByvaAL2vwZv2pbrHdWjeh9lbL0mKfFwxxzP640RhzpRblG5r72NtIhqhHIM
thhdLN1M622GQF2j0pTrN08uC04JJDISzR60AB4l+BVOvTh00+y4DihzxL/sEx2PNhhJBcFezEtk
2MnYVGuUx96yyoEt+kT4EKBl3UmzEPi3IOg/XEC3XGeep+g0fnwaSDqDlNbAVbzrfcVWpdmi8yCr
6l68zfeAle+FxsanqxjtFc0qQrZOOSE2ZVw2NgqSRvXedZ/KGmvuRnTxhtOUxSuNS8SEMfRQrNPq
HwPOsznySBDJfg3ymq1txk01TqtP6mhheRrIpK3KcptkBaJxtzcIdOAV9HIff3YBeG+pl50ljBfa
f0H4OijooeUAH+DBDOCm6DeyctKhhwC9ml0n1irMWsfxhGgYLWC28cQaQcUA4SUJhrRZ5/5Cdfe8
tluHV2uvBke9JcX4B4Wt6yfrja2GVLWHxgwaMGaBOgCR9OOhDgR0RBPBH7BgLEhW+F+tZf1XDd7R
zxs/ApX87CMkn6wNmzoS4o026FkBkVWybmqfZthhK5zAlj2B44/n8lxCkITAf3wqsXi0w+Hn7Plc
ooEzyLdZfG3QVVMfU0lXPt62vubbxYI6v2TnbwfEUTsIB8o3DOLi+qcKXy8+TxyhRUmiq2aqkCji
HBn/RM85YO4psn+8QLrKdv9o76wrhHZLpMYpfUbRjjoYcCoyEVddoa6eEGNMllW0nxWfpdxNovWH
XVZHi3vbj3zONmVfrXjOHaDBaxeBfPTCjJ57OmaEUso3SF44gCUg0R0IjbMh3qhn3lwV+6AawesQ
41OfR8D11B9SbEEi+hmRaTiSA6iFl6wTyWre9Es4NKjsd7LkVpJgArTMIaC+we2Ij4hepDNHPRmO
+35WvYfZHy/icBuxcYJwItExofgbn8MuK/Ju07HJGy6SNl+RaXkkQnUrq/7t7Pm9OP/z40mCjVx/
lFIHNtMT2AgO0/YXT2lvipMmC4gFstrAtWn8p6Q1SSD5r3+5hMDgCNVv4ICPEZToIc0u9mkJJHnd
DZ0XiIuqbdaE8eMFrvjylZvCIdB+EohAnEcRUDQP9MxxXqbULTI/1pXnchnqstT8o3IImJdC8Nuh
sHU+Oni+QKWvD6GujFg597GKj/dUZJBQR+BHrCnx8eNVPR3F+Gph0AoxlMEBGcIBIf5hu5AQ9GV0
mrRHbmEkabdMTutphJ4I1ts/2qVCDz20bQxt1QRltKBaDDoZd7Q8Q7bGEZw4tHkN5eecCWgP5LKM
ZBzb4xncQNqLaEpzOs1hxNBy+tA2TYkyyGVMVM22LPqFdSGxRLXlxncSUts5n6jl6tLs+3m5QjHC
30RVSZvpdR4ng8GRmX5QKYUmkuGoxjEKDZ2Wm8LLamzFE0HRHh5LgnxPK8DQfSQL9Qhj+1IjHwmg
e0xKBuhGabjSgHFgHgitZT7qhIr1uAEUS/X6grfFSua8Pbep0RxFtJPap0sa5G1X0iWoWmeqdKNq
XWR98FnyaJA2k+CJyDwyKHTWRth3afw1ietmgLKE2iJXbFv7FkOWOaqK4ZSgW5HGYTGVLeop6PlF
Vtxw0F7DL9TcGVGfZIp4qxjQDg4667yvw8w4t7zZJHlfQnaFAqPRZQiypPNtFHq9jUdSBg3H6SF2
aRpT63EbN0rI5p2czbDYd+g3rB0tcEDC1IXtWjQR3qU11OZ4g0NIOE6wS1xDaRaWFKTzjxmlZ+uf
SjWN7COV09z5F5DNovptZUyWs21WtR5BJQzgmLoQR7nQS99WdsbebsaJLW4OiAdlYghBzaj0w1nM
0Xiem7ZrlwDt6DFFNW18h75ompD2SJCiG+8UKfM52UQChLsKSl2V7vcKyovXB/6+5faERQ364bE6
90vgdrarkkKxHiz6kWdB+F554lx1a9LZu0bxyAYrXeQo2ZzBiZg6GBxRJQWSxVZjGizPWTDm3mDe
AcStf11Xxit2ZSpjGSRxPF7LOZXZZk7H6CgVAz9OCV9OSjcNx1Ay7JV2ioWTkcmFTruCQDMe3LsI
Tn0sYmnbANGX3GWuLn6PSWo3k6ERatGCd0codiEpsUqe+TX5aHOEYzXW6lyNab3RIkmwu8Rzu0xP
YpvZtH+zZEVHtmDl3dafCS/gsaq8T+r+mlFRnznhxWfl0HZb2UKCxtmX+HiwvdkkZvTf6jpp0Nev
009p20SbIqnjYBZVtZGRaU79hZW7OarQBa5qKfBqf65CkVV6N+KVJz7qsTs32f4I5x6iT43Ji6N8
osUSzCaTuyQj9roW0OaDAhJNG3jcxjfjtPi3hVdJlPJ9+W70WbolrCOn+DvAJA2s5/FzAZlu57q2
emgzHb2FeJjivFLHzSeKVg/qGVrTq4FlSbqr58rb0rbsrtpBQHAAFGzaeepPeevmPJDl6IeRNlHi
/54OzMwnOIHQ37dMZHRr+7pDmZOWyRwMXPoPfid1ufEiz52WBscRNoJ22dtp4DnqpNKeybajTRj5
ib0lWVufT1qQs1bR1UMjufZQ42E8nUBnXxOdDydQv73TNOcJ2/hAv090HHkVLItPE5TNtfdhrJvx
ofG8KWQpXW7bNrMMJwpqHB9clhaemxR1EeDElOs39TLm06nq4yYOCK3Ti5lqADFKqnAYecFPhU+K
+tRNjduxumdnsiinAErveznO96SPogtBET5D23cbSIskDeKpHPRGzpZvhe6qizoR7sNcT+BkBO3t
uA36HGcg8lCnsawDr+fiFp1pG3BWVEcWQkHASNm9nWiVv22TucvDvOvimyaZm9/dVJcsaKZ+CiPq
6izIMD90XH1obgi8KVlCMfnjpWFtUoTVMmS3WVkvAZo85fvKpk1Q1wN9a9BEOKmZ88PekehUpJW4
bX01nWfQ+we0HUSPQaMuiHqvQUXax+fK92waFDQ3t84Dqdn44GdZILO2uVSjyncAeqVCky76uKM2
ucQ5HZztGBN3w2xVHw39RI+yelC3jkc3I+rkm6UpF/+oqcUcZE0ZP8wwyFHS6b7fggbO150zMgqc
aNCxzeMuIMkwnCiT10cNeCgNYt2aG1N15o5PNX+XucjeDcuwPPRw8M2gLXstcLDgiCBTbJqp6a7B
L71AjtVw7rk2/7gQWx3xgkY4mQU5+SKZiUAum4BIJEt96EEyV8cajZmwbqvsKJe9u8HZLo75D+yU
korvMsXbD9DlmktTJe6YzoW5Lku3nMVt1mwnDchFGVymF5Ug3anrxXhZtZF753xf3PN8ADiwZh4u
xFwieKBpvaG8688mp8eTdJy4hW7jV0eRKsUG5TFOWEL2MCeL56LzKErc24X5yY0P6eRDs/jdOyT8
+BjBpl8v1Otwhkmlu8JE8hwdbsrDrjTFxl/misPfXbVbYs9e5pDgL+PJ1k2IkyFk58as+VB3vYhR
XC/LuTOiP8NBpRzqQGnfxXwxJTC7nLZc5/4xRc8vHOpFvPGHmEOZd94nL2I4g3Y+S7GkJpzLCVx3
o3tI2v55Lvmguy2xLi+6oDB1dD56dXwJlaW48MRcvS/wp2t4JobQm9L3bQkGk/U6u5hMhuOXsqbp
qbE1+9h7UT+GRTKS1zjq09+kbBiao4QVXIQmofpMRNb5O0PKypyWiV9v0McVSzCg373xzVLqIFs6
MwQlj6oL66HffzZ7jYatFRk7d96YAY0eOjk6nlSiKd/wSXhvdWXSOlSTS+w2MbW7yuJ0KLdo+c7J
WZnmNt14rpI4hBhF1DvSQ9suV7NfuT45WqkH2ZhmsoXNYTU7xvlpjprcFSHVYC6hLPtoeA21JGtD
3tP43agXO4eWFOocx/UiuhkpKOJZh0K8e//f5J3Zktw4uqRf5bwA20gQ4GI2NhdcIiIj90zlIt3A
lFpIAiABAgS3sXn38ShVV3f16T5n+m7MxqxuVCkpIyNI8P/dP3exDtufxTlizcQSDE7NAKzoNE9J
emZkDQfxaY83TuZiW8cw92eCwy68yigcgeOotsFW7eyYf86DRgoQOI3KbWED3ihZBjRfn7sY1ExB
Wqoe9RYF+3HBoinKMB1JeLPkYh1KYqHj36YKx2kFQG6vNJStsyBTVyZRKs9TsK1O3KstSPI9xts/
hGtfQafp5YXSMoT199NERTZVWyISRSCwO437IYO9WfpoI31NI6/aG9nCnS36ATJvuU/rOBRxv8H4
Sb2Qp6GjTNcNjMJb2UEmrcTarae4oVFWJVnYppDEhI2uZGMN7EjP0q0gC9zvZCLTXcDyNS17wakr
UipjSHHQ7F4jE9jvc47RJLZmI0eteRTXzdwST0qMcG2gS3jzQNGWIm2Tpy2gOsVg5rOtUyVO0gm/
QYdBh1IFHEJjltStUaZgzRiteS37NErb2pBVM3YbBXPiX2Dm9vwkxox+beb5y763zUvTmi9Nbpgo
sCb0zwvYjppn3B5DPDxCHBKJhf2V7tdqI+rOxp0/zK3NSzOa3RQpME1T9D3rn+2gksraZCt81lGc
r/PUf5savh9SrWDjNSu/hcOYhWW0umWsdjxs6EPu2vg5BUBkq26G1oPrARdMAR5u+R5pIx/NOLis
dmna3Dg96Gc/uqmp/drM/AqqcZMWQb/mV70WY0WGUR3kyNnzIMOozqdWX0vOglsiV3pNDExL3TiY
1znWoooQPn8dfOqP+0qIKsIUD+EqzOfR1SZK9B34wWW6MnbhRe6WcC1H2YiSJm42RR71HAwpgEh/
5RL8cPUGkft557b7zuF7j0cBf62yuCmXYt+kvcNTHg//LpGq6gTmC7wE/oSnTnfwaZ6UfjDtq+ia
6AuUt/UAaCc/6jDvD6lJxUMgQlvOfdK+h0P/ogRIsAaL2yElXHzWC5l0wWKtP8cht2dPYr4W3K4i
KzuIo2duCH7oJoTC3a1ziWU3vhdYS87zEnXfZBunXyRvoncZxcvNDOe2YmbUVzEk41eI70RezrTV
FLEIx9uE8xhzKw7Hy0VIv1F5WYa3ob88tVfiPvScBV2tkg5GKMRknVwNbOh06Wy3TvCadg2xMF1E
VMYK50iRBJ1gt8o48tG27SQLovAaCqHSNisl/t4S8heuiXYz7KpPPEmrqQXIaTFryebcGz29GWxt
bSlNHIdf8OBdbJEH2TKfgkkm1WREcOpGRl4u3MAh2mfpi24LzD1jq/jwc2bweMDmedCeg4bSnMU3
sO7stdkAlRS2wUhzszpvPiSZ1q50kBnnopvV+m2aNtwruCmxp3kDFfP7DNdqLuDIzfUg5vgMkboB
MtWtO4Z5YKM/KBBSfujTdrqmG/a3IsA4MlWKjwGrg7EH8xvuM3udnFKfUzOvpXSxq1QYjOGdX9Lo
Ge5aloMKwgxXJNPSquOCoeqM029Y6nVsW4FRLsfoCYoj0Hdxu0RB6fmFxNv6kJnamhkJAxApuIhK
2vatoHI+NHMCK6WXpZAY0mx9WWPnkm9jRzBTxwPf3wfnB3lPdLS4ClsFlzjS8kTvprSRb9R2DEIi
Bnqf+JhnhYzGLv6qgI0GQzkH2Sr4AYaZXMNb2epE5yW27ZWawu9t73yZ4oHLtqqFf5WpwoPmpls1
zBvv5fWWcRKHpfNYwMyDmqEOxcUKzDv3B+vN2L03jaS6qRbcKrBRkMaJB1vM66iT6dBgVhuufOuD
/qcb3TqzugX/1A81G+G1PfOQwHs5GoBS01DZjQaheBDeSHwONAAu5QVIZngAMzB3/Pg/+iBPQ7yP
TgxblZt2Ze8MLlP7/EusDczFcJhUfpFGScRXc40k6cW6By9w8UFwH+7p94bycE2O4Kp33G9j5PLu
szdLG7TFkEHoCrDZcrEkeETgOJ5efQtBIbuZMFCud6HIw42WvnF+lMcd7hY+LTzyhBYfceaHua+Y
mvw2XMceP95eoACMEFcCeol7/hxPzHRJnQBU7eJz6P24aXBI3YQZB7tDMx6MyQTO42DSlQSFdEsA
c2F0NzlOzC3vMERl9NhNab9tBirsDCW1K4FUebXQuhlW2qnaLCBucmgHg85udox+Wc0DlXC4YDPP
jS8iOua0Trc9pkf4fv2rybx6CUDXTAXRCJ8V1OPeqUGb9N/DQWLKAv3eWlnrxOVtNVtwKmuxkxHm
45747TfK/px3zfzAQMeeoAN3NzrkcSlJ4m9FtG19beIesNacwwg2gXoW+bqkVyNGuLSIB7PRYh0W
ORztFIJiXDOzDAjnzPK72UMucbTSnhcJnqO+muJ9e3JdsKwYEAJVYwLFhsiFYexoEzr1Fe+z9SPY
+bqZImqWMXrKZCdZheK34ZsNYWAXTsxYDYY9mLGNWBG1NcYJ606+ZXL+3gTrRXHBRE2Gcpdtc0BO
a+bBofdRBjiHjPlQ8pBqXdMtdKfI6fSzmhWNXJly0ugSgmLHsKGmm7vrsyT0FQmZn96BPgCbKKwB
ZVeC6RhnDEgRAVcEceuuwebdF3TEHH67wnBbiyWWaZ3KRJ2Dxmmg7J4hXAG2zvRAN8jmXZUNLIcl
FUztEbkFfDDp2gRFDLbuNBo1itJDMPvYASzg2uD5ow9CjZ9zN4ckMuvDhg+7ojnP8lqArfgRAF6C
eChMcxPgGHZfsFwu7WMqenuZumLSnTDBJGdLU9Z94IiMt2M8U/Gkl5jfApNsvjc2wjufLfsKXI17
KCP73q2F6cLlJVuZf1isavEjIMYGdzjtNU7TtEdYQbL8KYJ8mFa50MtVBNGiqxawMW9LTJEjZNLR
00CFAJ5o2fPIG32YyBC+J9ZFRZ6CQ2yt2kHou30rEDna7pCpJF1FvJsR6lIDAPm8m/P5qkks6DQ3
7MBBG76seLm5uqAR2IZLM6QbOcAhgs8axggWVs0czzh6A+QdumIyKfDCuHEjhoJhc7exN/6mIdGc
VSFrTHoACGE+LWs6gTqeBvyUoAHSL9S2WVP0GMDvx+Ay8bqMZkOBmXrrikTyHDiKHLu2wgNdgLyC
XPKw91AAij0xJqnlDMCuisO+q/dxxZ9pGHA6YCO9qebY/FxcO9SEu7VcJrZ9TnFazNfrNFhTqXHO
nhyzk8e3Y2zEQtBBBeqJvo0VJ9dZq2QKTIhvfWEjnl8HQUs+NtXJ8xoY9wBWT5RgwMhXpGL8AJ8h
zbeyY07YMl1ot1V+2YQrlM0mXvu2yxTOXxuraxGRjR2mZGGvAW/NegflSsYQA3S/Fcr00ecuB/FQ
9AAx7jQIk7BOF7ZhKcgJUg0jD1lf95FoP0m22qXEcxNTHebzqo3tmF3et+R+iRfI0DHR/C5Tffw+
grJoitmrz7Hr9budtC7aboD2CKISoFQz45JX9nMTLGGD2WoNygCTx631iPc46C5fhsYHV1bgpq5s
J9P7yU/6PLERWQ+byhvoAukp4GH2CsW4S3EZNMmHIXtcrzR0T7PdyJV0eiKlmLPlMq2FPdCZARJP
6lx2cnE7JNWeBxic+i5fjwMjs3pCWrarLMStyuJSp+UYM19jfImuh023YAOX6L3l2/qe8ykqjPMh
opNM1n2m+E9gxWFFGZ1eMoz7x4jy6EODQH8P8UdYEax444D8vyNzk92uMPmPZp5w12X+KwDl6cH4
cONFNukwwn2wP+RNIDHRRLQ/4nlgB6wZLq5QSHINFS24WUZi3wTEjipbsaiMyBTvxdpG+jXIFH0W
bUz7kkLVvzJmiGCFgbSUcfxt81D/bS0N9CD7gQeU7OcKHjhSTO/YaHVvnix1mrL7SbQjTnmXZRc2
yY7IPwMSWDfRj/AaYDjqe7oBpdmOC0FWg1SxDtepvQp924v9CiD3Nr3wbl3YNzZQLU9CZ/1ES05t
OAVVNjO6WBxeEjQLPC3wESKPuiSsAN5FO8bGLNy60srEhuuV31aomEVCVnagdFiyL8kwTDhURiPV
qnCOsTZkFeY8cApVsCVNA6CFgrECjowxHlTVhiw0bhpg7JQBBW2N/hGOwZa6CoYmQL3amWWTLRzL
rpGghUzDLxA5rsERNkgjmj0cH+c4m7DCdPGaWPuqs4XPooIRm2HvQ2SoW8WdENp5XbklyZKoDk3s
3fjh5T5HW4G/xXRbuWiKkazYTYuT4cQRkxR5CcX68pPQpAlzdWybdU7HNx80O2FFxzOJr4GFT5P1
OpgcFuZrsTmuknIN8yydD/+NPffngAjMPwSoUfWBGROudALw4c9u/BBi5xCryb+FAimS311vkkgG
+8nGfQPac8nmoS/DnlqSFqlVCCIVCj6KK6d4WNMX8ZvR9V+/rj+7y3hZ6PhMEFfN4b+CAr9k8P8e
EujYhmhS06XfpTaXbFP/C/zoZa5wIQYadtl/Y1T+2ZO/fEfEuC9VQMgOw/K9VAz8/XeEaJhNIfIS
P/pf33H+RdXEbLCw5l3aUg8Ibg7XAJGPTsCs/PVR/N6f8HuY41cPwDdtkKxp2t97bf/45f/8pHv8
91sx69/+5/9Agulvv7r9a5/uf/m7jj806jp+uH/8TZdX88ffhRfz+6u7dCj86Rf/qc7hXxQ2/Krn
/Rdf/L9rc0gJbH0WX0oUySX6SilwmT9CMP+p3eF/PdXP9dNrXf3v/3j74aYfdviPZ7yZcPf/VhDx
T//KX8UPMUNVQwQnOoctfbGkcUP86n3AV1IGPwpuP24DZEFxK/ze+xDHf6EEt9dllyGIv1yKN+E7
X6ofYvIX5PXiS/UDKDGkkOi/U/2A/pY/UQD/9IX//WWI0QHUOWK9ZXM5By1jpwYrQt0BRD51U0cL
wPbtUbP5lqngUdD5lfuk8k105RgV5zBuJXjM4agsu/MQC9NYVj53d3J06kuWrRwLKxVFvyW8IIDh
j/OavMUWPk+nhD5vUReBSN3ofSjzrhbd/lOx5jMN2uGw7dlyEyiO+QkHbKj6p8WkUMlkyx+x1MKh
mTW9MpEyZT5F0CnRDbHkeQvNLEdZQzFrOz5Z0iZFu0bQGTASH7elxwiWRivAbXHQa1rbwd+6PqOI
gQ5vUrTmgXbxVrJs6nBi20+axl9bUJpDnzxBopwLBgkJ2yNkEtHe6Ti923X3OuXdIwhz5GHC27Yj
R4tZp+6l8zdsziA5sRiCtjB7yYjwlU1zWL4enrELwar2P5Hn4aVtoOXQldz0fr/Z9nCtYngrOIoy
DxQw/AHL6KvjqMZoL9NtFgT4eiDLbLWgiqbFlcJlV8pgtkApRnMD+3Kto3krAcxcx6aRJR/yZ8nV
lc6ze0+a/dhPev1h3fgzzzKHYBmMFSW3qylSlZNNuQzZV8PXKy6HgpNKY+wZRV8gtlEvPL0fOvXT
b3YHJOSnEiKiLkhqzX2y60PjVUgLAfGpittwwfiFLM4V2UJMhzagd4OVPSLDwh4p3sICFq2tscOf
tIvS5yX6SAdI2FjTu/PWtc9tQ3ZkPIcesuxk52rFZ+z1Lt66bn9BsOkIHAfvsk9Amw6rfthaqm8m
u2DQhkNUzMESnPfBfXauzY8YSYssVd9mTPCHCQvo1BJeUzan54ztAhPJOly7aLtJg3A4BvP64iaz
lZHE4F0SeDArAQ0hwsIQdcrT/l4K94lHe40y70qEvhD2J5IQh27CJwJ7G/grViwfQ5psa0Rm4MyY
K91gBNm+QDQppB8rHSSl24bHaYhgE8Kc78312JByCD/P8M4h4iMc2qM7oSlXuKlIC1WjYLg58oc1
U8fUPoTtin3rLPLukN9JnxUqMUUSv9KO3Q5rBy0aI3EQRPd4HhGwm00dprYc5vloX347Hv+t58q/
fGj8P/g8IDgS//Xx/0f77d9O+8sf+HW4J3+5cE0I8hPAVGAL/3q0o9CHAuG6nN4Z+A7Us/9xtLMI
lcnI7ubsAoACgiR/HO00R/0iHhRpDICaIoDybx3t/zBfYLpCmQ/KvBi6gpEpJ/8wX4RUrGrsE1ZI
toWISA5Vr/2bV/Saz3Y6gKc+/t378k+yoZe34e+AMnjKl++IZgOEt0PkNNk/fMdONxoZKQzBfiQv
NJJfOzAGIhCfHAeYkfvHzIA74Uv8lnv2LYzhy3XmY+tBSdgghvrIfrSM3chpAFzo3nW8qdrNSVOD
mPxvgFh8PP/wYlG4RAl6L6LkwgAjl/IP49fW8CTknECVXvYSuZYVMsgo79oub22Bz3Q4JLRFMg/5
8k+Wyv0RYtPRouvgKPb9ZUO8Bqv8RRmNeYcQinUQZ/IAmwRxdypuP7NuMCAR4F1Da4y/ZD5/tDRG
VgAnWexbct6z+6bLpnqU8cEtKy3sBNRv9s38MgwLvAMIgpXm3QmTgphr3mwfK2ywdaYXr2ZvIA5F
tooRQIK/JwqQ4OsTsQaqo43H4547UVh45TcLCPMqhP9U2lR/gaXvq3lXeCC6Fuf8gGhs1TIRPY7T
HDw2vEkQzxxwiiD+evI7pI1xT2mpfFij0OYuBXt/4P0IU2YQW/yDy0D+wF6HfAj0tWpC9KlgPqjD
DGRClnbPLrPq0PbDWzvR/CrN0vedmmfmbKGbaMJaruCv0k4chQ/lMR3hZ6MpK78SC3+NYE8BNctX
6PB4g8K8sRWOr+DobWcOoYbDhMTQGVbTC6p/wqd9Nkvd7/NQw6gLbuWiyAe8cXHkW3zE55efRq39
fROir0LNA7vtenoF1f770gX9A2z47oYhiR9VA6jvY9cJDd6uleAikP/ZoNpV0xgybPw862A3cHqd
bSq9JFAgWJOB1BqJjnJsRT2JAKMT4S1G+KzAHUhfOtkfUYiTX+U7+TogolehFGgvtyFfy50MfR2p
+IFh5Kj9tAOUdxbuSmv1HYP5XsxSj7U2YEVmyRDLVN7cqg27/5DxnyJpoc+t7KvbJlXOs+oFFtJ2
Opmk14877wEZN5h5YO8C6c0iVGQgLl82EcXjboYQyrL025Du3VeSBa8wQuL72HXyBmikOxITxNdt
1HyFza3egTiEz3Kza9kCaQVxwLirDDxcqCxxUJM030EgIbBYDqkZzpabuzzk5su48vQkYKVCkW/6
yvWpvApQ34KdOpI1tajPsia5b0UUf5q6VODNYT3wsgG5v1GDiuWTOUiVs48UTTPwdzZWhn61B7q2
DyD2pzplA46bPs9POPvA44Trkw4RRJ7jRgGs2k5K81PXXoKRiV0qG02u4uDR6qZpT9aClkDakD8p
BInu0HnGjgTqwl0Q5vtnLIfLZ79z+qi2yNaLbfvusurzI+lMX6T5o4Ojcw3TFroP25Zbmm/UFwCw
KkRf+XGCcRAXceA/1MruE4AdpVG2xi6sMVhtt92SvtAt/g6Fk97kw4KBRme+ZjLcXUHEND3OPYT3
ODCH2MIsCJMlK2Axw4hCCMjVroOiKv06fp/XIC8bS5PPnLvXfpu609YC4mw6c4nRwakom4XrVzr4
ryDdzF2EcpcT2L03ERPxMjaJe3Sx53cYxJpbHEFdqWcX1bLJhtpFjNyD54EQrjfykO1r9mULAN50
uFbhMBtzY7pBPRABByXVwOx4wraadKCpUKMUlYSbr2Lp3RFtJtNPjuAQ/MO0uWfUhAXtUg8McNLv
o2m/AC/Be+mnpwldEccWy8Z1jxGtgM59PzXLp4DQt5WFr0gI90kJNrMBkjG2JwnVICmJmKMnpEjW
M1MkumKZgPGHA/JHtA7pdYQb+IQqHQ8iAPpkCtKvz+FMCGw1gMRwJc6+u06hVGxVGll1ilOD+9r1
EK4LN8anMB4AZ2DeB+vFAYQXgCrMvRlhqOApMAJjGY2HUmsjwD3I2e8oS2q9LAc+hZ/0Bh+ApXb4
SY3vT/tE4jqMeCpu0iY6TkCjMg5fm0wbqbox09fULPq05lDUIIbz9AOJCX2Igw4MFbYdgqqCqKv7
KbbnhmGRAz8wVVw37DaLhXnkVsl7ivAa0kk0QOAtDuOi8eTb3nUjxsrM808u9VGJlWmOgIeY5VKw
0Z6n3Q2PjfBRjcv6Cg6JAOnm0IkQMrsdYDfslW9XpOeTeNZ1z1JW9fke1FPL8gdt+Xh5x9QZJSUV
cFVW9C1LijjXGcAHIm6lyfnPUdP5wfJkyQ/RQGDwU38AxbzPuOqXpSB0g1appW9NQXaV33je/lwC
l79q6/I6wDP+6wSQ7JqA2zLILOz+Gu6aNKAEEnNEQKmvUkS6VbX3c39vwI58BJsLC46QwwmVRM8E
qapzu6X+uoHpXBvkomoYcz/avlF3bu11naRLdHBqOdvUyVrEcnqAn5MfHOvfrNWyQCAeDTFBrtvT
1g1h2ShlqmHNxK0Kw6bahjnBMYHltGAqDx91QKZargHoKZkBqInNePkMg/Uz6mwKxcK99Co/5P14
37q9u5ML4IlZ8psMT6BbTAaiMCvrB2ST8JD0QshKWbU8m7Q3hwA1hKAM5t3d8Vw+oaRwLXFD8Jtg
yuO3GHNHafZhuGfZSJENZifoXLYtxbRsbT0FYXvSS5rdjCoGhUMj/tOnKyqU8MS4DtwFn6PGgsAT
PzuHppyOJfp6jFT+2jlcpDiyg3Vpq0tHlD2HgAnXpy60ipVZA7YOqZnstE0r8HoAygqJXUcPYGdE
tbtkvaVjMBYk+UmUpVHR6j0/gOV82JgbkDmMHGiFsLm1bQQPSpG8csk8H4JewBGS/hJUYRSPpITd
wUMaK+UD8w57igOm1/rk6MKv25Xbm2ZexVsTdPvBmQwcMB5/13ZeQQCMuV8PELHFeYA58kFVx68X
mbgfwcp5Xyx9o2uCzOPtggTgMWatfULN3uO0+BYFGM3z4qLhaiYZeiDRt3TM4wGYDO8bAI0srGIg
D6cMx0/tm2lEHF2Lax0hCJAtSCNkU0xvUNTpzkO+TcedpQ8dj3Kw8roUNJM/GB2RvwlkeErb4SSz
GLiLD+AVwRsvB7vhBow2Xfl4gQqMYqrTjKqSu2hVb3Jm3Q26EJ/2waaflp65EsfLcIbP/H3Qiz47
OhUJoj2vZp6nx2beT2jjvCBR9rttpkrvNir4DLhQhmjd5K14RBQBbYJm9o8+8w4Ptj3L7vAkFa+z
x8PTxY3G6TiO11MKAjZcoEXkIvnBY2duHXz/165r8jdYShyTwpaXe7Nka2XEkDy0ZFgekIpCNnBu
1rZCEiJHNHbxcFQhgl4zEIaIIoj31KI7yJFFVXE2dgXygfYu2hoMhIESOLv1A4/6T9QFriTRgLAJ
9uUjMptnNDZ0z9Ikt6NyCnKMrac0QEgj3t6Fg1Y0Jbm6EpGfD9qi6iIP5wMz6TNOuq7s0w4tTSme
ZHMrfhr4SheL47v0ydeeT582bR537GK3SmbfTBJ/3Zak/aQvilTUkFuZ9Z8Mhuxz37Xviq5TAhEq
rLo8klW4ZB1CGwrTZI+Lb3GuAYE1L1ei42PJImNKpZg/dXxiB4ACfaUFaJJ0XM393u/PVg/ZAQKw
KJRbkzJsIrxf9AGfpCrEZm+BjZonQ1BJsvV4glJvAG5r/j0AXgTHCbTejHETpYz4thsyMywEojXi
AVaIaVNVE/MAjS7OfEqoBOWX8ODIABVDK7yAcvNV6FyPslfVXzUGggXqPED+uZ5iGM3IAzhwiEG0
pYdlmlFVtU9QGdMFKbglOyh0Gjwtq/mOnBJB693ksDahqCIUgERYPpXgGc8zgP+7KKfQAnvYcWjG
+5KawJ1WwFD3tAfMuCjgKSLbrwdDfV8g09TebIohcIrEMMB4hq6VoGoQ/n8E2VllOqEIFwT0xsB2
eEAbZ19EqA+7aFbT2a2pzw6BVPoN7GBYot3wRq5r9j2f9Nuuhg/UNy4VVMC0K+IUyPlCwvmjkZfZ
N43VM5karwuVEVyoK7OnwdjMX21eU1TaEV9tapo34PCxLwbW+JMf81Pug9OG4ip4iaEffAFb0ODS
w4q58+lng2qYOsoJjuNOJx3gSsDpBI0olXXh59H9XJp1vZrB7yKX0q2fl2XO79eW5N8C+PQVIh3g
zDAhAcFTyNNHzYWN0/AAGX1yfTKhYjd+tDL/GGz4rFCbeaYad0O3Y42ctvS5a8V0IiyO3pGiRP8S
VvK1T16mPENOmXVfUFmx3YWXky7NgSm2gq/HPE993cOXhGMIoWwrMOrrm7yPrrLNqFKQdKhyor87
+LPPsiGycAMLj7SR9wo3X4Uny15oy+TVAua2sCjTUCj7PeM1fU62VxQhb4ch0vdY1smTTSGAJQpu
Zb9uT0yn/QHlI+6zJhJbctYkR89lewwRzi6ouKyaK2BNNOpc8C7sS3h98yFcLm9ThhvWoJWwIt3U
48bDD1BDnD2bXiIbkmIgaoU85itG4HC9WYgSB4c9HJDIU75JebsMHI+sHPZ3QpIXkH+IwEz40Hmy
33QoCT6gZ2cCmtDc7BDHn2PdBq+Yuf3NHCfbVQ+49BvqclAvkym4+bAfdyPdG5Lw51RaEBe63co0
13GlsZ9XAVsMinOEISWNTfjiutkcOTC32x36BuicyKHuRl+k3b79AdjYfNtj9DlYMW6/PK1/S/r7
/9FSighUvH+tIf7pn865VG7/9vt/SYhIQv8FJtRvFs8vXwhfhGUE/4dG0A5/UxV/t4Uow78OEuMf
aMlQHRiGaQYF7ndbiIRwjEgaXxTHHI0yiFj+1ST7kxOICvR/IuXF5GLD/i1DiT7CGOYuejZgXeVZ
CAj8z/IY8JfZb7McHhAiBUeCqu9CSE4LlPoC71yhW6RAUMAWgv3JlzvR4eA+2s8UyS7FEiQj9I0P
vyY4b8LU/zArVq28VZDYzrLvDge05t1ByP6C/EDBu8ec8NOypUtFQqnKHdUllXH9WjUh46XqIBrw
HvNzysRXKpKgSNFIU6PxGlQV8v2FAThdul11YEDauFQlmq7U+45eWmhUBK3QW48Ak02KrLmHD3EN
XefbtNsQD9JAFXsMj74xzwRxLVgOdEYfSR5X+ULeMr19o6Snp1ym7V2gWgiSelZvoBXRMeIifxJ2
OsoH8YDw+WnKcUP3Nw21qJ8NIfNcz7J5ChRCNOkyGhRgQ29D9D6o96Z5H0OwLZNZs/9D2XksR44k
W/SLYBbQwDYhUpFJWSyyNjCqAhDQKiC+/p2c2XTXe9Ztb1GzmplkIgGE+/V7j++qT3qHnTufTJR8
47hafuATXKF93vydt1qfU1G3Me0TChhCYbSYJNJs8ldJgnZxnGsmQZorbcyxDWhYh+5TCxzjk9m/
VBj86VYBnJgSs2TR4FZt9EON1jTt3NH8jXu+v0u3yQsTzbRetV57r0wCNegzFsKr0IMq3STVbPUl
hwEwYZoYEdTihszclu4N6G2BhaLMKKHV4mRrPkkSeeGWNn7U5XI4DWtXhpCeQDxa9hy23jUEUYv8
tpqHOcKxwBmg90aQqKF7Hste3mFIcfGSA+8gjpjd5Aqalj4Wr7A5hpBa7UOVBD4LWWITUyhshpJT
vOFkfoXerkc1Qd6rfGGcp7b7VWJ73dVrjaDUjeuNiX0rqggiXXl7wbS6b3V5LRpTrwnszifaicUg
cMcpi43SfuLHw4o5pOlptBRnROcsBwT8h2tXEhBTY94EvYfx3to8JYWb7gF1/rBNUcQWszXsiwYx
qKm2Qm+eh9M258m9GBMvJjdmnWsLrqw52240YlgLu1pHD+1tfwtFNeXvIIzcCDw3N/lUWGe3Q3GG
juvhrBSSLmJtTnKo3SO0XkoqNTiB1nkm+kSVQrperZtEVh7GGk6MzCBdkLecocN8JedrE7Og1FVR
LjtCiUAD1e8EB91t5ZgzTrjNNaICmYiQoaD9c+Ncj2NFSQGpaktw/C/ZncYPGeV0jyGTSHpZYGBB
AfszNHzNjQfN5XnViWqUrlMHA8bI2GpIjZbJ5gUjff0OmmP3CoeMkkTf/GASI1qjW/ZnnR4hgpNk
l6hDkxGSr+VQJo0Ucx1gYTvofyojeCvtkk/Hmn/MUN0xQWNHXKYkjca0MY+Lj8ymqRYcID5dUnKm
tSvQeEL3qrAvVNS5Ml+gX32vGLj2lTDfLY8XWc+AuoAiuF8acqm5m/92wayEo5qRp2y+kTatd3Xf
agEx0zxCyCWZ5vIwW3U6hyRlS1K/vozgOSJv5Y63J9LgYbBtutsSCtaRAO4a2tPCA6kvEIJUokew
K6Yd9HZywQ39bu/OOPbSdIvgPRUMVHiEMRESEkrXFPRi/j4Th9kVhducUr7xrtDQZDzR1wcjKdWR
CfLb1YVI8+inoVBbFmoLXt8Cn2romaRw+nZwD8oonbiTxr+hBa5umT9PDx9Pg+FwgOmefeWR/IU3
otVt0c1mX9+7vnm+psNsHgbC5aGvVT8SsIxBoyfHvxyp/8eZ9ceGBI4sG+cmnwkngk0W7Cv9+4cW
c1sIxgT6vdXI3YZDNhnxqMovtI3Y00GDDU/CjDz3weSRMnEa/vPn/+Eg4uMdG3OsZbuYiITj/3Fi
AiYa+80Zpnu18mW1IfUuuKWbwCQ/9G/Tqz8vryMInIHAwJcr2IZ7HcT95fKCN/K5/1zzvi/kL1If
r5ZcX8tVBBX/8MGGy2j+y3DvOrv72y/qMHRxdP3KbwAm6fxxcRO9TprO7fx7JRKSzp8iu/t/Xr6/
f4D7B25jrfzG6HBg3w/mrRwu0nqQ1fs/f8T1F/jjO/gGNpvrZNVgTPmHx2s2gMfjaAGvNLtBps4W
IK/FehDW7zb7/OeP+l83w38GvDbWLtf3rnajv/9Ckp9uY5AnHzx/jJU2PPn5+tbP3sf/72O437jh
fFeHyQW04lqF/u1GAA8LzDnN790Sfn35rqFsWP/2XP0xKfX4EAbcAhiV8Lhu+h/fRVk9jDvPSu+J
4bCqAJVA3Ev/AbBFLdSpQrT3bBnI5OWfv5v5d/aty+dyXHuC3As2Lcf4z/P+l7s89+S6og7K+yVd
F2IOqrntzQJiweK2gSESWsu1tnaDagAItugEyhHmL5Tgqxm6eTUESe1G2U1gIP080FWp4yqcb9LD
+X3e+BUtFOS/2hQuLhkgt6w1WMMh25A8eHulOy+n7tjgoexa9LZoIF1EgFYfd8oattjBLoUSas//
8mz/WXjzrW2GZBizIJgQIPvjQbsGh8hO8yc28jYzf2vT75HU4zoa/23V/gE+/p8R91+fB9gvwBWB
ShmGjvb6p0OAZLQUKWnaO7cAH1HW1wGNW+SH0ZAYcZaWkQnn9KuBLIYa41v7eZA6YMPMT7h2M2MT
PS1uKZVT1alokSrZbQr/SZtnn2RjIJ4k5FmzUiaA6WbjTRDaDoiZeybovtw69hBsMdn0Pe3CbFxE
LhdySdUa9B65xnSwvXMKtXTcTYRNjaMtyjmqCaVdVDNWzxkZX+xcS5kGmZn+Xrql2m81YPSTa7ZZ
1NuKsl16C2npSQTE9osw1SD3Lii+u6EaUgY+HM5E4pttPhWbVcYIVi3HcQaU1GvfWmAWe9WyB6AV
Pv8PxuJf2BVShcRTmYotDu4GwRO4K0iN/TQz0JjSX7s9UJrsluQizRKDkTtv0bpHtxBNVJPA/OUU
00D33iYZkf2t+2GROb3NrMo5uU7K6Heo/bCoCTXnBAo+ch4MXEn1FDqzKvZ26blfQzLOwTK4mMTb
GVglbVCwenoamWRoj+g/5lFLzTnuvfWTsLNEVFFvbtZYIUL5GPkl87ESaN++z7EJGWn2KIz2Nc1q
iPJoh4hytQxmTy5E5FONiTcD59AAfx83HWMQusD2Ft5cHY2OwgzlKXy5aYNwWmX+bVNa26XLVR3j
qifrVRGmTvuV0EratvspJ1eeS5JqNG/ToVFFFumtOQdZjWDG/KahTRyFe9tZRXnsSoPewCu9B90V
fIBcDHnY6vFFH7HgdZoskF1AJhiaAI3fecAvIQCedaKaN3o/i5vembG/lPZ24q3v721SHuwzwC64
LcKj3vY1GWuMAaxvOdm3lIsrVCmBhCqK5hHztsUtM1nfLkWoFWVeP30PFdk9XPlHkkTzaWVkdLMl
Q46ZwN8eG9PvzlNVz7/TyftQlQ7LsuidePB52ZiEJGIutEaQesVMMts491InO+i1X0QsqWAS4Cw6
v6lr3tEyOUfEKzMm3occ6pJBdNLODGub/5lfpS8+zoiY5S2MGMYli02i6Zj4TGPX2jMYmwkGDpRu
50w95B03ZpinQmQWJs+1PdZNxg8sN4PQo2XHA6bOY83t+0iSmHlvZg0ogUqhIk/eFuiaXQUEzZKA
xqKNys0eY98FvlAWA7621Z4CxO13hjbkR0wS5UA+SFyJlUUmqQZPTJPVnu49/QYO2O/MBre/7SEG
usWUhFvevXvwdSKEv4fGwffAFGw8ZsinF6INHVOoTEUe7MxDgV/2SFm53vSbTtna6uZRd+qU/zLm
fr0Zt3DrHSI368SMzNqQrWu02YCzaz77GB6QHycZ62lPHBsO6ty09CTXdTUSEA4935qfiK5hbk3W
U6IhHbwjcNIFXagamFkleXPjcNregGCn/bRqXI78gjtmy4Gsn73ZDv3KidJFXgv2OY9AqDBBSZ5G
gJ7aVbCzfhnp0ofuoH7Mztrs6jrRj1bW4I8ZPHm35RkGhQodXgclerILV4ucWWZHxtHroWqSdl+u
3Xg7rfhIy9lswrmEKLbTDKAl2liqh76dPolukK5KRu+ero7Gk4wt/ozRDXNiXrertsijSRhkh/Ys
D1Op4eUs02YnEjcLQCCosHRsRi4k89vIrlb7kS0CGv7d6XZNhXMkykdbyKjwXSMAed68hZQ3r1ms
UWMXMCdwA5mtPKfKz46N01URy1Ta2GB6Fgu65p0HZv1en2m1q9wsD7VTO7dKwb7Juu5rk60PBljT
ToBKaRlyn80teuOfpiZ5nWz/11qKN/j8TeDkQO/1EqK5rZBw66X+NJSYcNJYG0Epj5dlURYfy1ox
JMCa+qB3s/reRFZkUBssIxDOpJ4VjJQzr8XuOBLCveAGaO/SBqFlLmS+J5z5qE9uG7VbSRaRhUL2
rKtDnaYuEWc7P9IAEqW9yjFTJv19tk1LxIIZZnMQGC5bnxM81biuE4tN3vK17qNGptVx9df2YDlL
+qYvo0t0tJixgUzyfnY0j8EaEx9zXfQdLOPpss6qCpaWMNauI0QapK3smG60zPJaB5oWlqPDYFyP
wYT3XWATHQlKrRpf9bWwjR2YFAgc1/OB7RTLp+iQb9iG0hCnMYsnv5HMC+xyxa6qJ+K0dYu4jOU9
vOpCotC48ydOHfFcbDRxCMbWHiHnsWP2H4NxVLGe4W3Qs/m7bsx5N9dgPHpZNcGC6nRrTWrifdYR
QXEgLpD7+W59yS3ubFiikloccHkbYaVVKuAgze8Be300+ZB+GWrG3Dwkw53HoPRDDhtSfUbAPdSM
pb2wNgNgTG2X+8oEybRmhh5o+izPiye4dBN1xNTIT7gIlRmRITRxJkBmecg8Z+XazTLdF2rNjR0n
Obz2ccr3QNPSe2hhRM7xZG9xQ41xaSgVIrc2y4CILmF7v3f35dDIWFTZJ805o+elM05YvX7OPQve
mib9EHwJiI4DCtWKQkX+PumraeezYWIHprl5As+VBR0E/GBh2MNsL3HGh9rFr96PNjMu4FlnvLoZ
Djp79ciGVmDhmNfpO5eU00kDDRsyntLuG5gzTIDE8LCUU0/csWsvQ8257nnFEGaWSGOSZDBKzISN
RY3KX2dK3GN1lWcaMovYgYxfYh3Ts3AaL+iQEaM8afRYp/DeKQWCpVNTH6lB/pZW0r9ntv49X//N
ds/40RtP2TD6U9Brnn9rp/O7dJB59cydrpOvktlcV34jWOvUFR4Pqyk+LZm9N7OpvZPgN+LJwuTE
TNt4Jh0A6wgDF+8+besvstDQbpk6h6Vvkve3KolayWgdd6YI4IINwOdXLRg6o4kGQZwPcADlxqDW
e5zn72nTELXM0v5DN4l82TVxtUnvx50FF4/pqJufl7LOI6dCuZwd9QFelu8sZl4eY6bRTI0TR6am
5otT4oo3+nqIahoEGWpt4+19RToxXS8m2vAorKi3Xvr01Uv9KNc9tYO2yeJBZTGaXBEakqn9jWPz
u9e0EblmuLKsTExKSNxnpbQ6rlhcTWvlGLu1mSe894IEuuMOO8/pFbOzsYtwoLR7j4DxTqGChXPv
Vpjl6+IWm2x9QSevd8tVeLDsKyCoaxtcAfwQaIWC8srWezyT6bxXeBxh59hpCEhljSffSI/sBNYJ
4YpftV6Uh1ViVGL7THcyC3Paa1ijTt3oEHbUUy4doZqdma+MbRd721sbMe6F2G+cl86nKccpMEWd
cyZOzrlJZnuv2132Q/NrqFUmRXwxFtOx6HPUOgTunbP5/k2muZfeLzdGo5v2Av3Aiibk2RfWLjA/
qJlTdBy3CGKyltlpAmGKDIkFQ2uX5ZRW0MlI5HmPq4c2RxJyuS1LgEeNNX7WoBVuZtBRtwyg36/B
6DivdFLBFdilXQ627pAzY9tRLjUM2awWVrZbREuNM4a1QuPHutTJZTG87gZqxhxgmNOJMVLY6rz/
OXizIwtNH7jrrFAMpCpAwxf3JTSFnbM0P5ast7n3e8B6UuuPdW/+bL3RipIMs2Gf1F9gnsbI8fPr
5h5eQmyY1GH7DNkUsolkvSs7B83ZInom2lxFqI1y3FUdglaQLDVLLDochDt0W5xWTGigJBfZwnM2
sQ/JVH04qz65d0o136rUTm950a0H1ZXaIbElxslOlYiwqOiA1Sbu3zKfeOsn4y050yvmv6H6WjuD
109f4UsgHjI8DoNpf1bASaOqtbJwLVz1zBYek1OzY3lRm5Y/itbNI6MjCszN2E67oednojFS2E+z
9TSye24/DDyGnW6NQLq8r9pIHYIbDHGa1Mj2BLCzUMgljRdjtqN6IRqYWB77HazcD9fNOMDOLYM8
b6wIYbG95Tkv8Z552Dm6Lo+Xbv0okA4Y5be43pr0G8V1vh1kMj9Xm4WRgRD/ZV1sViqRNCRiSP1o
Wkq72pQJuxZGSs5jMEKk6gzEljS2pwWz3F2SsASAYG9f43gc/AMTpoZHzBwhnm0ZM5k2kQccouqD
RRDbrSPYT2YUYjp0Zb3eg2NcX2SdG6duU2vIjla5Y0bc3cLes4/9anVwUpT/WsLq/0FSQ+W88pY5
zDSt2Bs0W3tGZ26U++ajna0QOhYHM4DDePvJXJZni3+qeFLm7Fx5C9nJhmX/IkVHMTfUyatCxY55
U9Z72xyw5A1XQyl7JQNj1tadj2ODIAzw9lZsTzReMBh74sUjs+ac2YyPuS1hzrDl+vxeD7UTTSTl
77a6GbGgrvKY63TGQk8/085/YjbDHkuvGnD7Q2grTcA0pE7lo8Ndc3SSLt1bAycVJam8ECRYLlD4
rVg3l7fKYNrX+nkWZ5Ox7n0WwkQba4AipWdZANmQ0g/L525kUc6JvRFDmDuUoGJ1zdt+1H8zB6+O
Mw/r3tEYjgNjq+KeF2NIW/6Qw404Zh5h/7Kc+7MjliLG3crMMlPGjcswL6DnJdVVO/1DDabsBObQ
jlZngqHVODoe0rI+sMkEMAzbjizuJAUn1Zk2BGcXTs/W+G9tln9rjcCmBLviABXEAMvW/xgrnoBS
t346DB0P3VrrOyJvw9kwQQOkk/9CY8V0TlEzkd/2IwNMAj9Lp4eJqptgS7AnQhZVpIqVfZSG1gaW
MQ1B6Zk88znXpbZy/JvwTJlz6iLMMofB4vas5QYVmM1hkPbbfMvqKrSuwfZPqrKdHxb5vj2rZ+x9
ji89sLpmPpDwa4HXDP5+YaHYLtm0NvImzf6xjJUR4oUhGjbrXwwMi4ClLNYN220+2GPS41NcVWDC
6LgbYTlB9pu/J3fyL2urdaG08ffMslmOaQXfjigFlDpN1mcSYP6hMnq4rSvFEQs6OOpIxD2NmeWd
1ORar/NquuHC9oc3giTecS2S6pELl3LJl+KzW2B4OUX1Cy7pwpvJvPCEODcNyKVYaGKMjNHG/2Ca
IHIaxwz7hk6UoDZZidqowglISjx5tGygNRI60HyM1FgkQQprgHFPpnhIaJeXUWPo425DsCQY0hw1
fsOvQxDCbRoOgvvB8lIgW7B0zsk8pQdfr0eyko48AaktYi+XoYUxisVwwxFKsXHgwQjy2Toy4bPv
zKKonjVvc4J2bF8KvyeVVmP9BxXuMD3PZUzGgG+gs+hQ2M0cudpgHVupv7LFyQznKpmjzsXdil0E
caBm2e7ki+m16HvyGLIaGBCZ8x6NFwqGmIHjgGBc9uhdPl6wmiAnyYzmOItiDNZEA72oF4oRPx2D
Mni9QVHnLMgscFTljLE2IeqhQxq65Gx72CWNwSermtLeSDUWn0y/zcEedms/FWFfurjU9e2K9a/Y
Oqas4rGRFEluN9T7bF67owblF9v7XB/YgpMeHNAWsbL8PgL6O97yFeqoW6zy1oLCdLMky/gupf7G
eG8kATnKyLYgCKVzJWLJOiJCGK61l3j8UKbT9YBMRXuOiQlHU1rdgEtrn5tUNndC13832KF2eldM
gaMwKYxsUrnzQb4e+Dv9oCoMqhA00kjNTX8x2gknr+sP96y8Kc6zNX1cw9681ZBISrzudzQqACuV
l4JF3wqqHW21jl1RNHGtzf6haIfmnI7oyvOI/SFLuNzl0MmTa1Tuq58K433EpRNxbE67bQAIguXc
ZeEKzyPxVJf3tAuoISGqE+AERjbjfbyzWvXD0yWRwU6qcOhH45AOa3V0uUp3SOHc/h5pSyE7/aEd
PcbbG9nThvASrinZRJou2PvCAtpYjd6wA8rAt+mslrTTNB2ctFRxl3tvnWWM+xrh675b8yXy887k
lOaWXRiZ30k7V/smgSRK2gReG81b7OY9oEBaBNpZx9pR07wqfNMHg6E5XEc+pqrX7AEIIKQ0hsq3
jMUJZphzd4Qn5zDfVWXsjQteg4xBZdLmxTEBaxJI6RE1Xg2LmWvusKaVKUFTTW3EPcnLEIQ1oFx0
hdpr+6856bIndkSyE4Ybdcc4C1ddflWJ6Qdn6B9mvGVoGPM+09qQMww62cCpMVXmbh4msKNmadwU
MBuCmvRwRCQHQnCf1jWxBIEJfgL7lnW4vyXALlQasjszSS+0E9ZmZHieseLBaGNCe2MIYzm57FLa
s3sMfI/btDeGNxLzLK163wwdJkLLaW63Uszh6DpF0DmFfs+mtuYwpxznm1Z/b2lRHXm/TnFTo8ht
1bSeoI8h2o4JhQO+4D0/JKBJ9h2Q72IPXgvW/9UsodlUrkbFaTrLCVdCc8oHzXjuMl7JG4zJ2GIX
Hqzj4QN1HKdgCT0rda+wE0C1KYAoKMce4lcwaYW+h/Mhg3HGBtkbZYvy27+IErPFunZmtAIq22nC
co8psJPHmXTMoGPhBBk37wpKJqhVJGsrD+gMfeKIiEd/XtL2/qw2Y7lpTe3ZcdH/BjcRQQvnm2MB
Q0Aq3IryYkB52rpPq0QcYMbmRrMgUFLLrb+/iviBP2CE3xnu+j1nY4W+dHWUmg3B4nwq0kNRTWXY
YTv/mdAO3Bg94mOO4zOkfhbEOIQV94hxj7K4F/W5kJb2wQbiYqdZRA+gx3Bt9ZY09oR5p9H5cS1T
W2+BrhWxBulnP/iTe1wqd3q2swQ/US7AxubC2uOPHmMKeIX7nJCEL6BlL8Q9dqYH8BqufReoweXu
cEihzNC5Q1WZGFMtp3/NC4wjfan3TzhsvYqO11vIEhXTbWMbWgjF2ww0AFcvzFmIvLvUf7u66VLm
BzVeWBPIUFLhGfBJtrHS6H7RMBaqq8w/b7jhs0bxC8/9DQyMLoSd1n+R01B3iS47cHXZfHYrY957
W/4icaWesd+Q4ytrssbXpZDI8DlhQyI07CwwqHCsKW1+wFUxfkNo80buFB8oZaLhpPDQ1Ua7EZd6
8d9XfXOwjM86ylNJNSj6IYS77p3ZOLqFBi+8vSTTE8907gG6qtgN2lrEplcXNxm1425p/JQ61zYx
maqswtmylemyc/y0vQNPkL5NRaNdJpvqalw2M4DviLW0tpN7k4YwrmVpvZk4U4F4uShiyARpCJq/
AfK42Ocxd+YLToch7pth+zlw796NgvWatIAAc825/dlBAgw9vW+fLejvwFA/k1Z3mEhw2rB4sHxH
wt4IHenaPYxVeuikgNCSbVpoD7n+y/Mr8Zsm8M0ukvnChE38YqukfJEOqB3OLOWfnJTQoUF5/Mh+
A3MP4+jZ0nPimSZdQet6se4P5oU778UkPUYaY56qZ/EfozdA0z0m262iJt2qfdkxhCTpU7YeW5+u
4ZWJm6WShFmm3rXv6CO/eCNOd4mZkydaxkemhNmh5ChAvqVuUETjwCsggDkmm5pXWzqhP/Ya91TR
88K15ANLgj7EnJdnUdNLyC5Rdz02cI5ZqNgZ+KYgIZSwa7v5A1sFzFW7yvaTqcMEbUtdu1mZLIQe
/rhw4C65x96NRX2wFU0yzb0OEpvdBb15U4lVvesbZ3IBZ/7DdRIQA26llru8dzQAdRkgaNNFuSg1
vGxwIZnkNvCtqox3vs5qlN9sEtGDzDfKR6Mo5VPOxukfjmWPt2ZRQdOthAp1dsa8AdQn3wiS85em
L9tBk6M6ZqIzyYYsEBlymWScTPn0AT/BOiIgz/el8Lgjvdn0T7yNWCrt9tlPPy/ak7lN43nmbAw6
uTWhzDzttlmn+2XQ8Vk7Wx56DLMi+q/eDFdNAgVtaijDrWGeW9UOe6CCY9CaoqTkL9x9VfcAE1Jj
XUK/nNcfIO0kjUeH+tq7WXvE64nd0Bv1PUQnDx4tm1A34Mvf2qrG2AHRxflMm2Vc/wPMqLb3cxDp
Bkk35t/tr8Qc9YNuyK+F3Xgnxn+vi7+9eLL5ApOADj1lnon4Qwesdr3YjGdv8p+aZhHjnru03Gsa
VsJ5GcGYiUFYL52mW1+yM9Y8HFPDu8GbbVI6IEw1uYN1eywA1ZaN+bCWW8XwqoPOgB193u2Tzj2D
LGv3ot20W/4u0nXslyj3RtWBRHa9bG8WeByHLZlphbhnmOjL1Bx3W7Gs+5Gfae8kqXrLpClvCO51
F5heJU5yjFd55ZAoYQh4afR0a6PCYdFrRNymY9NNUzGU87WfjaMBInYGK7BRqALIgH2cMyOOlV4z
KMzEFlrJmKGzZ9k5wazDgvE0PWQJEskEJ4tGxi2CBpoopOSCu5KBB9DFTB3abqV/sarikT4Mp1pn
qXjxnflg61TRVmKA87MsN67GJI2bSm3M3nkFsF6wDS1BhGRcm41Ql0mIcDao+lOLPHDqkRQB0gXZ
PnFCNZtbvJgAP9yvpIJa8qbY2sZJniGsmZ2ky/b732yjhkvMYjpArtIQDOWv9ZpZp+WOX+Td6nrx
hYotWNbJuf6k+tqLpikFstoQxMiKcaZzqMjdwJi8HZOSCdM6GyE0WWi7A7Qxd3HJpkF2pv5DBl+G
/IsW2wB6JfGpXYu0wa+gGacoFiZDGPxjjJWw77+zSYDuutoWqg5e8DmAVLxmwTitHzNpWOyMgjtF
pU+ce9ZLcnX/IrAWP7nq+qffVWhoPWkqpzBz2jRSjUxBgU81w2fpuMW9yRgpqthnB99YLx/Xybdf
i7FaXrTBJrmlFuINflqyckEN0GhaNey6EY0YnuOrPVzjGzVNs88CyrAzlHHeag1+Va5JZjMu00Ya
IrY5jC5VOrlyEQgmNu/aCj80lo3msq9PFHW4FMsvUq2QQzeyskd/cBShlhnG3kIRcplMhemPwqE1
IOsK3WH/AZRl4HXbyB8wqUOVzukJP6wFmcU1Xlk8yOomeV3I1vjufDd1rR0SN8jOTgrsVystKiZ7
SJrYrhdWXDsQCBbTYIMl/cuzS/sUZGnlnQkNYikgEPjTB6pIT7+u4epYGFcTkYQ0EexPyGZ5qkRr
MFnEL7sxjw3Y1evG5F30SJubcX9dg7hfNTI2QBjEz74G+SdEYp3kChyg9HTrOa1ApiVyIpyWsiMw
n8ePBHYwFnLgYEUrWhS/SZ2zdqhjqY8Vltg8O7Edj9+DZIkWuoymG6g/PXF5t13LZzho8ovRn/eR
JRaA9GRRv9s2b2L693kPAr94kmviH3TR5R9sgECm7+lntsSeaSKrMdqStngmJzI9MkVkZqo03L87
v9FJrhRKwNS55gSFwkJrbvn6wGnILFYMk7GbkmvOClGAG7PHsT4RT9HU6u1tu+1ifzJF5CF5gO7R
zPWMFriFKnOZyk3WGtsmixtlre7IJV63ZZpf7IYBUg9K+DKbNctMt4qVqki3zJmIhXS5Bl9jqtAy
W5eFL6P9sRYaBMZs3nrc8uI7o+7fzSt7B6ErujGwzt0GQjpTM0FtYroKnCXd6oIWN2poPk2aSNbk
+e4jC6vlF4LcNJFN2vJ7poZ4a3lc9mpi5bboyjQsucWzwNeNddeYfXYpmdqhsW/iWJZo4HpT+geu
9vBQd8qodt5k3OfCZAIJAEBR9TzYNG4dFptS7ZOJR3UzcIJQBLPzRbBciBxTH+n9wdDsM4Bzjv55
5UHJqnYNHVMM0VaOlcYeYB2Up2AgcZPXBm/sLqtO5GyaL8tFJ2dBknl2GsN5y8iE4g8uB0qPa/FG
oRKj8jORY81uxATYP436aEHj3L4z9hVfHdkAJ9ue10kLrYcllmBfp+Q7h62IlGIadwwejDeylr4N
+JHifVgQUBhi4A0o7dy6Znvm9aVtx+EAIgzRwRF5sq8yE02+17VLkU84rdysj65QPkZUmOObxuZa
JCYBUZCf5W8FC/I1GYztQcrcefFBO1ETQYkttJaxQuk+zqa0hsCTvC7/2Zz3x467qzkP664ubJ5Y
i6mEezXv/cWc1wmLSC/Jv/vcNW5dxr4TjCF7qs52t95ZZv0DYv0v1mBRcKronz/7TyuqRS6FvXoe
fEgDa6D9h42zXGoxT6WR3ImlvC18FY7av1EKjatx8q/WOAy8uKWuK9lgrF3HLn//esW0rnbq9N3F
0FMdYUZzrjLcOJ/LfsRt7lQDXndri1LLJaXOXPySCFGEbU3Dqcmh/AaGvtHzqUycVDrZEUJqfWTf
PcAARSs8Xtf+EMHAisa5iobuNhQC//Ij/ffP/PvXuHo36a1xRQvX/JPII7Q0tdEsxwtYhx6fvYsG
WOiUCNgCtvlD6IgJpWW1Af0PMw9W+vI3Y5jacY6iJG0UppZfDW803RjSEJmvR8L8kuBpDqYWy/1k
XBVRcCNPGZpADAyhPrgm0gZGqk0dVdMYsZ4b4MxoYQJ7pCRhnjcRx9eZkbB3uKTxC2sDaAXT0hdl
THVIGqklRABqfZS9e2i0FSGuorPXUkTruq9/JAusATWT/GnS7Epe1/HMUNvwTJNR2Scst4idtk6i
csrGs5uPTZy7VXEZTV1/Wqepv7gz9029dc/Fkox3ORtPz7WJQcg76m2CHWf5H9LOozluJsuivwgR
8Ehsq1CerkRSNBuERAMPJJDwv34ONIsWKYUYPbOYjuno7g8smMyX7917blSvQnQoeylHLRgH+cIG
6a86s1bfvUFDLxXB4G+QG0D8ysSBMJUjdR+laJxUw1Gz8zfeHnGOe8HM2e3nS08UpKIZ/vCY0Fmn
rdq73naaDMn7wSFngo2aQ6DA5IC+/B3jar5GyKwFA87mrSppjtSOUrfV4r8a2z69wiHZnyVYN+Bv
RTYfpoajU4m/YANDtDj6/hSRNACB4g6jjrOxO3DaFDUvplu7h3kR5kw4yo5FaLgtmG7i3Gnbk0jA
f+cyRkxOVWPi0siSEaBTlucHTZvSb6qSJO16Rr+xKom6rlDhG3mlMUyUa6O2NyJBWx/FpykxGSEk
kBdGPJU3E02zN9MtabGODInkKnPpa4YzIkmlXO+AvGQCtWzW27zMy5VcgnZ9zbfX7EF0FQR158l3
u9eEhuHZTz15UN5MtUo27JUBluYwW8QZFK1f7DiHssFOGb50FeoaRBGVn1NVTRtdgfZgljuh5+id
0N7CwgfHZhDocmppxWEyCvGX1O7oQs0XE61xd37BoYnnhPcvW8VkFtsrz5T2tpuhIDBCSCDSmXH3
yNSNDcGbs12bTYRmle0zY4DkHlAsrYsMYY7tmdFV3epjkKZNclmDq9nUWq8H89CSbhBXkuyJ1NKh
G+jVmZysST2068Q05x0SSNwoTRzfC0veaE11kVDRg4QpLpO5Q84W5wHqs+p7Cdf+uUmj7Daq1cKA
imL4iMVw7IwuvvIHKS7YDulX8RdAHgpzZ6Tu9dxTMrVyA9W2fqjQ0d2XFlv6rPaNMcC1qtLS2CSI
sBl7eONZ9xhMRWX41EzjS6gs+VNrRLhOjWUsRvdNXGkIIZA+Ohbzq8gIauada3TW+YH253AkUX5i
BNNxmlXEOu10zA67pu5CY2WqIDU3eRO45Dc9iB49JBRYbBzsvAi5wToyn/U1h3GbH1pbJhXmZdxP
0TFytVfpm3T8yU+LEMUEKkeMwZ8QviP+kNtRgyQ1aE0HXR2f4OTV71PPacqNPXq20aKjJF9hn0vp
B71jDkeTNZ9HDdlfKw1OsyZny8Edf7gUJK9GE5nHKPMSrGulfanFfnPS3KncQN+vL8Jq6Dek2PsX
lcpd3BIAzgYHG89kahjPAaGvC1vSAm3nNPoitfTz5ujogOVc8nWXf3Vc69PmOBCpS225JGvNvbhO
ZjFtiGEOn/+rLdgHKcf02FrgaaQx838ft8cxsepcNrG6TZwcY1G9Nhpx+vclPung6XJa7PJsXGzw
5DR/DvEc6yJMdHOQZ90ZICtu6l5H7fW9QPP07wv98hH8tklypWXi5dNl0rFlOFD3PpQypSxNhXHf
Oru5svjgjGPjIDp3CBejTVKQwVGuOeWdlEJ7PY9Xsz98R5V6/Pef8cky5XMzPR6XQzYy2hZPLBXJ
bwXVOIyoI2zB4UfWAXErJ47uAWrFNV69g8qITdI46P9310T6j7N3sRE5zlLJfapyEj9UYSosA+pY
eMLyv3Ps7pj33jL6KImpDJFgjf+Ha8IH1E0fWAA+ok+vzkwKUBO5rXEDp8cbNwjW5ms9LJPbyJbe
z1a46r4RqD5LTADJF9f++HH88uLg+rGpXqFiWab+6femFqJgu48TdlHil6JxqK/SqY++sEp9fHOF
4QvDtAm3tnE0UXd5n4xgKjOU1OFD3DAQjYJunjLQc0S5EZ2BfM/Msy9+1eII+c/7u1zPgpqHVfvX
c4Su/fHNMYbIEbTmi3MVPyCJnodHX9EruzHVY5hAfURZ+O/X5lPx/8cVP3u10LXAd4NYh2+7CdfK
Tkmgc1f1FL9mg2JMLmmxMGU9EvhyKmR3/uLyy2P68wdjDRIsDaanfzIkTVbSMqyPaF2BGQrH+rGb
6TwyHOqTJAn6PnSprpBXT+RZuF16p9EN+eJP+Ns9p6LGa2h5FobDT/c8yRrLaOm8nE3Nuhq19rLP
UwYb5vwuqvmRJXjt+vGPcWwuq9EJnCZJV/QMGeGQ96i5+yZdBBXGeizE2jCbE+KVLw5Jf/0D4Yuz
jPK+gwz4+FJ0fYSbAW3bmdyEszsDm6p9H+AIY8ASaa1bwQ1x25fUy75Yt//6ctBVAgNpmcayon28
spLKyOw0L84ZomI1cZwt/dXI6bBw7qXzaPXPQl1o4xfL56dV/H/fyd8v+2ldmWhIxI3kpQhBXpXa
vu5/jsPzFJ2d2A+S8TEMFzTONeMl3BHx+t/vg/9x9f7z6p9ut14lFcLrojhrJFsDr3JPuVeTm0vo
luMWP3uoObS5S+qAGDUfTfUXOpJvee/eOrm3Bg+/BbJ5IZEWO9I52DqdzdGAd2jVLyR0EjoV6zcO
9ffWIKVDDlwDZsmNWGYPnFd2YA8gGZliO/XdOwkc08opI0xjOAQ4bBklglXNJbUYX9Siro3J0bXn
+REZ5klkjMnEIHEaEEVFGgXJJoFl8cJEbD4kMOw7Ys8o3/L7PIzu3FK/CTO5xj81rvqRsBOCpgxA
j6I2NvZU3w4u7DJSHDlSiHk1FG62kWQisK9itsDcQkxxQXlupEFdgcl2zbe+tn+gQMaQMbSbprDW
0KxOCWIKJjZLjGV0VyeEWqXKfDBUdPLEW0ZnmuPYd9fmIAWpaSdnPneClxe4ocGQsL+YKvtu1IaL
kpBPWIVwiHAeSRV9+/eDN/5c7NEm+ay80H6B7H7+zlgHOH1wXjjrrrih74l53h8lszftOAI7JxMW
EwWKW3feWel8MsbwPgZ1adBLp0NEbB7I1Tz5aoU0/1gh0WdgcXVtDGwYKD8tT1ZFFzWxoVFl9avD
TsBzshm8aMY9gRU+MwBt+tH2d1ZHTdp8sf0Zf34LzOvoCDlss+7y/31cAHRGwD255FRuSJtPMwPM
raWB2Upae0ZdMervDTO8n7PfVrtm4YUTZfeTiUB8nA1d32i55R67wW+vG3JXV1Q97dGmuwCbJ+te
//34rI/e1uW75W+1gejjnfVsJrgf/1aBdhBZgVOdG/+Q9K9J9SBmLI1+SpP8xma8knaXkf6M4GJV
1VeWp/9s4Gw4c3nRjNchJlEkocCFfpQZY+nyfSTcL9cavl3MPTkNMQyPkXUx6gnH3uzGT78wiy5r
6cedkGaYQTW+PGvMnJ/W2oTUD9pYE9Qxuz2FU3aTJbDQBrqQXyxwf1nVMYga1KVAC7CMLuSZ38tT
yCIwOphzn8scZRHtmPiVcVO+bzXvdSzH4jrx7fESS+l0QkeFJC4Z7e2/H9Zf3ivBGoYLnd4jludP
f4LrJUSwd0qek/r7NDjfAIExOoKA6u39/IWolS82+T+3UH4y+ycVnEPrTHz6iDQ9qnQn4+ZGpe++
2MOcMygCPRF5bbx3qtG8LzLic6wRBprf0o//P/xcixan7+l02xa4+O93XNM7xt0EvZ+ZR+Evop+4
iqryG0QqLACTfrAjkhJ994uv93OJzAchoFcSLbF8EZb56UcrQoXohCw3GUJjqDjdeeN/XyF8uMav
j/K3o07ihRLCZyvPNpRE+v8t6XvS+Y72Bpn3CNR0UxoJsLTyixfoL1+L4DdRk5Ot5CAz/3hHpWXg
BQoFd9Tw73pBwtHQ388Mjv/94H4Z4j9+lZziXNtyaINyyPl8AKgTJEGE6TVnZTjXKizvtapH4JOT
sEYDj8Ehnvc7XKCH1m62FfRxRfgBA1nSLklJGjLjizdpWXD/9fcsH9Zv9xvjCBG8QjRUZNcO3O2R
NweN0EpTzXbI7v796//cEJcf79GkZOtBU/3pJo+Ors8JkWTnMkkOeoUoq2sPsyj2iMS+OIf85VIG
tnO6HEvPQ/8FEPjtdyUT69/E+BWtSXrrOpV/zgzpAwE03yNip764i3++PQ5XY7PHl28tWKmPdxE6
VWekfbtcjWJLqq3ulZvC/GLR+XORcwwQCws2Qme6YX+6SuwjaW/jUZ2l02xU0f0g4PVEZhGrAPDZ
Vl2gq/zis/jzk18uSWbU8tFzaP30yWtT4+UjWcLnbB5M/J2GdtJrbXj493vx16vA3eDQpOvij0Ob
5QP1wsSizpYsz2UP9c6Kv7h3v/oVn150jt6mxXDIsh0k7R8fEUIoG+3yrM6ieCdddF0PJGPVr6Pg
CCjx95CIWJ5ndM4pgZf//c/7/dKfvjELfWlE2g3PTcl9bcDhFD2S139f5C+vIDKdhQ6BsdykU/Tx
95US8S+yLOfG6/saLIDlXuKfKk4zAPovKos/vy0qN93h4Mi76P7xuLS09xVR38m5c7yZFw89EsF8
ejDRqA5knc1fLJqf1ijGtjYZpBaltG6afy4bGSBRo6v66dwbUIu0spC7udOhUOWT3Ph61HGoUNYX
zdI/LookxmSlcixcawtt5OP9DHMzR6jbeWcRqm4bGj4HnnjKTr0zeNuR+3vMBi376i1d/qm/vaUQ
e3R6NbRoCZ/yabd/WiGtmtYJgc3a2USgdNAbI9u2LQbFrjIwXKnIuNa8ZHjgQImbn1L5KCJFWE7T
Z9nj7GVYCMx4Ttd+N+TnRGLfLHJl3swQ3s/RWMXHimHBv9+7Ty8Df7HB2+ZTJ9PtXSqDj/fJrp05
88dSOw++uNWlrG7dGAHwEMXaha5X1hcL0h+PhWLL5DosFZyrxK9a9Ld1Xc8IMPCqqDkzEiS9FPFE
J9a2eNDMZcD1Vf/3jx+3XI1UEqbKrBsIqz/+OEkJBthANecRLj0mA4gz6756VOF0/vdd/PT1mgzL
uRC9GMfgvOEbn0bmSDam1CBZ86wXWeD1dITq68K7/P9dZFmGf7t3SEhGFyZCc3aTaIvi+zbrvQCz
0Rftlr/9FhuwF2cCHwLVZ9hVmLfh3EeUcG5HCNHj2Fy1xhdl4qed8Nftsk3wRtC8BI2kT5+J8HMR
9QXHSPx/d6ZfX2i6uHKcBb8SHfMkhre2nGv/ffv+elHXZXRCFcx7/2lFmAlBT0175EsSaIrnZicM
wJdiXDlY8LK9Y93++3qfdsX//ZH/uZ7ziXqlZOPmU8b1clDSYJyn2vji5Pa31xu4Ltu6IwTF76c9
w4HV76ETqs4aWv7RxH/xWjvEKh7+/UP+euN+u8ynJaKvI2f24CqewzJG3ruLCHM3d5OVBtjHVxEX
/vf1/rZGsDvptrMQUmnEfnzPCTaqnDKPJcEbN1n4WoSbzLsAkJJ/1er92xMC4AXJi+2UlfvThcY0
8ZvIKXgjgH648a43v3gF/vaA/nMBOhwff4mNSVD0Lue8yAXoXKAfStBG2w3sHPuLm0YLdvlzP2w+
LEKsPxwnmYF4zudDrUdMOjHwVnXWjaJCVeiLK0ISumCsB/JBUM4fBvanqwzX50nZ5o8cc8jG8NAA
OJDxA9DDEN1t/gdQoMShqUmQoRe46N5yLU/2ttVGWJHw2OLJskFORKV4T4zSXXIFnmKqpCCR81um
ad45RWETpFNdO+RIeMzWEstpcc2b/r4s8u4GVGG2iRHYb5sBwgY1xyI9jQ1eY4NoXmdoCR6sS4w1
9zlz3Qk6VYCvTO6Q472IllgDSR9mHdXJM7P61wEF7SYd6xbuiILkokA9JPPgvqGKobtjZhhqmRHu
CO0j/Y8eCACKND7P43Qs52I/qFZfC3y3GkJbjLGuMsV6mMHNVklT3HU6itBLvLYJKJYGxQBCbJzF
id2SAoSh3cxcf+UbdRl4DkZjCjwfqgGwhcwko8B1UnljVvmLVUT2BqGr9+Rhu9pZsFJ2ZR0TWaTp
6N1MVBrk/2II0dshUKIwNyqhTNGzDJN/4qYbzW0dgk96ddIlNqWy48gA8EEeMvisKzOp7b1hhNWT
10Zq5wxdvfFMvEF+hThUxJZ3LI3OD+Y81zYNdqvAs/Bdhk3/rOzIXZdOZ7yHNswAs3GG+6l2Tex+
09jBgYGEMtlkUs/zopxsZIhcXFjZJiFLJZhrgPSjPQ31Ch2KsyMQOH3x/bK9r1o47FlRhjChYM5c
5ENsXphR8V4bBNbRXRWHvuthqU+QlJoZA3xXYtREoU1018QnMyRifAZ6CAEDu99GF6G7mcrE2ksb
xwvyyuYyIWjjWAxNu3f8CZVjrOc8Stc4xVH9k/fC2+bmZD1Fs4vg21TIH7uIGHskaOQrEEKWNtOr
OZwGOJt9Od3V5IQHTUyXXcYEnoehDHdOGqbQh2dnP3bTK0JJDZ+Y4HkIovpcTMg5kU3AgiQKp51n
GOlGqLI9KBfdxSDDayO56LNjUq8AliKV7gqPCGzD3CEWjPalGux9WHVgaXBsoyMlX+wQDna2trLu
vRm053py6BE1RA2FXmNeKbtgTKBkzGIyeY/gECZ3pfIC91sCNzgbm3mn8maJQVcG7rAIz3ESazfl
UImTKat22zrpuCpNVLodsZmnAUYDkipYT21cR5fKs980X0fUKVpnbdQ4Efoci6Gdec+jkTLU4nC8
LtE4bnPitFfEWo8HIymIMI+t5LLJ4v6gQiP8FkZzclCygkk71tW1P2EY82cgb3hz4IqVgE41ExOp
bQMSyDDlbIqcwFCQLuIqaUmFSdCO70TsvLgA4DCioIvJavETBNgCNiVrW2QmSu0ipCFRyYaM65Eq
mSCRAf/2oQyJAEHt0dAzjYG592MQV6L8HhWut7L4t1vL7pyAGJhw26ezh0WiIh+mJ+gMmgBuAW0w
t3JxlMHpl0Hd6SBrcREBb1s8OYRyrgrCebDm0slGeBdduPzbdaJAe8RdlUAMauRLpOE3g18DJcz2
NLqZHamfreOhNXVLct0WLq4QMWDjKF9b7ZItn2YjIlcXWpoQoHz7qAriVndRmLfq5IaJvUIW1FOh
190tgRjWtl38ZZ2cq2MsKGv6Ek+zW8013tKZUWBWk87aTuGNMWOx0GP5lHaJtc4moro60qX4kxsa
RhZMGIzYLSwkg20+ho6Q+lCoQdv6mypB1jMDytkWWlYzlyntn0U46usal8A6qb3nBqfT2k6y16FU
bxIZO8PI9LV3tAdLdmDERuulDItwqzxugF1LTMWifnEcmrwe0VFro+sgD1opiTEdk96ilfEtbahs
FXrAEspWu2uykT+zdgkXMGKUR4U+o2AzgTC3JHbJosGsJEpr52KRXg01u21v2xFDWrAdZT+hO8Cs
q+75L/Il5smIgy1paCSwYtwnnkIh79T5d1LF710EXA9EsBRkxOj1cZqr6BRxiKrxfkFH6Rbpm7e4
iTFfaC92JPygKDHrYKpBC+ZHSL58DdE+/cHAiH33WEbemy0aIGZY1S4UKQr7cVDailOzztBMjTgp
6QlFTY9IxZXpzhxse9OnBWZwvpMtfmD3W9oZww5pgrqE4dNeSUlEb0P022o5AV9wtM6CbIwHvFvO
O4uQDIhX9FjuAK73bovmMRPpVvZEXhca6MSY0wyv9tDRbcYPgT0C45JtETGj0vlo9t0QzEqZtzKN
3R71YtdBB4W+tkvQaqKE99PvdqjY1U2qtRdN4thfgarBumA33EySYc7puNAlzR5fis9U3K/EDz8t
l/x1A4O7P6OsJa4DUgcc6ZWJawjCnZ1dwKl99JTz5HTd98kBedBYefINRFsGrYHCyekpGVx38lcA
JJoTcUDRjZPgrPVxsa1bZdHDGzPUt0M45isOTAWC+8SwrX2YpzyEKXKaI0kiDGvRQmFziKJrk6fG
cNKPt15WgmGnLty2OQL7ckFTlDkfP42ZcJUzhl57Xoe9Py4JV4fufRw9e9yajZUeFA6Uqz6z0SZE
NmDF0H4rasbjpEQSp9y27WYwcvEYGgSl1ElR7XOH8alXYLQW+IoD5Dzmo4IJhN0RFQrK8tm5myeB
ua+zU1TikdF/K4Bv8M7r5aVhoysetPwdqywg8BRRjdLdBmygllzPFSpMYtWyPaPU+Void+I/tlRE
FtGAfhOj02la5iwgVaKAHS+8VW1u7yJH2btWh2KTY8NEc9/J72VNh7sraoHO3jK2GhKZXVviE1pX
WtvAGCWPBMMl7/FU+y+i8Qj0bTQjADXk34CDFBtbH9BQji1fa07xBHs0xs4lv5ul1v5w8djgQMim
AnTYXHA602cWezPr8Onag3426jq8C7sIR31Xj7usNMIg8stp40ZM4f1yZlUOBZxxRyu63dxO0Z2O
W/9bM2INGCxJi8Fn6BwXoXeQUR9u6D/JO3sxIoF/FaRjsQJBHUFGMFrpFoWi2CVCT4O07nG2+QzE
0k7cuoTkkHNHDRkPYqiIKqjfLLTywOTy4czrzQthuG+6zcy8LilpFWgpVlxeMLjefsYk1HS2jL71
la6hUcUIJ1bxODV3OtFBOCl9fjCCz6o4kfDU3tX+9INIRkUJ1L3CtIkup9FqLvvG1INMN15HZ3ly
ZNCcXWliEhkE+HWM3NjWp3g/jhyhmWAjrhas7USRGVcxE9yVVrKiEoE9b2XjMFLEDba1J2O8DcdJ
rrWYLzLO8/sBWWzAGOxdmKmHU3RMjsLGXFQYgQkkp9i+SD2+0xF4Qe+ksYdcfdoNNaz6Aef1Sh+H
bodQM9mP6ZQx/3WNbd1E48a25hwNcZhvPFzPa1dFMBgEhfBpcgzOEEtGT5Lk9TenLtJ9PbqU4boa
LsGxtj+48dPO7DMMHAMI4U1KTiUttlpxC8b8BOU/xdeXhXcYKvF3YsrZlcLBiBUJWIvUIeRDW3Fz
MkmBemgrAakQy2bgy1JcInUlLXOmfrKk296AguFAoIMLflYph49t1kzDWWLXbqhY+/oJnv3FODrP
aBklziwRl5N7dOo2sYJQMh5eijk4oXjKlpeSzheKagsYfen0m9ptl7Tx3i9WSRsaxsbkU5347IF/
XLoD+3PvkgVb4GY9OC0eqYKsrJustN2NL2S1z+aEdCZDe8oV8WZFnfjbuS6sH1ltcIARRQzrs7Hn
JahJ6sWao127CnOwx+u8tbIDvcVp0xdpfGNIsPnIhRvvlnhcEG2NfdsPKNujmEk5S724cRMk+aEH
6a5uatwR8G+99om8yI6Yo1IXR0nhd7B6LdnWuKcP+K3RI1BRBzlXD5J+eMVx76zJnkLhqzJgNTYI
PdqSBdBSSh7dzXxsXNI6pNJ78FGlbnXSqiACNZjIWMxWZRw+5SHhwXZmmyAPzTTIhmUZxDRF5Gca
c2Ciq8OBLr6s1cQ/GNhMeVfAX0kDPyRIEkG/xl9q5JQwuPJZLYknu4RzQBKBkTrzpTDkTVbnTx2c
yz3ZXuSRdxZWInK4G4zCICa8UW+CGMPtBuRysYUAz84ALxLXDy8kXrH4O1UAjWbweq+kto4vnh72
NxPanj3/gBEkRBtfQRcjtz2aHQN8qdeHrAdG9dgW2LHMUlhAPUZvb3L4XGkhJBsqjv5gJp13nYUN
33i5IMN6yNVga+oiaNQEZUKE/jV9brhAjnqKPO9NyxlQmBxAjiMRIg+IfrVdM2nVD38KcTMz9Q5s
AoXWcYvFWyviFp9PqCGTIHuuYT1YO1qt7bGv0CtHHLDSQSoHdRg1F+6AWFq3CKMQNJ9YyDWqg8Fy
OEnJSdvZw0BghAuu6EZXo1jRpjQ3Rgg8w4lS4psyGF5EgPDNWt5M45dCzo/LNz/CLC8rALhGGdmr
ksItSGwU7GmcTEGM+D+oHc0OKr+bb0xnMg9zUqK5Y4u6jCxi4KvRl6wDTbOzHRldNMrBWVo4AqhV
0l1nhdMRc2J2z5Td5rPRa7vQj3YcL6iz2gOy0X5bgKx+jFlfTjhxsyAdM4CHvFTmDZUtZvMqhuzk
V90tLKO3foBsHbe9v2KOPl+Y8W2Xb4mhSdecf3ggZmY8UcH2LCwUPlJzSDrrFMqSVnqbmOsFZmQ6
hJJJzn14wrIgIdoy0CfhP9qViwvTwUb8cw69H7gthvvILKtD62iArfViqpIDg1CQHE5tQF4Wceu+
x5kzHkiQYu0Z03yT6+hSpAxRWRmYuTbFpKor1ZqvrmVpR0BS4yqfexM1ME4fvq4EW27P1z9LrOPZ
6D6XrtfurbyiS+KR2Yh7BS9lZaFLKFNG+pjwvvv69EBg73K+nMBZKUmJp+XazuvImMkK+oJDScmK
ehP6R1ah8Ye6zddn8+saAnrBP5zpX/TIoRGYIVBxr60eJw5Zsdg+a/jXSUFqZWKH0V7UZfMtNoV3
y4+yVq7Hy5kItIZqeIa+g4/HxpGoU0WtmPzgi2/7bjNkhf3QJTLZEJ1sPbPktxdYW6imaiIc3uc2
J/qDlfTU2yj18lZBydDDB0wlaKpijRQYE9YC6TDQNfLG3Cu/jwKstj/nJiO0O+sxLgqL1RPZ+DYl
vxWnjPw5gsC5p78EtIFAD0B+BHgnNo94mib7W+nF93M6kH8EqBUxnqgwYBL5VyC8x03UvQ3kpKyl
kcl93DU2yw9PT4eXdqgmR31z+lI7NSSgnSKoN1eenc/bIhPZZobkSaeTRLPWWI792pNfWdV15o2U
qi1BcxyY6V1EIR+n88KO8gbzHtAL0qm1PeEPbbURI8rg+IG7CAyjJPHYNRdCsiu66wRv1oVXss2V
WOX5+9wYFrxZbyLd/4HcpN5qXTlyOnTUj7mnBYnyntpKDVvTroorysL+YSyBxFhNGK84NVbQupxm
FxZdtjjxORXM0s2eyPaItmVJWK05OcWG8wwAbn3CvSnbnMT2Cl5w5JnvuNrR5Mp5Xsvagdlki3cp
9RqGKJHjrLjOJYrDMrDbARllFFnNt7roRg7weYuzh7SilTUQHS0w8JHnEaqtxO20stLiJ6OrmM+2
eY1H4Aq4eQ3r6Ja8/d1svCwO1lWsk4eqgKJST8Myf8tC/CuVcoxrcmbqDThYunF2bwVdu+DyUnHh
zcAtLRT/R1+wKNDW6oh1yARWbDzcaGZg12gExeXk1557y4jPjbLKSz8TJKozDDwNHEsJj3QgGM94
eqEjOHvbU1OAl87awDcuNrYLu0wnUDrQSAAGAVOp4qlt3fAEeKvZx4Tx7ENDxTfgyFRQEsuzG3ks
azJ8zZPV82giNzJXQGWcTTXAkCnCdCbM2TdPJk5fkFUGnjMLnLHvG9XuFxe/idR2LucfWtx5dF3l
6B7awY63KNbhrFCqbQ2FGVlJbdgzuwchI2IeRz5A4U9s9zCM9l7I5K528SXHleo2ud1yItPj9ICY
pr7yQfseTfqzpxm0HxtLY9jvTBDlkyvax1Dm8ckAfLPLFACQMUlfIzUO/Pl0fe15CdYJ2w4PXaJC
cAnuGCCVoE9VS8CrXqZfA1Hm+3Yw9k6Rr2+Kymr3fJzWFnC/jTnIlEetGctbM0y9x3EWP71y5H3R
WW9wl7XbyoN6MmqlONhOXbGW1OWd0oQKTFCtHN0JrjAyLXnqTa+9IDALiGWi9ZuYNO+1NpMLlcoc
nxKpoPdz0oIPpy0BCNklPfWWh2Fw7MslGbAKI7JnSMCiLoJhQ7nO0zQ7/ZGJZweeazThmjb6cM+G
R/ClZZkHZGD6dSzpTJBR3u+n3luIZWyUMFLRSNjADgpJ8e/QcH9N0cOZK5pyVNVxBGmg7PLinb4r
MlLRsCJP3eiSiSb7bVmQRl7VFskb/ZK96GTu99F2+m8p3n3CiELY+wSqbTVWR14B3vHrZtQIGfXG
ijZG26xFOI0Up23vXHYuTbnZhONFpNcjvjVURWP9hh1r2JNeAVpgJFMUeSUely1zCpgXgyy3lmHF
lyahlyDqvBlFJwDhpjbtB3eyHxm+6xRu8tnJYoWNuKYFALihPdg1QnGNiDUzDLtXqyAckqYuPjkU
EJIEYx8iS7lQzFq9bR7NwgQH0RQq6HFrmuXjwrEa1K1Z2WwSbem8C5b/C68YnlB8yyMJFatS0XKi
k/mUFJgWxojQCjoI7ZpUCg6WBCBsIH+yElMHP6UeiBgSh+mZE6R72xtVw6QANCsYM28bpmW8H6Rh
UrijJSN2oDgqF4EGH58TI57u3ApcUOefpG/IJ2eWTQhPWJnbyU7uOz/mhGINT7FcuLY292/NXmDf
CpoG8EK7nEB5O577XUGAZ7u1Citc6Wn4TcbDcBmTspVuaEvX6j7BidFt07Zp73FadWtdJT4YEQXT
u44t/Qi4TxxGsIcPYaOrgA8YBYOrwkM00Ts2/fg7AwUSVkUE4t/AChjiKd5zvAkPOK+MwEkjMgYr
Mi9mkpPXWqTyXdoNNPL8vloQj05QC/mz0Muf5JmSzCsiLLuOR6Pt1HOWbDYksN/kAgRbJyC7kk6Q
cmaKzU0N64Qub/azM1gge1kQAWvbzFT0zgsfan2qKKpHv94Dbd/46TNttCq8KMvOsy4htS5paH2b
JLsGCcnVjP8PwaSd7JDkEkQIa4LEroZ+V2HAw3Y193XOAF6Wg9XiD65ewjxampPfm4ciPbn11rhd
fgCOiaCqtq57suEGQbQGLWOPxWFmP1mlzPPrGtt5FRJuYFi1sXMNOJAtMyW4K/5Ai1HierZZMCbZ
tUcPK8wc9dpqSrN7fGdL360xtmkunG+EsfycTONEYOndzKe/0xFDw+6nNZ8DTCYg59IeJoPADQXj
Xk/egJJihPNOXn9TYGJyoLrR8zQLlxK+yMPHmbrs0iwY96y9SYvfpT10dymZ1s8GJKaAXGtrobMZ
Mzu9SO1NWrT92dOt+SjM5FlY6nskdcjHuQ90wuhphnnaEtpdNTzgknRkEId3VoU/fWUDarrupD6c
7ApcER3igVBoDXSnRl+6TOhOdGUV0QRuG4IUOaTCH2FaYgGws3oIz9jGh1VekpKRGzT4aRvlDDpY
jyfu1toeAKv00uyBfXfJFioNHgdFkjc5gjHMQho28PTZ32yvuyMknmNPEnunPJ2eWNnNncfkY82y
p187hUiDEHEdCcKqc/nwsY+udORb6IbpAa1snJQMDM2lD8Q2tMqLXr0VHqcmKxPVplKUbTi0iVgZ
orfRG+MNQTNzuWHc8VizAK0ZtMBxCccfcMfTlSWnmaGMTnUCBXVrajZnxESO+quhKXWSLZ75lGCJ
VUQvB/QACXU0ogZKVFmdralqv6VJjF2k1w3rm2cWJVXyLOv1VA7/w9F5LTeKRGH4iagiNnArQFmW
5GzfUB4Hcg4NPP1+7O3WrEdjQfc5f/w0OKf8nHhdj0SQLypB4V910cxgtoNJymxqfumRo13gb6qL
xVnCB7H+VezGpzQSM/mKlgmBApoRdxqV6aEGQ1uEGat6/qFGUUM2deoegaD/9fEg+bEpEGFaNqu3
GDmOT2dy/9S4KrBtSOhx1RDhRm1z5Fl2FD+PdTRcy6L9KpxFD8zGRbuccmsz0lEDR5bjSFql3c6Q
McObWZD/TQRdcVGGtqhPhZ4VFxVGycaa0k+EW47pNhv5ghQMzUEZqcWDMeX6tQbTJ8aqZGxUh/5F
ah0DeqpMxDLXazC6/lqZQHyzjgV4sKz0uNhudhTqOnm3fBcQqyzTetRsmyiL/dbt+2072u0e4oaS
mKaMt4wfmO0rV+foo7jcBWb3w9R618r8FX2ow1vdxcGShPqe8hprTw8xo1zYT84WynJ+HA0kor0t
jQMe+ymQXVecq6kl865z6Cvnj5DNR4ZRZkQuHUCCR9EU00VZXOdkR/wf9Pl9Vh2JY1OmwQuoOvWo
HYXBKiWjHiswhya5kfdYa+PWV0PRuiR+ZdGlJU8YjsbWN9Dq4zbvwhuniUn5S6gdhZZn+7E3Ewrs
jYI9h54tLaUGuSRgP8gmclsx09SenAGyiFBBB24hOMDq08JDEnZP/JQC8YHRZwLR3fYR+LhKTd6n
zlQEvxFl3qQ13WnCFHdSrUT/yqh12ZBIDDTTkt5DAGG1d8wxv2sMZ7soHe4ZFW27VDREuJu5dunT
1edhGqMfi3w54bgwj0JY9cFUMEdVTkgzT5u0n3GS1EFE/4RnMobS0lro3Cgc/eS5Z7Q8qOOTMULJ
kDLRnYjvRkYU9nSql8sqjtFwgmgWfUYAgu3GnSlBcano3rtuJIJxNOOdzCUk8/K2NGO7J2y/CrDc
D4+czzOEEdkLaTPke0MLk3Ott/WJFAmy04yxuQMpOvBa88CERyqi2UTptWvlk8nUuVcmA1ysV0x6
slZ+2lS/LLftLrOJG6u0e3HoZn1+qscBwImZwrOZY0rSf4w4La5tLJxAceVPQprBeyRLelzn1fMu
Mk6CWkY/xTiLbeYkIauzzKC1Vf6HcQ39ooP9zjYRffWWUe5oaqI+pM+gdSNqGrPUHh+wG5BdrTYq
V1jYIPuM3CPdLO6RW1g/RFlaYxEoCO+oM7K+uYmXLpt3gKqtz4Df0IRYy0upFdnedpxhnQwVj8oL
5uRBmfeaUpeIGgTD8VyRHCtBUUVqveT14O4gedpjLbq1IqlRWX1HfFuiJyMvdImZqEJPSeT0UE9R
RcDtmrBruBWdG+6fkmvfLQsJDPW3hebiIBwlf5OGmd3HeZae2kZDgO3avFKdZwbZCLmrW1F5TN3M
OhKslOzSIntJTTtnC9XUU2fpE7+AnoCKMiNpAs4GwgkZrJCocOGv5oNuhdFbFs0/Zd984MKLPY1L
3yuqLtlCoqpbW2V8MpXW2qyJ3GhabPUahbgcXDvrtpW16Bs6HXQ/4ey5lHkXb7J5hiIX08tY5Ugg
157mCvb0QYqwIHVWU14pZTkg3n6YKy3ZwgU8UBPnbJfR+hz1PvatmcvV0XjEiXaKzy7f6o4lTXtw
Sey6I3fPPHMiWsZ2iRcOh9z5YUbTyO+zKxijjFwVxWkPc0cEhzFbnwSn1Hsk6QhK3JAw1WEyNiWL
8TamGY9Xwfh0Uii+2mobYhvXxaxR3xdTJme3DCmcqx1MUNDhCRetIhFuAQ0k2HQ8zSx5XOrUuNN7
lF20msC8JcZTuMRxE2hJTflZ1WpXfSUM3JLV0ERQu7EElWE5HSR3EQkHH7d8k6ClWx6y2Af0IuFF
66z9EroQ8EIx/0KCBtYXgf+fLcML3ZRoXVv5sYRqkx9Xf7gTuRexHIZLxmG9TxX+OZEB/FN35itS
gnj1MS77hc5DTyzF3ZFL/yb4aL6bQoppqh6eFOrM/KyPPxDxEHpqIpIcE9vXolg+O5Vt868gqdPK
QJaIqOkPdW8v245AE6cfX6sQOjGVFJ1o7ZAQr+G6PtBX6DntWARurPUHfcj726CG/a7LkvKZKCPD
pydC97TIoj+MfKzSCxspPi1d7fajMxvvkTb3L0rtRGTaVZSDQZagkaJHmXkWtVTHOhU4MUjh3DAF
kc9JCHMthntrlMvjOI54EkGiSBinChdZ9MUQTfdFz095BpQyYfnt8JkkGd7dRpIPF5WeZE2A3oQI
u1CVon5nncOWg9vy39KHtAtrzrKf4tTeGjHraAv5WCmmV7nos5qSFLr0t6/kW6xEz5TpkEG/SnSm
HDCQRBMHGZqQr07E30ASWRU0HRwiK9Hgm9S0X61Utv/UvhlfiQ8avZQNlxDceQhYTmg37rlYO5qW
HlgQI/KwB9sbMkkKZFZI37UHLYhc9AdTWEbEGAn9WRuMX9VyUyxB9FJOupF6mtaEdxen5KazKo1G
VKzUvYDEIDCdegqdQQe9OlmmUBZ7zajh85UxvRqhHD2qtIhQLNp02IxEG7+jhNK3yWi/OJ3QHw2z
1vdsWwh0RNZwwtdcLY4VUhrdLNtZFimdCOFTQjzfCbaweOktlBXl7ORnTRwRRrVr53D6Rv697dWV
TVFfxcZjOujJICnURyP7RF0PmHMnYIkJwKNk2lOBnhMyWzJ4f/maFlsNRREU4qUpv0ctfQgXqnr7
G9WifXtX9RMgDRWejCrRD6nL3JUAvznxsyut79CD9oKWcWuJdm+KZxoc6N3R/Mx6qrWTZYFEXqP4
6CR7ElMT2B6VNEnX2VsNg92ZrPiQ0H63oCI5Nun0oEM3KAyFX+9+yfei+KHlm1Vrk6hsC90ZGFJb
WH/UUw/wWQ5B0nKrkPzCt/VV2vdKfTHYo8prnOw6G2zPOswV9Rf5byH3ORBUp3h6B0lVnWcwpeSg
TbceiGmAWMxHqqxRfWXcbW3/R7QQQ8Jvp/hk47bDeSp+BnzTeviwRN9a0VLwQmGEi2AlbrdR9RzR
2t6ctTo9WHDVwrzbjbvl2jtX4SqwqYKa3zxRqD71eid12E7dzwxmYWUoGdmlVPk6g0t1USBHFAYs
QwRhleDaudxr6dGcT04MxWrmvmXu1fxe1s8lr07Lcn1xemB+kvDGPvdrgz5Yx3N6x6/Gn/VbE/Ef
iyU9eqQhLETNB5Zzrdo3lQMzqrNjpu+kdqL14lDkZAKyOHMyDOp3GtOahg5VI6B0JhdMPoURdseB
JMzphxNoU5DINoDEmfWxlVw85ExnZKOo5WslDgL0YdHNTRLKTWMcY8RGPDFcJD6fOou3jXZTaIY0
P6LqlmuHPv5ZM5QxJHrS4hd4UXSKUy5usTJgH+Aq0r679P10Fk2336b2PE+v2CY3kBydeQmdXQ2V
hSVGQY/T71IkNIUV9NpPDpdacK2S6pssCh09lyp8SEzaYZBrZReHi1zQ0WJ2arOtWHHJmUb+VVRK
C3c7mi/xaJUHsN0vPdOzB7LwAnthocoukuZTh5oppq++paneMG+OpXiFQQ9pThklhw7RweIc6s0p
Jo1Oy/c5VeySeiHSqogsp7eCJBL0uVBLqxFhuhjUqZgcee7L2HDyunBrOTBquDHHF2J5fdhhr2Ec
TLMddeasTfxUxsk5SrA+P0002xQXQYfExFJvde8pAbnxsYXjdYxLRryKm5H01F+t6UV1H5twl6LB
XOo/0Mmd0r6qy6PuvqAXX/I/SdQ69FXVaGtUxV4dUwRpuzXEX7eIaJ4/kuYloa9sVPdhNB2EVL0M
9UZT4bJ3CaMGsmdagD84UOm+MVHAuWR0t+VTp712BvOlsme4PVT6mhxPSn7yaw4uRH1BGDY0OK13
9VhuCvFvIhOtSM8L39aQIAcBxplDD8U5GBIB3gJQXb5OmBFc94fKKa7fmy1+0P95UUzUtE2qGHD7
ou8Gk98bx+0MG39YhZDwk0V8cWeq4Q0ORJ4B9iRfycsg6ZTXEQUaeZUbJ7xn1m2Ks31mfOqIweeS
vE2g16j+rEacHeMzgWvrVTitW7+J8F1BA1BvXBoX0pyRtNBQpzzTsqiyHBLXXs4Xk4Y0AzvVFL5Z
LoKMODyGpIja4aZPSHGmOcAIlPREY83GsbDljjeN3LKxhQ2HLmJm5dxvfFktp5ammJmCr9jyI+O1
rKj25TcysfEgCqgEGctbKE++sGcRdSAdD6Rxmtj9I+ez11cl6vSQzb1fKOG/bqz9LIZiKC9iPijF
2yC/LXU/FzuNqSkj8M/9qqwb4QEewXksrRVH9LFlNSytXUkTiqSNJtNIDLhzrybkr1leLhVvsr8X
zlzZfLfZs22d2S82Vv0RDR+oyQIL5QAqBlSXD0uKjH0vlYsz7Umj6B3eh9tA90zxrlQfIFV+bbLW
2l9K9xStxUPJtih2evrajd92We9mVLYIDpC4PZm0SjRIDEtloL0z5cgmRan4ojrb7shYrA6wMySA
PHX12+ycCnLM/084oMaC/Y8fjJBx/Fdbt7ULzFX2lnjMpz+oj6r7QWK7J5yXlbnYqPpPMVN85u7m
5pw2XJ6c4j3ZrzZKRSPdLcjRHaSxy1VYN263LQO1Rx5K+NeAkvyR3El75m+v7MroNR3v6vxeoA/R
+pPCkBXZbr9ftcVINBJOJEHkaIp2KaDapT/mVJTs+PZ7MhcrGo0NEZ8aI79JHJV88fGW+cUT8j5K
xIMDuGDxoLmgjin+1ddEUm1nfdvTb4f0JCVA15rIPF2itRwl4GHw5vRXgXVwaDDpkVfL2PQRkc6W
sgNQJI//DVVZIMLlgZKN3TKJa0jfLKx2oGXkWiB0ysXwMWvGtosOhfMOR8AunW8L6y0Of8VD71Ip
Wuy7L+fQ9FdR8x9OLMubsdj18HE4mg4yPogRjSHJpfFyXmU84/xicKpmBWfGekCYPwX3FN26fhjf
7AI/KXVK1aNDRn2d8SV/cIi5NGrRxVRmuS8oIuVscTQce8tHZD11wzl1f8kTz8djNJ2p5tqI/rK+
afDRvEQHl4lbf0jqx1CHjrfsgIohftpvlQczUx7wiOz+uYBgECdcPa3XrpGvyVeaXWqUB0SlLCIY
sMtZD7p+nbVD27HLqntzsrcj14bhHDUFDqLbmumDgBeRyx19KtL0h7l9nOWXrfHEfOTJpxJTn+yg
qacZo1YuQ+PD/QfkC3rq+CHt01LdyN2roAXr+CwTKuS+gHuUkvbw/FA0z6qB8PJLtU/CfAzlC10d
VXRYrG0bn4rikWx90gg8s3hwAWMrec3Tm4nYNuk/86TnIThZzsto7SZusSTCq/Ji6c9RehvGsxrR
vYxAqn9PxZEYmWFxmFeCBFM7Tyjhko+uTm3fvQZJHy3ex/dFu7pDwCbnW/039xFMt29wmYnwdxIU
SZRnh65PKydRXM2DlhhJFn2zv8cZ0Yc6qaipudHUrWhwyaCNCrmc1bV551LQOhNVh8F+TFV5HvXP
aAh3ue4CT1PP0z6w0XjCbtl76BuHtZjUHUZkmsjqgDGdgRm8mg1AESqtoqwl8QNB/hubC9gpH0lJ
QH/6Qpksp116nEiFzrvvBOF0QUf3XB4K7Tce7U2jv6UcALqa4hlPPXDoggF+gkuM5O8wx76SzNj+
52vaFSQHAdxqXHP887XuleqkrpaHwb2t1df0VWwXColmJo7JDmzyMWvxpAviX2X3OESkYy8mp0zk
t+HHZKHbly9hfclDy1Ma6m7Aqhbrb+wKf4mfZP1FzXlNunudch5UoJat4ifqtXOt2+Jm576OttLk
xoqKTaigleaXLqnUdHWkiYITb9BfqMIOhionuDn6Ng1YqvS3Gekqt1DtI6bhRqRReTiOGGEhtjlz
ybQGYy75kSXKlpA2Sxv0KG2fxvGdPiPRX0mARnrBiR1u2/LHgF4nWRLC869yAjGYOy0MyZhN2cSb
Q2wP21H7aZqWQFjat9Zsr6FoDzWop4o1h/RfJL3Ku5JOh6ocDghNVmw/+mtDilj3Ggo3hd6OeeIi
i59nnZTRqg1A/s49kQU7e7FQ1P/VDlV17WsvjFc9a74WVVBC3nmm8dMUf7Flnywi4SPieor8XbYJ
GzqaN5g/mOZlpCvrVitcvPFr4r7EuhYMLbLe5d+EKiR8Luc/t6FvB8ON9jEQoDnwieO9uRxKrC4z
W2IuPiPqCls/XdT9aI/nQTzLZitgcZmD6a7caBDCbDxq+0Nd29B8Wca9odsWii2eTk21zbXrYBOX
erBsjQx3HyNGgHbC65kRRZnsBjrnJMo+Xb337WkwTy2kuIh/CsPyJlDjXjnosKM1SG6qvdj2ZVS0
HXrPjcouRSoNUbJ88xhW0AV4ybqRgdwMr5NBOvxAA2F+n5wfunX+LQTJm4VJwOZDZTyjVd0k1QTw
88sZb4YPrXLS7EOR7oaMTjw+G6S5tTy61t9AdSnAf95ui/hN2qG3SE4jnEhHhacIkoB8/zOcs2H9
llGNQPQZhiRB64Z3hXCnNP9Tp4vaPFtIVMuzlvJwpjzQ6oOoEX3t27UlwDnVHbuPdR6LP0MIPyLN
vwWwSp7FAMNEkHrd3ELxkknLG+eHvgkh+xnL3jR0XzNZQjbYOksfD0AXXmyyZ6vyqRhflebJaR/l
vBvxTJeOB/wLbH60cv5AfWu7D50NxnRPXaIeKtCMbGYCogSnyF+pnrxOyUOtnDAFUjb8mNunQryn
BKIvc+/ZgnrDWF5jYlspjlo0uHgceAboasFKHTPXqenfSI58Peyj+pLSEJdUrLnc3mX545InTxXw
LtF29IcZOsXH5PVGs9+ktJhF9X5IXkdS4zG3QVh/J/LL7fkXojlQjPdS/9e04y42Zt9QD0Sjo+ji
OV6c4T4odGoS4Sgq5BqED/ctvm1SwBc6M0SDBcOkHSaT/0zEfbOakco2nDF2HYEbwg1uvley9b2F
kxo5dXYMXcB9xXnAM+gtWXnOqxmOHKMjeA+tB8kc6GN37Ij74/dhI2hwsrVtpr0ZBEQNmoIjrgmK
kDSQxvSySP1zWgRJ+hSQHPzhRviHAGNLipLHotwhqzja/bzvKWJQV1UTRTrI43tyqzNdRRu9fGuh
fm2RopOWzArm7oyup1Z4jcwf/aY0983My27P8uBU0fswVe+mqezdZQwcoZ6rip5B+uGBwzZizm8A
moExTkdA/g+LAVG441Ea6Z2qMF/KeZvU1PDqdkUYnAicUD30jnIusugUG8q2hPHfQGf8torYDsX0
GM0q5D0cldS9xeoOHW9N4iKdL4wPdC/MElQ6cBu3myRTPBK+nkwb/VcsDqXRfE6ZIwK9ImXEzd2j
xoWLzNujiHzTKEawEPjsEZOLw+9vLu599yTMkREZgbLurttc/g4jdJNJttUm3AL2fFyWaI8W7pa7
UEOGuytbisDRIHdadykLGL0SYn5o91MY3vRkJKeJlMZh6R6GpTiVyuhnEHmhSukI6DK1oCeHA3oT
LeENPeFlIvyrjKw3ve43I5dmn+mY/VDl6NHJiHJ/mNMXjSi9SV9euqULXP6MijZymCPPndLA5OBo
KC5b5gV5DoUUkYumYtkplnbuqmJvdLynCCplLLzWsQPYyo9GcfZZJS+tNnkVFsuOHiiITCpK5zV2
VtX2op0egSPf5DgczSz0jYWAT40iTDKVWHvWvVZWzHYduDz9F85MhrtpXtXhZwitnasr+4T7JFat
wIJlpvQJrIjG6Hq5KxZXsODt7eflFOdM7xk2uF5oN0MdA/F/YQkxn2bnoy3z4rjdN11PQUu/G9SJ
gg6amyD1KHM82HrlCxyARra+P3x2LmY0zb8ujU9Ss4+dtvikuz2Iiolt1OXTCIjU2/U2UsDkVJCf
yZr8HBQeaOpXnd1H2r5rzxopBmaG+20rvm+nCGqLKwqBbaMjOTMYIWkqpbPWpPnSmpCQ5ug9ZJ8e
Mpn7bpsfVLXE4Jnumqn8gEjOafiNI/41yrZt4WJWxaFeEkROOYVvy4n00HALU0wfNUkdcRoRBF5R
DxRyGwj2Ul0kp8yRNG9Eu3Cc6PR1FYRETZBP9amKOMud5cVE9zr2DMQNoeaUOsF/jWufpwsaqKrt
CU3RIZvJxcfNF7oxCwnFzdVyQC00sNZROCmMJ2qjfHpZrnSi5IR3L7uijd4aHl4S5EnLGu6lYRPt
aRb1VtHSJ6N/zUa2vA4ruSYwB/Lr5Mho6ierzz7SWaAEpH/ZKvdTEZGkz2Q11Ix1eEKRP5ZIzgqf
dnov1PJzCx1W9xzJTD88Hin3RzPU1xnNZBfzUmil56B8QL6KbxsZ+MIpHya0+vAm1A0DBguO1cbH
Muw3aVj7ZQWdjbGBCiYEkbXXVlxExCEivQacr4O4dfY6ACsRr0E6TkHW2xs9M3YE6Pu6VT4wZh4x
+rJpMRT3iheRtefouNdbgV0Is6WNDzIpwcNM2vQgCNAXpJVn5Xiy+ubo0k9VrTtbTOdnoXV7k6m3
HYo/0vWpYzKWd03Ct43zZWQzXIBlaxvNszN74HWw9CT6lpyYAvtQOWQgezpGP7KML7rroLJtQFeq
U8dC2FW5pylyy8lwWNXnc9f6Oso8V+av9ZAehylVPdSy1yUOKS8yi8fKQqSIcILNEPNaapbvHYY0
9jWIFgNFbKqpl2YELHf4oDmaKe4S+FlGsrVENt7hzApkCvW78C0CjOJO8sNw8ogr3BqhvRmEg4CA
ErJc4CKj5VIiDLeB5LPaADPBksr3OSNrSmQqN4i7+HLWquIlDGoi/fJFFp5QLHCNtPAF5uS6Vbl2
8Q3Fjo9Ky4umdV9vPKMsz6qD0VjjZKGkHoGSToGt+DGwl3hzZnqxCeevOuimuUpVKrBygV+/634r
BvGaz6sski+0Pk2iDcJFDQzgvVozLhrQf4NvYxONJA1HrX4qzeXZSI092u4dlRRPZADfoYUvNb+c
cRK7QQkmtwITTeU+pog16sUOr5SPlSyAmburPaMqRKSDOZDgnrtdKB+1RCHqQP1pKq30KVYMEUMd
uz6dk57JDBcPyqNrsL7J8tAzsVP+RvGaNRGfTUNz1+J21u2dO/1b7TVjzT8NB0SHQpea3LHwe4Hh
gf+q0V2T9IzCZrSgfDe/Z4L9kNt/8exxwGIfNtEe93b/nqNuNPL0KgHo+imGFS6xd0WnpG12WPmh
eHpPTNnVNKuDNuCIq8adLtJH7N/godCzMPcHVegHzXT/GpFQcJlhwInLp4o84pVjN1QXTIaXYnL7
wwBfXoTmrdJ6Hwc9n7IraOdDYWhwIFn2+6wAxPed/cDs8SGRD9KnNwLyIMTK1h9Y6hBL7ltWh+dl
wJwme5SUcfTsltOlzwfMg0j/rZqY8WFeHUhjtQNihtZIcApS1JikUAxcDibeRGTXK6GiBJRt0/sp
K3oT5w89pQPWGdHxWDaRm5i3dS/JB0boXj1ShAAVENaEMViouVsY1iDuJ8pzEKuFLKm04e1XueZs
dxeaWXcEnp3sYR72UGw/zmRsrSQ9T6CMhakHdSTe1GjcDmFrPkhZAR865FhULjuN49uQyqGgEWUk
RdduHD9aV8diZpfHlqqyToi2e2jykA1cOxt18lcZzq/rLJeWVOCa+ifT7JgLy6NsCbyg537SaW+P
8v0qgGHm9WcHEdoKAoEpCYAYTW/BTKZlY1gUzBsA8JXCje0A5AJQRutlqOg63nj0Ze2M3ohu2SaL
GeXon0oFYRlFEwWoGraTTtFtTcMavP12zCFeO/zk5dRWBzM2PZ1AhWayGLpN4BUSExYDTLwfd3Ze
oqscEJynpVkEA8kpj8qMPT/FRPdQ1YIE4jTjYDbUu8sLWudFS+Gjs9JEo37XnKp2thT79bsiiXF0
jrnznXbOP7VV3QfVauAgNGILXxcDGku3zl2X2u1LhfDjjdSefCexb/nSGhBGCwRCBknI+9CmpWPT
VBnF0EZ+rQTKL6RDJFTvwjgqz+ZAfCg+BoVtx3ofRrM50anxvWTdsMNZmOAZLwUVMm1GiVccXh1N
w90ZLfHEGxTraPAA8nTCKlTnta5b/V2bI+emm3ORecPU6jsTTNtTHOoFtRLEIRvD9Djq1rF2CcQw
W/zUiy61/6vg9rhciktDFMiuW0x8bjgv9zCxfdBkNqKlDp3eJHAV9zghUQ/hY8Kg1l0K/ZcOGZS1
Ke0ZhmPrX/TrIdQaUcRHdQ/Xl0bhsUtY6otsmHCiujrUEz7qR8Ro8SFtcRiAkSQNaGyTPg/Z0N6L
zkLKD2s9XRMX/FhzDVJcdMw695QkDocEk0jeZJ3Y36KwCCqZB2BPh25GwqWsq2aZIUUtnYL+Ws5P
UP/bKKJczp5tUh46mlx63YDMTkdZfDvasmyHlG9PzUnwwJv0NUyKjBBHdYA7I3kDuCf9lGYSaMVp
ptkay+PdXvrqL1t6dtykKtlCTV24iK9tskawDOvzc4ZYIpCD+lRM8qdW2/RYWtqlsHKyOWKbeTAt
s8dRrvdt7+AztshXublJbe8srccY2UrtHfrZfUaVPL0S9EIDBMUZvBTzeGq7dtxG9L6cVFcML32n
QwW7xYIrzMbVgy7rzrNi3kqCCIJK1ZsfFY3krlmmcV9CnRKlKhLelTSE3mkjgxFdGsqPLcr8oGX4
cIeEvQJTwf+PfUkkBcdaljb4lhuVv6+W35lKHMoawrY3ZuMpcRp9Z0kUJMwudaYcUauogNMdgLUV
FRxSGqAweGD+inV21XsupbV1kyI5o4vRfdpNhmONF5V5rOynw6gXyD7EMLyM04gvw3XAAFW3eqHC
i/F0VDijM4wt6iZPTfxzKb53xIudiSTE6nfVSvPU0rX/uUmbB6v9iziAscGVmJGXLDrGsry2JoCM
iIk6iR1Po2EQwJbjpyTp7om/guNJhwGv1GJ40MnT4QCdVi5aRHjsABZ23Zj8ElifIGmWwEJl5mJV
aOC/YuKgoDtqWtPyik+jGZ1DZjQVgXkxc+V2hD3MMUJbBzg0TYf5qlABRQFXdhwSSf0TXexmkiCU
sZksbLfe11X2bYTLc5FNuFguYyJuTkxwJLZMEjncaUbqh7RmH7UVR7leP6XMURS6xBylxeqAtkKr
vGeT4XAh0TDCRmqGB/oB11gJzXpRpgFUk9a+rbXWv2ehizOkE/Ottwu6jarRQacLxOBPOvWcLivs
wPz7ns1ahdlSHw/yhQCBeNzy0dtD0i0Nrz/4KxPhUPkFBUl0MebRj+FGn8wny0Wbyuo9Bxgy55co
rwG8qSUnVyMk0mBeYMOwnXLAFWH4p9el9jZrOC08tyYZYmtVYXKwQ+cacgk+SWm2J1NBWFgoFC2R
CulyoKwHRr5owWRRnA7y2eQkNi2Ctru2Gw9kvEHtRxT0+qbE3Id1dKj1s2HLcPFsrD61h+O13hv4
iTwCtMFYR3LvfcNoxrdFJIMfp+Ct6aSjeAS9oposird8t9FBoa6XTh1uZyPVeAoXRbNOklgHtE+s
C+e8fS/a9y3GEV+STXZpTDTEOkPa4tCTjswcrElMKs3FCpOzaJZ3ZYHzNqVi8GBYn/PEI9PrSTAS
pYQils2FlPcQPF8BSJMT0x4x/nDGVec1rRnuOuKfQH/SZivjAhukSu/4l9QKRm90V32i4VgpckY7
fBMM6bj7aCRQia2KQ4EfF8UPb76abZHF8g4NBV4iuO5NqydcRtRIIoamJXWIVPaYgik5UuyvBbeD
n6sD5bkZrTVMcYyqmWuCGPZh59XJTEzRqgsMXXJWENs1Xhe3EeIFcY9wi9BOX6OZGNo+3ABupVWg
5mHY+uNSX2rZ/6rEeY+PgqkMGUKY3lpp5IeuNSGK8CqZIOnxg9Ejl8axqMu/gqucwC9D/0fZ2w8w
lhvUsmC9YtrPPDeE+XOj8Tja/9Dvoi8oGpIdVUVXkNcSXc6NXryVjaXf8TUM73iOVD6zAXEYAm4l
udSY+XoixyLSzA7wBf3BWRDbmOQ535pV9Jjq4FM2a01g91mxzSMuYFxZeJTNzr01uY6AsdNOeTZ1
V4wBNdLKpAGvEQq2mjp/d5acVB6n/mJpHZAkRVnNW89QYpMcYnpu3nEYO2mcXUgnaCFkSY+I2y67
1ov4C4dkHWut6Rtt7089o32aGvvqCmW6hHGIm1dzWZJstRn7gPg3MyKQQXQ8Fms3jJuC6U+TWMly
V1H3RpVqX+EU0hMnIrLmZ7e4YaC0zsVAYsNGujKG/tQn67VAAxtg9wc2oOxTuegxukdH0jDbWzbs
MAYJL1UJKThXQqTuPYlcqGqTWrg5EuD71Gk/CRJZosn9aHrkmqRTiK1lJdcIULsZNC/S38OeLQKM
JaximAFaDX+pC3wkDOyxMQewwXq8GVI5l23WvIahlaJ4aMADhtF4NlBcQ4B040+hdyqUsfkiezpe
S7t4pZAkvphxNLxYrB+s8BM4rYE/nT7W+1xXj7ipnnMHy9R/lJ3HbuTamqVfpVHjJsBt6AY9CS9F
yLtUTgilUknvuemevj/enpxz8iAvulAoXBQuMqQQzb/Xv9a3NIFJ3t48RDdL07z18C5vi5TBT7sW
IKMEpk6mq/G9UbhSP0ngPC/kA4s7u85fm2hNhs0e26xytISH0522YyBJxbYxC3sBnxeFjzCxKYb+
V14WYDrSEi0Kd5DrsIFuQFBxm6SRGba1soAv2Fyh4VEkodnTJ6mx8Cvm7LEnOz0wjm6bxiqPPMC+
O/BKjhA0gvPcR2v7SoB3Qacg29oY3XDmcLSF0wU0rVPyZFSFYT8ZgkrsprRQghWrFrRspN0vmnSL
fZ4NYBoWDNf54n0mCHGHskre67okQzJz7qlza9mk0Fm2ZvYatIOFVYcP52JfznHxWRd28QEhbTVx
Z4iSe92yMGuy1TZVt8LcurrmkS0pB98o49WPVH8LTvY8zRYYa+kzkganTt5gWBI62jGTKh6akzUG
znwwbaYpRvQncUV33MjdHwqchu0cwtOJcIm/cv5wr9q6BjBBWToDbDWVe+EO8ZFOYxv+IeWa9yIa
zWfO/Z3tLd96G2f3R5Gx7YUdVx6g8EOM8gbna1C5qbalHO/GoRteHRFgfXY7PFIrJLTIIDNzROye
WeE+26Qkd3loeQSRZH9oclb5jN0x2Qb7FWp1Ka+mmEmEM463HwoOzYcGFNOVchaiv7k/F3fdjOzW
eEHHf8nh0KRYidOfld7EWfewtKT5GN8ks1jW6IciLllFFLPNipRxaZOVhuQ/8Qs2T/w96K4rdknX
e0gnzcvsjv6DRVvRYYiH4hy6Ru6ZZRokTpomfIdOjY2n44CazaD9ylYkG44TZsTBs+4NNKmfYLGm
S6/1cFaya6+iyQ93KD6ok0HvnVy96J1V2D1HENtcuL2qba65ziBijScXP9LNELjNVeIn/lXeUkXp
65TY6thXqGVCs9+Yyrt25LFSDOhqKJRq1YpJGLUwSFDxLHyd60MDwtPwDYQNFdqecW6rUjbvmd11
100bZA/dlIY3Ug3pm+3R6ClHy2zHLJkPw5yxboJmde2xxmAepJOcwEk7X2vH/lwwp1mA3zZ2RdlC
kQbW1UDQ/KQjafYOotg29VR9QhnBpyBtHuU+P1oYK3k9lon7YWzgqrOTjDsJ5GBnW+lL9v8cXTgD
SS2Q1aMgx+ynxEJaC0R4EIP4Wkz/zZ2J29upPX/3UWzOaiK3zQK+uqYQI3tabKx0dj5NFxzcbr8l
isK6uSueFyeB+OIiTWoL95jlpj9qTVG5ZtbadEGvf3m9w/3I9Lyl+Hd+JLMltxP7qQ3BMrFhh4+0
WlwnwbxCg6x6O2XJalEfch78yxjvOwz/wH0YyPqQqFAX1eLgT4HY2TYbVdPNNWQEpCsHO0vh9Hvu
fEAfYe2dW6oLfo2SaHM3GY5DfWIth4Sx+2cGhul+hvq7q+KGqR9Yz8VM4j639RecMurV457FFKNt
wKyQuVDWhjI8TF6k2T401lPtZc4ucyfiMaEq6esbpet/uKaOX5kvgm8ECr8ndGjgrx7V+NYWOj1W
JGhI9hEiRv9pqrfFIxdWYo7YdaBID2YQ7q/EfdRVdgpdZ3xocliRhyJiKVgHEa8JObfXjbJSkAC2
RciSGRuYWv5Njw2IiIqwBLLinLzR6DVz7CD8SOetobp5Qb1Zgaln1yrRUGJcTUzZHLHRSa5Lq3yH
rZftKBF9zjvrTQT0L2GiHi4gqtoXPM/dLQtoRdwwQrESWXgOSO8REmyiTyQbmpuhPZNfD9vPZoYg
Iqmp3RgOi+9VtdgIViO6ytI6Fy6vGqCF+sqb1iEyYIpTXOhFnh0ZVf3PybPcZF+lfncxXiRQ12Vy
bjFsXcMAGY/F4I54mFJwNj3BUS+nrLNNZ/Qle5YD4y25pZBxnvrUU+n4A/HuIsO9gaoy5Ie24Nm6
d/Tk30ZdOiJEC3VuNDHHuQjn04ID/kmzIcVo3+UHOtEodiJmcBHZwhIzdaudDCxBJ0oA6BQ08z5f
amu3eN7ooSfZmNzbuVYbz3eBMWW2g7129t/6BOU9kyrKdqVaXtWiWBiBilLIo2GEz3PGflRTuX7q
hfjIYiJhcz2zaeiaeWHRmdbtt4WebOzzssIqUEyx3MraQGryhLr3RTsgskt9G9Oq+hDaIJemAUvM
ZNi9wfBa9kXctcd0jNZPCF68Pu9/SIG+1nXEACQesx0LgmLbGx3siyXLf9I62l6yOqVouwzz0d12
ir1f67nibtG1T4C7dQ51n/r7nOPadVHHPZs+FlDdWlqvYuHc0qoVPDS2Y3aB29OMYaHPjZjz5gTu
6bTkywug3eq0VKO4F8pyt4Gf9vfksctDLReYRZ2YTij+2bZ2dfgjHxg30CUZFhZlH8m7YtboeMQn
VIJvxxJ/XAi88Jj7laAPASWdnDj+LN8XFHs5TGzd+DGmXX2XloXzCTYAXpuDdF/AdVz4kdnsLVNj
HePOi7cu88KOrP6wcydR3Cz1jFFBZVxOIAwp9R0AymRUWxzKWSQE1qNw13tu9KJStm+8NCz1ardW
QVi9ty6+z9Q/8mo4ItFVx6mzi0MyleKeu2DdNqFiFjEKKKwzOkuGIoAWZL5TB+9vLKJmR+TbfC/s
JH6bvNm+LmzTPheGKwSHRYGd0qVs2LLYiebatnBrxjXMUwDHPlATwLIswLKy/S7ipPk5zsX0hPZu
TiRJsnMTFfVtOUyftutGt0wQBdcVDuagbRpSUUt5Ctx6vF/q0j2T/oWRx8px5/YOYBkVlcQFScQN
Po/1umW/UQ0NTbgRu7ggQeNKejpx86ojjdPA/MXCt4z4j733GPQwnbAlaR5ADoeo42YTSPQ70drM
lFm0XsA8yOYZ7aInVLN8yyKjX7qYIY3jMgC2oXcBPPrBIXd0cbIRqjZpMr8xd6J/cwaGxOHa6BT0
KO08LeuXacp4MzGrsPyB+0JofjpqOIm/Ymxjm7waw5NdEBZ1Cjx3A1QPRH8ONCKhWkO72YjYHSQH
NmHqaEZ4rMCQqrv1ubXxCFluSl63+5JKFbLGFXgq036fbZy4iRPehi7R9XAu010LXAqnSvwrYVbd
uGL6Ng+Yids2VKd4zF8Ylfqtb1tPuWJY2xSjbt6Mm2PxEaO4mKz90rTxwEUgUn/jSTKx/mwVt1KR
+uyTybnzaLP41tQ5qrRWmOJqwWorTr6KxWchTJ3ka80bZCepyrmyZ21dRaHm2My2dd/SdH/mkV5c
g+jDNBIvkVzfa7ywnMm3f3BsRT1SFs6UqVdyb3F9bGOXqa3Rwj36FYffUYnhNUrL8NbvTHupknLY
cyLCxTcWyROLDNLiLW7gBE5xvFlIQW2WNvkRFEl1Hqo2P2PD4EcHnMRxP8IWXZleXPKsRlXxe7hR
KoJYyEig8yeFFeNkllI8sPnBz92VuM8Gggk4dNa/QyRSpo+ldzrk1UZ9d0a7vOWaA68Qx1/wMjCq
Jaq680KFFSKpqLRMkl7tOoVUir4BU68nSOPUltxQ+c5UDj469Au1n8hcH4eGnrmoadmrehViuiwb
NkNrpaDpFChGKc+LjaNGxXiN8Wti/eorIhbYkTYT6KyjXPrH3DBiSlE8TUbf5yaq93YVjUe4nvaH
txrIQXwF693D3KidFkOuY9+4g/VD5GN7SDo9NXBd63afpmK4BjUy0paRfpCpDrdFYePclT6x3aix
D0HQzOd40Yq3OqQi+HLDoTHS5rgFDdcz8QdMm+IQYacAcJZNl6qsOFT0AQYmi/l/F+uaYd7GORG4
sjgmS+ftozlv+wM2NJbRSzBtlWtxapT4tfx2YnU59eeASOx88ecSjFeog3h99Gf3MRr/D0j6L2hT
xL06JqdzXVWSMs28h1zOuhQzf26m7iT7vv0SXR8/JK7v34cxzuGW0rU7mhNXIFXY8pzMsxRVPJ2r
Cps6Hl3SRqRo4tVI3uPt+MmW2LkNyym+Ez4JwBL9GHAJAC5Z5192zEYVsZoIH3tsVuIRqcpi0a8N
BZCnGErJkSQsQX43smGMBPZ2rKGfutGi9zOT+dGSpH86gVSLV9bdaRV9jBzST3qox4cYONIubclB
WKZJtiNP5W02Be55KGmO86byLaKO+RAF5HppVB9JBsX+vhezem6rhRjcyHAlrD4/yHlcrZf8WQtd
vaeRjwnYt7ieB24pJbqfnGRZoi6SDE26kCeFSvIkhz7g3rbXEAK+e+4PKEVjN5DZYOxxNGJxHsI3
nch7gOIP8uTGQUPH2RbYRJGjsH5wrNTFJVGAmIt19qwIxQ/7bknmb6Q6um3QkXJOymDYhO6KLRcz
k1/r46hQNSPPmGdMkv2YXgdqgnZcmqfRK7OTAgq/9UaLPTDMqJP0Bv8yahIBG101bOKaquMSSiM5
sd5ubXc+F4mEGTtM6XNYFz95HIMzL911KVSlj2YOpyenMBXPKKpUtr6HP9yN5bcZ+NpFT3PGmI/T
J2B2HxDJk5eySQHyLzg5Qm+KD7GNlK/d0MbhsajqiBOBOd8PviKv+Og5cO6LXiTHpRHVuZ4aak5H
j6mvbiHLxhDweBEmWANQG+2XCBLFxpsx+NqQs9FMl2inJlf4m5QNwy5qlgRB2VI9SmpTiK2t+Mr6
xZNPxDrFoypSbB+KfydNvqMaBBysi2GX0yhNwSzZH4Si8LQQKMDxi39uqhHwrJBtRzqw0LVDHt95
Yp0K08bfc8tlZ4BYdpLW1F4HNM7scFvgoi7BOl7nheh5yVr9xJ+GAZdaguxC0S/+lKFzDnxJNKU6
wRel3djAmyg456rl2M0dBEK8XjiFJxbybZC3DAEhcPAoJKaKhD3M53xoYOknVXQUHMMO8zygXk7R
CgGBMcEyOW2Ac0fdXquuOqZ+6jyNys2f5iSCpuDV6QqpUBunI2YZjex5DPOKJ73uELfyfaBL826G
J3swSpA3DjVvMaUPo74K5deIXL2zB+NC3nMj8RRNcfcq/Aw/JnEeRPOuR0Hq+K06CwOE3Zv2utVW
+qx9JmbZKxetxJh9W2Ius1Saf4VWmj1UfQS8k7f5h58QV80GDorgwqctEjkhLd1JeLozcGsfk185
uOqI/4ExuYUjCdZnYvOXTg+wo8W15Tr9R9g4zooXm9r7QQADsfys24q8/onQoL4GI3i4s3vbuzLl
BO3DbVisDPMGyQFyMNrdhA1HZWHi4sPNM7U349R/Kw1HDAgkTNyj/ykU7w8Th+rAQIG/xXdaBPpu
Mg9x4yXnyiCaCoxqkxrWQIsaY55BInv3WedzfMep0M+Ndd/EfnGX+27zIJGyEFQRhJXQ5HvcBQ/m
NLtY47OE9gXQ+YRAuMsPvuIoyOLN0FwxervYlstt4DBYkBVE8mGXgqFpP6my2zdpneyMROxLpy+8
5eXJt3rvQJR4PgIhbE9DQ5mAjTfrI5fjuGC71t2p4omx00vH01VP2WUmkYwRVlDWnQKmDxt6+fIc
KVPh7bjh7Ay2fiR/A5OKZ2ElvhiEGNmcfH0pt+11ZzFeLNRP7kFG0rDbUeD6GPo4b8GsxfeCkDlQ
fvY4V0al/tF4Y0F43W2OYbP00De8+aOlFuJARJ7nBUxAXgYEWdkT9K95PAPP0oXLHmBNljAsnAQ7
puepxzhuj/ZyQ2kHBcI0Jh/BvsIBtnkZj0Jat/Q6DQcOYvI0tn38ow6X7uQIU2yXavoxOBRz9lWR
/Cph7uF2nLqDSMf6MFJQfXDQuyBYReogFqy6hWbcLWgCOGjKOPCk4kiLK9HpYz4jNKaJPE4guTez
Ips9RA7EhTTs94vqPNyltGVU/eB+a+sRtW592M4k+q4GZYXX/oQEvkmm9ntmaf+7nlv2iJVbV1dA
f9udKx3+HoADoui9MPgO8cyVe7YQ4clLSdyE9KPsS7tKgUN41imLo3SfRMbi4RqVezVjSm6k/6vX
FgioFf6F1gOvJ86AmAgAOv3SIBsC2+A/IjSw5+ysx8iu9HntB3+UTRHvQbBnG2InuBSMI67CDEPa
6Er/gZ0OLz/ffWfOkBeKAKyzC1aQkQWq1FZBU94RE/5iLbeap+gO2ya2B22pq6jtyDID/zEL0qvc
wbudQ01zg/PK7yEWnebfvNICw1jxJi0HcjdxsIizldX1m2PgzLjEzfaGy+lOMRBdpxAAtq2LHyVP
0+jGYxd1Gbn0eUn1I64HsgBlRoXSUIENjJ0frIfUPZHzT6x+qHMUoB+H0e13TaTcY8Bh8Jr6CXH2
5dwdeP/Wx3zh4Ze2ZUDasxixLOvkkGRd8M4ebtpwqrQ31IRhI3VprKDJq9smLQIKF+AWXhnqSYGT
sgYXsmEDk/5AfwWCRATghoEx23I2J3NmsSOcqgrHpTWg6/ulXuc67xksALkIQEHA5qAfEmmJ10j6
HB9jd6TtNaVsLXWtT17yiQYoxoNpTBd9SEMvuuBxxQW4oJTyNMZWKyp9kHbxhvwV7Rtkxe08SIvx
00rO6HjxfrY8xqeitn8tcfDSEnh5cXOLWyosneDBM5N9Q7K4PTDzMGERdCNGr+jtBlsMxQI3H/WE
/q5dsNTExeScIomxJAKj0AL2YKPLKhB4wpuIIEdzRhnO0ubqWKqlZou7sFSOyQqWdvQIhuS00KtJ
XqthXUeLMBPZnCOFkV6UVpkfs4JcNaMBCYHOsvddDg849uxxW9mlfYXcC5IiT+qz7fEc2gZr0Y4a
Z+/OsvED9ehDoL+I72SVd+xU3jwUdQ79h+3dBd72sk0EYkHgJtUpYIdxwmQL1UAwzhwKCSZgSsrX
rmRJzgM3vlIgFD3s/TMjdA3UcjP5vbcb6abZq7JJ3nQ50wCCdIhbEzX/2rcc9Ya5yTl061QxDEN9
7CUSNLqYPi+EyE8pAK5DMeGgTZIB2MaIbXjSRfWaJV75aDmkbTlAz7i1kMCzvH4O5kkeeEoAf2P1
cuoz23vIY6s64OHwXrFzQvHIffZR2BJYeFaC0Cobmik30OQrYw506yGZTmxLd/66G3KXQC1wXDOM
y6Vo8Hd0Acqz3/NuwEa6Fp3a1ovOCkgVedy+WMUEEotN4S2kaL7ivi4eQLdD5NAQJLul7nahM9aQ
wG1E+KzNL2FeL88VA9iFovr7EVLFLi3NFw8VDsxBZJgHQcKHNJpAE2HKdfD4bFwGRZoy0JqBrqFQ
0JjR58NVDRrwEhZoOG2DQsmXySE8bObboapXtpyJQRxj+grzobZ3npP9AvVZXZLaN0w/WXvsOhy7
oDjEwxSNHyRJvncgLa6ocZpfe4TyHcvY4TBH/GNJ2QcMArF7wzqtOnbhwPmEaDQUBepxIkqP/uPC
IhINfy1AuNgCkgk2WcZGsajdaqs6t4EuzJunnQr/MwP1eGn8hMXhwBhr20t8w8Gu4YiC0e2x9rPi
6A+B3oUzGtHqvyHdS1HGnBf5Hf6+cTvySGNQxuYzVP4ElRNBsysTPOBV6F0mWZOQzS5L89DZcE6g
9tvvTm2cH4lcmVkeYSAX0Mo2hXR6I8LR27ommw/lEroH3w7at3TsEBU8zsi0t9tINPF0wWIuPrnx
SZmmuUfnTEbtBkeCG2iNvENl1JHNYQGdl0FxwTBaMFBVDB10t3y2q1W4aiDmlLj6jjEU9DPbvWwv
J9V9hrGJf1oV2Mk0C5ODaJKBrtaVbpkNWKBxuwGzVmhaQ21eE/xcbzazGsZb0qXegGy1CUIKiNLa
xC9sg0Om8Tx7HGkSeQjg0GOtn3soVWN4qJzG/eVqbDb8n/R1BJlwcnBDXDUG0XKbodhgfc9z/K9J
3jaXJisbdJOmuOIhtbxIVVvXksX9MW8MTxZmFGEYmPDBcERMPYJ2of0Bm+YNU8CDgd8OvR+RKQ9e
6vGl8hD3BErOXTN5/jnCYL41PeY5nK0gXxSmwCzKKprTvTUsTg/oY7BU9pUsDG0JaLVHJbPkWa7p
L9sT8QW9LPsqFAtoG7/YrV3hK2VfO+2DfsrPnC6q+2Uq9MGi2+wAi4UGAjd7TSzVVNvulFbUuECF
C5BpfdR1OlB2TgQy+VT4e4W3UV/FxQ1RVRgkJmQrUveSOEeKDuED91lpKP1rMqxEDR+SaTsWmEiw
dbIFwLU3qWTZSq+t9jw/kn1PHwQfkTiHkZPqbsbzw6WgWmz1Vbh8hlWu+eOvZo4yaa6jLkpxtVqA
2W3+fyCR9YOzLGo/A2HaBboPjr7iL+W2wAfsEIwXSJ9X5GX7o2tAHbtp9RhOS3uwtFD/scqRy15g
oIopoNIom9790a9viDTFn7zPphtsIBMrbiEIijqkpwzFAOCcTHGPJjy/DRWPArav1WnMvZemmdpN
6/GPDCL8VIuQDf02HOgATWMc0PPbzMF746gpebBYyRwXJSEW5D0XCrfYOTV8DXDg6Vchc2I4gWiQ
hWuhCipUfY6wzm8Sl6Eq6OO9AUVcEpMd5doB00P3DYJ43Pbe/ZDFzUulIe8A4Y2jczBl+hrfXr1z
55mNp63mmyYtfN7WvX8rSmQy2vryY2QCLpjBCzDSsG5nDUizxhy0lwbR+Z59RgL9tfxBRCXaA4mO
7t24EadpgBWXsjjEQSSLaz+KiNoWsjoOCpJcaNrobmrcT1D05bWoBnK8avTh6ofLZuacdkuZFK8V
rOM8KTiei6kKH10XN2Tk1TBRS9CNGRvMpxLj1F5yyLmfPKIEiUBsUCO8oT6t/dt26HhpBnodyoh4
pJOdIRryV5ttskpZRnMCF7u1p0QxOSU+JirOanJlO5cnw50IzZbH1NgHVBgnhE7AZHSPzuyHB54l
AF8impawLVqkbmBickpNeH/69Y9oHZfLphm+fDmYz8I10SGn3AuQHOAVXALDEe2yfLKHOaL7Rffs
tkDLpim2HE/ZM2o1mMEQY8m594hX0y9MjYSEI6BnfknZ9ufOIxbgBHp+pfJKoi2G+hoLDjFwV7z7
oCPS1OMYrGTvgGrrY+DccXB0cEjcQutKyF/h36DJbtxR2WUwW9QoaTm2YYvgtAjJkvl5TY9CGU4g
ngD29EFuU4Io9HWN+f7gqiG4aoqlPloC44xZrPbEjccI3aGz96mX7CJZ+Occ7+uOWY6nUW++1RgI
Tx1mmcfGX6j6NDQjAkxID0jR4xVET25Xr2NIn23/JRT2o5c74y6tZn1ZPOebHBzQ8Tkv1b5kP4G3
0n80ZOcuWc+rruq5PhoHI3ZumfjEYiWFz0Axxhxokq9NDdutaLhJEEyZtCwFoZaV0w3dVvFuzBRB
G+DaHGQIX3dzN/Oo76qzCAgFKEM0FGymgfRQlifwWTYmb5OyEXWaD6ZUZht8p6BfstzwCNR2fwVO
iwsXFJCFTYkDa/FD65Z16lAMhzpo61uuK3VFHdty4thi7mQMRhdqb/mTwYcwrNfX71QfERIeLONt
BMdRfImSVEmL9QMRjyO5pwTPSuxFU9YSPcrIyFhYzR8VNxePQKF37kJAZdAtiaok7N7atu0e7I4G
x6jxs2M0T2IHV83Z4cX9YOnPRhCq5qXilbN3+wjCet0BWiCMvcXG453yFGaAMgEP+1l+N5PXXDq2
9uSJ2P50ApNyjnl7M1BNtBvF+EE7mn0kWO8f/EKbL2qJ3GsRpCyOAvvTG1RxaAGrPgZj8BF7Pka2
FrmA3dlPrLxiz+KGU2mSdwhH4Nz8esQGog2FWYOL0GdXR0cDjRJEvlFSnfDgzYT/ND1dOx1ZROQD
ureqSVbc8bUqTsZS0b10+uJRc0jEH95PaPao09dcVJ9Nz4qiLipOC37Miygc7P0obXyjnbA3nmeV
u4m8LqUkJSxCprfttJC/xAVY7U3Em68PWTbRxReThEum42TFkrwP6gvSzdxTjAXwMHC8/jql32LH
n4Jzd2zPez8vf0nKEnfgnPIf/YzG7XjG+mio80JZUD1hQ/3YMFfeslsDN2WH03eGvXecZS4KK+kX
ek2nXWtQicYBm0KaVj/55bilq4lEx1ouUqUsovw67q6nXOtN1zbtQ8xj5xTXADHx+LGcYKUqS9Lq
uG8oUWGHIUm+ZU5669ATvxMFWVmdcFzyJopSNjKcwytJkwmjlTdjIOadZi9QZgwVH3ijcDJ1Xrtc
B8EAzjj2s7c+xCbpS/YNXcarwbFHvkNkr21fWRZCW9tCxW87LDnjO82S6MhZ7sERsWH2ExiZpurE
hsbaZhlJx0GoeY9r2ic5QmbCHqkXWkpCkgGdTrt+6NVRZh1B9HamCYE145mYyV2aZf4LDqB025SN
d8TWAsUJgAdZLRNT+Tiv+xu2aEllGAIw15OSsQHUeFZ3cXq3YfOAy4ZdgeZ8YeY62vuD9ysKzBCx
Jp2m9ZRvwa4iIkVsxtlV46zRfEPcyeBvAc2l7myuXczpEVOgY/oWqHPE827r+gyV7EjFG56jt+ZC
XSRylKK9p4MDjnchcAb2rQ7gRWsV+pKgy95HgztLuhZgc6iFmNUi57qrI4QUXBs/3XEyvyIXVKGG
6Wvl9ZePHnvEgFMf6X2b15+u+NWJQu8GxUY/ltznkCHAB660UptH8TbxoXUXMaAf+7kBl7mpWtaU
fq7HXePacL3I2p5RjhDtR+a3TceLl6Cbl51aOp4AmUI1S3yCKiaQgIAzt72wyVpeXeoQnvjv0lfQ
x9a+MIm11yaeye7hQsKHaP+0DP5LdLjmZ+aqhJNCRo3A1PDVqBV4oAei+67yeeNrVoIE6LO3jn7a
lBd8tNqFOxIsV5xMBwIGaXeVGWQeGPL+XrLEgxiiPPAgqXMtRZbQCTodVEMQuWZfCqh+GCz5ylKb
YKSWCJOu517rkBmTFwepJgbFfV3M7Q3YcGffLkUDHkLV3702IdTG06+YFFwgh38kbLuGqs+V/oFI
jRENe7xuDeAa18HNGTnW0RdDcsRPwyKBoDsLHzW8d1qbZwmkC6Yq6tJDo7CZVYrd1VKHoJYV12Kb
zHgGkvbVZzV+8MK7gCQD097aSmIvGF0bC0+Nw2H0gkAIeZhsGN7PdXdaGv09Ymr41pSsyJYhty9j
XDr3OM9X6TdyHu26JqI2BQH5eoytuCFbNHmHLS+bcIJXOL49R4izO5KXhE7+vpjVLymh0doJWXIO
k2bf98m75gW5yQfECqR1feTiR5DTowZDg2stgf99hGaHZcIGyLZSWS2LaSS1A5avgtARU11w49BC
gkFmal85DovjQDCcKLQfhteNENw3Ka1zoUink+RVhh/Wmm491G37NDU4kekay7z6oZrI8IYYq3gy
oZFJ2fobP89BP9Q+f7ZCJtxWDuR7pyzeMJS/er3Lw2coqDNOqBJ2AxwDoHqxP3EC7mDIutluKWZ4
YhQRb4KGWOwc81y3JiBlPT/oNm0s53HBJYUzL2nfaIeRR7/Ox6csdlzeL1x2nWSrygJtYbEMR8ZP
pD5LiZ2dt7jAuqIM+1WULL0SEZKurI5Lr/zPKu2p2PRZD0Qh9qk/t6T/Xl7uKKkC6Si2M460/1H+
brijOBbP1QMh5edoIWUh5u9//ojf68v5CCdgrFbSdbT9j350hDDPpM1QPYjlMvuvJNjcjAQxwcQ/
f87vhe/8EsILpBY8q2md/p//VX9+PCbM7v/nf8T/TuJ2ceYiKB/q9A5xQdfRzuEpapL3hgDgnz/r
95L0v3/WWnb/l89qiR0la2fhwzy9l9GvAJxrwI5aIIvnBe6wMz6uP3+iUPyTf+9l57vzPFdxFwR4
f9e/5F8+MqJYUq/DyUM1gg/Azm6WB2KhGPS+8L1ujYV4imQ//gyCpylDNOz+y+/8L39HbmpfeZrj
MZuRf/wd8wk1hP1y+fAjr74PxMjKgLfb7s+/5r/8EQndSBQWgaeSTsW//5YswlUBoKZ88ABjYwHM
6mAfcU7Oq6cwOP/5s5zfv9G/fdY/rv00DOSiqKx4IIuEecpj4mu2Yv7250+R//oxgQpch+8u4Bb4
+6+E5dIb7Z6P4RVOBcQDLLGD+8uhKWH73OhnR4X7wbzEzhXNVmyBkDP1PsnvguqGB1YScrS6y+Fy
TVeU3v35R/vt5vek7dl8z1IJZ/3fv/9kU970lhUH8tEZum+tfMGL++vPnyB+u2jWj8AaIl3eBy5v
6b9/xCCw8dNYpB45x2AigCchQ0ghAyZTM35aEpNO1D3IKf8u0OEnp3lCx7iP0vxINRNiC9VtG4aq
459/rN9uX4/hQmhXeJ4t8J2sP/Vf7qWGIkt+5qZ7yliiH6YS/cGP5oZ+h8W+DzLz1HUOyCWi5Uy/
BWP0///HcxPZPHCFq/1/XhEoUjGuP9ly/scw1i4g7Vw6Mm9r6fV3aU3LoL0kKSsH27nquB8uf/74
9Tv/25OE317zPx4vTJun/z/+7A557Zk1ffs0idd2eWpguVFAQwgv8M3eiq7+/Gm/Xf7rp4HUJ10q
eQf857n2l+/aZ2OC5Oq3dBuytUa8aZwvVRf/5Sv97bmxforveDblfS4i3z8fTn2JYbVy2ifst+GQ
UMj+NY60aZo9E+qff6Hf7xo3cBzET5/3WaC8f7xnUCKbxh+n9gk342PrRtejo27+/BH/9p05NLMq
W+JEEP/8ztoymRY/bWkwIQX3CPNF3meihxxDx9Z/ea/828XgScmvw30qbP2Ph2DEmcpOVdU/sYqm
i1h9ww5zGl1S1T3rytwTd/DH93/+9cS/fYUejwSeCVoHv40EOGAN62g+tECAZGp3DzF6Qf4LMswh
4vMHM7yNqbkf8UcNASCM5EQm9ND03uOff5J/+6L/8oOIf7xu+mZsY+bk/qkHVuH+X9LOdDduZNnW
T0SA8/C3Zs2qKsmW/Yew2zbneebTn48+uHtXkbxFqE83IBgQoGBmRkZmRqxYqz52CT2T2dfbRuai
zaWR0RTDhVOACM/Lc4UqpvASdPeaQTqNzhPxjKJfIXzctjc7u8qw3yzirqQOg77YcWgbaUHaMSiR
LHxeHn3bXv/fLIziJyqvtaQC0T5TZXO4RdNR2toL2+zv3I/DFN5Pyt40DSQMR/vMMiyxUbWuOBfC
K/nxhKS+J71a2TdJiQ+qfYDDACB7shBIZhfrwuqwXy4mzzaKKEb0uTiHLRCH+i5Wv9hQ2/UwRPFK
r8JVRqr49mxKgwNMRqophkiU1HRlfA7bgB3genLLM2IbG1G6ixBds19Tew8HR+Te1R5VLOE3kImF
sc46yoXd4fcXY3U8uKFSx8Ouq76QRPlqoyu3MLbJtZXAzCkL/7ghqibEENc2bBMMh8d2hy25JucA
g4x11ItXuXqULGMtFX8S46fkvAj1u5s+R+7utvm56GaKkinJKqGaEHdtnbRqEAbgmc9Vx63ZhnBk
k6kOHCCGVK6joUbohp17Fnperrctz83tpeWRH6ku5BmhyRZJIG7uEX6IkoWDdXq10i0GRqOaYokQ
942OPKkDqRnBoXVGkMDSv5gF5zessb9uj2O6HwwRUiNWjwIM5/gomFStwm0h1dgP2QdPLII1whNU
i8PHqDh02bMpLZ0Ow5pc7wYuZSIdMaqkiiYvx+s1832x7YHx4JWQpfgwllcG7wxNXskwyOf50mVs
Zvdd2dNHZ0ALrNsB01ueXedks1CecC+mDnwMm9I8GAxZQBG+vW+lhUN+un7XduXrcdZalVPsIEwT
31r/m+M/uvkJB729flM/xMrwKpbhblIUfXT4JImaiHTIlmd4I9du8twXCw4yOwwKEqZkirwmxhcI
qiVKR8UzPxu0O8b9l5zbLLejbQXK8fZQZh0DtJtpcWGRJ+daZYqZAKioOEsNGR/d2Uk6zTG5DC1s
WVFlC/vPH0FMnsWwSHDJbLKRKwYlLXe+rkIMHKLWoTbwJtcwUO0V4z4wEFoYCKeEFaC72wOdnVLe
+FyNdATK/r4oL+KyQToaHgfeB00AWQvgZ7V+jqNvpnZ328709sOu5llmKUifclsYRUcHmoqOtjOe
QQE3E9XeorxyF7Tqgpk5F5QNmfSFiUaFJY9cUDC1itqYUp51eh2g1Wn2oddb/8I5Lo2MdlMKurEU
kJQ6ZzxiKiDTlCeL7FtCES5fuP1MUzEcaJe2RmdabmRUtn0DW/Gra78BmKZ6tRvkrwXxLBqPXFfR
AOhCkfZ3e+NFC4Fjfj4t0lzDC0TXRstGzwTZwFwqzxpJ076onkBWfbvtGXMeCPRbFk1NVYn9w+8v
PNBFNEkt1Kg6G4q7DqH4FbJno4LNf3/bzpwHkqkzZZUTxpw8DsPMMCk+JdUZtiY0kx3wxRANVs3u
tpnpNQCUvGUROAiCdPePFqxuWsVxaFQ8J2q61oGD9tJdk90Z3rOMdGh6f9va35vp6ASTGJVuyQD1
VFEc+SJ9hkYo1D3m6AxRnHcfrFqsnYTgqBrPsgNdjju0ma9S31jDh74B/bRWSU7TKQznPLnq298z
s5iSoqrDg5JTgCv19WKC1VIM3wu6s6c96K4ASSp1auteXXpKziwmSTte3yTvFNZy5Jdiy6O1LuX+
rOlQ3f/T0S7i+ws5u+FvjKdWM5hduo00nsejsXQUfuPWS8WzWgwqmWcHvUTfPxjGvVe3C14z8wIx
JB3AuKrzVgVuOQr/OaDgxOFoODsq7VHMXhxIIvhDEGkGXegImwty8RPczn3v+wtONDeZ3Fg1TlYW
jXT29aKB2lZK4AUdfKz+lk5a2xeQSvz8QcON/L9GRrMZdjIELHHenS32N8rgVHWOpQZrrrKwbDMh
C0OmRdOwpZnquMygoJadNUHdIWRPg7dcIJ+9+bSTc70xNLIlXIUnRzWEla0Bqqc5izLsz4n4pECg
FLballzNQvydi/8yG0pVyMWTBhqfzxFM4wDWs+bc2gVy5RYgsSShzKvGJt3TcuStoTBEm0qgxy9T
U+tYFW32JutQs7VcZIFbi239+U1+9U2jpew0BGRRRmk4k7x1Gf2qhVMmP5vij9vTPLcnruyMNjnK
8lEmSnlzViiEtcFR9Gna8lZt+pqZx1rYNuW7CqPDgtUhYo62vcwxwTXW5CGnicNuuTiPNInba44W
6zmAAA8e41DO6VDdUCdL273hhKvepwYdv8EJkyvpgvWZmCMrwBVk+s1FPmK0FQUrbCzBNKqzZP3w
oUEiUQwaIU4ebG1h0w+LNBkmpR2ec8Q3wtz1MAuAzGTp4/rcy39CMEpDkigFZ+OnCyngmegiky6l
p4Ak9PTcNRRYxJO2bc4VVJ8cHvteQiVGWXqizu4Umjo4d0jNGqS7rwdEHbYHt9VV5zA/S9rWqe8U
/91K97X8SPV6W8p7B50bKE4aClq+8eW228wc+8MmxV0obJJZGcXv1FHiBFa07CzT123V4DFhf83a
c+sCAKLlsA+2tw3OeApnLEtHLyrNYeOUlU6xml9Y6VmKQEjYB9V9EnKQ1nBPAG1YcMvh60fOcmVs
GP3FnshMxQYsbKaISgEYiO/raicURyf8FbjvRkA/Tausbw9vbj4vhzeaz5BtWAGQTM92HH6gl72q
XHlXFt098tBAEKBj7JvzbZMzO0IlqFMkgWxAhLfuepAK6Iy4MqT0XL+E7ZfOgAxzb8Xvt43MpQCu
rIz3XWOBTlKw0nWHhu4N1ftaoEtSWX9yUtP0xAvt3kbgAXKq25ZnZpTCG/6C8Jwk4zPXw+vLuhfK
PszOIYClVS6o9wm6yD59GA3omBycWSAs1XFnzuIrm8PvL/wmMDXLoh0/O2cRnZnCZmB1uD2qJQuj
aB1JINXlhlGlHWyBEUK38YKFuWMIVIE+FGHYbPK4TgzBSAY9HK6YF3dlQReK8B4CDLP0V9V+iWoY
Ql41ecn/Z8fFhZ7DQDcpw49WK5CFLKxMFWesy49MSR7t1D/8i6m7MDE6XqsEZoHYwRNTNWspXzmo
e5Z+sRAYpZn4D4DhvyMZ7eREI+2uRLCSWtCneBATNT0UHgg0b2TFQ4fatFM6OeS9LQZ3plCtoPr9
GnrigQY1mupoQ4XW9tvtkUvDVh7Fs4tvksZ3xD6LPDEMmF0bxD2d1hAm2KlTbYLCa1ZuGva00mmn
gOnZQtsGn7dHj0tl0e7pULzdL3zNsJbTrzFUwo4K26I2iq5Wmkq9Genwtir5yQC04qngtwDwZ4W0
VWUQ5aq1q1vtvuErZCjXOEH3eSYeb3/HTPxjUv77GaOF6sWg582DnyfVo1HTgApLUluCIAKucNvS
/Jb6r6lxqA3soIntmPMkS+ivkt715DmLnj3xSU1puNg3zs/O7RYOzHk//M/w9FEscmSzTMN6OMOs
R6V4jkyOktfb41qYwXGxHUUHHTJXTAAE36JlfdR0Z1De3eWNsbtt6v/jwv8dzvAtF6G1R/ymbTMt
Pbvuc4kGo/puGF8G8gER+UQr/aeW363ue6jtVWtp+WZnEm4aysUmxbJxbErlyG8BwKdnJT/YdU1P
7t4BS3Z7gLNzeWFkNL6iCaAkG7aoVByhlDbcb7KzN6BSum1m5hqlKZpBWohsAnmLIVJcTCPg8ZLi
Pfc2E4Wk5k8Q7zX4DmTjO3j1BVPzI/qvqVFIr2mH8RrNyc6Of+jUr2X9UVFmK4yFi/3SiIbVuxiR
DN91EOtcDJuSFj948dFtoMG4MFFb+jcRQ6cHXZX4b5LUjZpUQC9t2MZQbTjKoxk/JdmTXi3gBmbD
BVk5jUsZ73nqC9dDgjDeCn27SXlCPAbRzyrZh8igePWpNI5aAeg/hJVywejcal3aHE1jVOp+XoQF
p6Nln6OSNoEs34USvdBB3P2LuKGSNCSPRx2KS/31+KRMbFFXVhifrj9qaXqCoHQPlfQWrMvS433u
YnFhyxrNZeV4ELX6nPqILKzE7EcBcvb2lpqfuf+MxhrNXBVBcKw7w2jEg1B90YPXPP3puS+3rcze
Ky4HMjo1YVAJastmIFUQIOFGc1DwxSU9EKcPQvSqttGObNTKNH6qLcIHT671W4FcQ/s3wZCHn2Lw
uIUzcFz0EkGi0daUE/OjmgzFoGWd/7RTeSF4zC7bhZnRsiWeJHe6gjsW+WvufbW1pbzHkoFRdPI6
SMLdkHE0oNWN8reefNxesFm3AGAhgnaWKGoMv7+MSzRCodrZc42GA6yVto32LSE2hcbS1XnJ0Ohe
a9WxBw8hU0UfIyykb2r8VoOr65ovtwc0O2NsV1XjBNEUa7Rru6YMjN7Hz3sYfOlW4vmxhJqYd3L+
tmmpJFBwsOtJg6+5i8Ig47VI53wGOENvHjz9uXGlneRZK5hbUPA8GeXPXrsPbNqKaMq2HslQLLjf
5Mg3Oe6pq8mGRtnVGB/5CFfITd0VyXuQCt7BTRz9wW0M4y7tdGshfEjDmK6uw39taRbnsQGsYbyj
2gCUQJj0yXtUyGvfJ+vZIixVbCAhrYrHChqYBCA7nWXrpAxO4FU9OgAlD02VIIWBQ14XXkAqW1yY
gsm5ymfp7HDerMpQQhptkDys+k5I6+zdKehX00vUyd8SskoSvTDmQs5s4sIjW4PrXeyVsM7NzIhg
YTbNry5MtDRvrl0fER16IG478dzCXo5qFKw7UQ+yLGuyd92xYeSlvbGJts1iVnV28kyy/5xYoAPG
ABKzbSP0/7Ls3Vd/CSksfNKL58An0AtIsC0Buycbk9mDVgk31fnXJBOYGTYMOUqXvgO5/aKV3gON
ygtOumRiFI4BOeqqYDTpu10mPwNaWytEHW+vzPSGbwLcpVsCGIJCgXSc4YMQP/QCI2AY/YtGsz1t
ozB2ETHzYtMnd8hj7dBZ3iihu6/ozgryhdrDzJoNGUQTbAz5TBCi106I9oekwQ800HLa+9qXobJo
ejpHBZ6GBaylSREsXF1nZtXSRToqVBMIhDJOvdO8qak+VFvvVfkdiZRtbS3BEIaYPIotWLAkg0yx
PkWQQERKG10iJu8e7RoqNJm690+sFQ9liC4vFLqSuW2XUPkzm/nK5shXgrZUQsAXxE66J0v1RNeb
R+OS1u5vO8ysHZR6ye/pBkfG8PuLoBHBTUFNtEreFTIpDeQDW8dP3W2TGjX8UIvPmZnIYVGP0lUF
cIBK1v3anFtUYZh1YfDew9itW+G2IYuSQfZ7e1RzPgH2QJNA1LFy4weaTON7BRDbf0/DHL53TU3v
USpaeptNB6NxkNOXxGtWJz06Kh7Q/iwLFGbc97Jx4WSMoXJTt7lUL4SN6dGmc6BRWlLBcoP2Gc1Z
rrSJbtBn/R5CeYtMYBd8N1BX01By2sXhz9szN92/Oocn0H8q2CR9x9mI2oBjp0GDlDwA7CjNlyR8
hH4BsuHvRvPttqnpImGKyQN6SYPXJCPgKLDaFWQr3/3IRh9J0OE5gFv+00bARw0HsAiCCMjDtcMV
JOJg+u3dd9tu5OccssutZnrpwrti6gkmLzBOKjoWJF0bZ3u9oBHpITSj97hDOxsqMqWDAFpeMjOt
AzBPWFKJdsN1ePzmiy1VtnWzkc/ww267RnuI6mwNL8wrHP9bHfyXINg7tUMGnlyzKKib25M5vVn+
ta9xm6Esp6ljZE+c9Y5vZpF8biGCSDVpAxl72HW04SKODiOD+1R3j7BD06W0twGQtN5BL09ord7+
jknQ+vsZAMLgiaBqP44iYeYSjf1aPhsJyjNA3go33BhVTVfu4bal+Rkf2vVM9AKMSbZCy4TCNBHy
OWvQ3COcuEoGultvi1RsQqe1tEl1lFgMtDI+/UYcBnlheXSLt3uoIMJelc+FeJ/3T43zYHoLqZiJ
2w6oS45qxkUiS9aHYHAR/GkjVlxPidWzkDd3yCA9egqkMlm/uz2Jk/NzMENHjynSYAZcfrQHg9wV
S0nM1bOWfKvUO035U5Iptq2XAolNdN3RN/9s/KedjaePIVqEf+QURxZNBHHCRPGcN6GJT1rZ3gcg
Lv5vNsZ7Pqbs5xQNNjpS/Q08zEayMG+TwM/7TTZwPTREKIVoo7NZkb3YJd6YZ8TuGxkS5khcK9Vz
OVDZKWgZ5Qt3gUnsx96AWuIBZSi6OC5w2H1bOD3apWe5R7q7gyoOTVnkye1n+q4/7XrcU3nWc6+n
nZoRXrseSlIhrE6lfQ418ReUZwd45g5dGP6+7XpTDx/OZ05NcFJgi8fPwjoB8eMgM3AOnfg5UMNH
WamgHLEW7qDTgHRtZnTr1TQXil/ZUs9xj2CSB1si/I8OCgflUgV/dkAUQVgnkyvH+HwuqcP6iQ+d
ruP3P8XAeip65Gj9pQbEGTP4gQJ0H/iQNEUmJGEqi6Wnnx27vRMMm86IbCXXCw4+zdHyQpBpdFQH
0BXVsRG0PZGMsO9B355pbNyK8OzHD2L2DGeJJwVrQ9mInCFm8vnFYkwSr6MBwcIwr12vU0TB7cF9
nI0AaGqVP0F+si3q6AlowcLtYzqNbCWS2YA6SfeA/7o2ZQaSAz9/mb4lVvoDHTaEjoZMg/r9tpdP
AwVNhRJXnOF2iGz1KNxVVmQ6vej7b23yZiLSUEJ7CB3hKjeNbdfGq0b49LgsriE6exd0r0y+5Xpc
eQptsKYn4lsjSsJ9IsJ0gS+aHMZlXi51qow3lwRA1TB5T4Jo44E+xiDoUtf0fpr1byaaKy+l25Lq
FsJir2ci4PYQPoiF0U0NShweZGzAPQw5gZGDwN5cmB06V6eybr9naYEorADHu7GLFvv0xytHFfnS
1HgDgEPwcpI21anNG7hehBXZWrpxCuh6/0jZXek5C6fWOMYPBodeV4ZH/8rkzdLpadFXTu6fUsew
v0tmC3rLTQfSvNDuHlo/6+5DqQkX8RDjnYDdISMJ1ul/6xUjFxVS37TQX/BPiHKpL1Le6faqtxAF
1psmp55l/UFJr4IJWc8e0zqBFCwWSjQUWlg2d0JewcJu+6iqBya90Dn8MgtXygkmmg/kbU83g8qz
GiTdyKWtMItCHyq5E2x1GerQISxdeinpaMw2MPjJgx6LCX9XmLXVITPJBISSRIuHYX9TQAb9rsMe
5I+A9k5sm+LKD5EJa6D9+n17q8/M49Vnytc7T+KRAfc1n1l07nOlxr8FFXb42rj7tBmT1leRBy6J
FZ6d12YQ3UmTIXd7UoviLqxAxll0YffG4baZmZ1Gx4VI8ym5G1pBR/Hfz/KuTEQtP8XaoffQQ8xP
npavLf/nbTt/i32XKRxWlws8AHOLewAwptGWjhUbyiSpjE98DWpxJRLlUqyj5JmE8s4VPGudGqjg
hbjHA4wLkFqHLUQuZCj8X1xf87Phtt8UG5aivvP8F/AVzRuKTfDs1Y75kqGduyt8tq0IKYy8anPF
WNpBMwsPanjIaPAYISCOjpJGQDrEMePwVFfNnQoy+pDRpbJBYObj9lzNGeIZqxF2B5j8uBcB8t7I
sFDJOhVpXL/2cSw+wMTVHXspXXoYTJef0gA8A4Cuh+gwTqBAoaXqXYFciiY+I65yMOFdaQ142PNq
d3tQ0zhLqwO9KNRdRKCe41IEoiigK+qgPvnq76T7Vri/0vxnKH6P2j+atHRgzRkjh8xppRPdeapf
b542FRHWJMt6MgzU0L1DbuV3dZ9DEU+XuLdLzG+3BzddsaE9frjkan9fWKNdJJoZ1HSSVdAdqL3k
gr1p0+69hov7tpnp0SGThOLcEC38ENe4Hpbak1AQHDs/iflj4eqbpnutzEc9fSmzcmG55kZEdxmJ
O+4WU5xxnKp25chycSKhq2x7NZFX7tAgO/AkLoxqxgdNEaDxgN4cIMCjfYXKdQI0v6lODfmojxg9
3a3kfk3sRtnImbNUz5yZQ26EIt2BZNeYy5E1vaGlJtI574WMa6e3qoR7Uz64aB4sNfmMs2sSh9jQ
Z0DOkNBK8+P1arm+4aowbHOzcLZhidIKZLm3/WFY7+uYKhO1YfrRJd6n0xPTh1EwEeLmVDoRzWTB
yvDbZ7H2D3VnvQRG8qQrsFWKjvh55/jb7Uvg4FGljHumZXTVeyBm9QmSo5VRfTSQxTmdtDC66fzx
NJB5dPPG0gZKoev5G97kZhpb3qmugwfPcB6QXFxAi0y9/NrE6CyvksK0CyICyX2w3glUp4LxBGxl
oS4oD/v/eqGGVw4BXZbJ8rBc10OpslbtlLDwTiFEoqCI6O3obTRwjL56NqzkTpU+nKzYFDIkgvCF
PKKO1P1wPD/+aYJR2FnBQHTeSOo+11VnSPvBQZHE6qaKTQeOffWzTfED8QwlcpKMbEzYb4Z5u0hL
oSLTqF3veCfPj/YOtIymtI/77q422ztd3lrUkm578iSv+dcij0FgBvjT5FVd1VloUXHxT7B7S2uV
HopEflxtyoGNXkybLbJsDXz+lrLxTb1bJY7yT56pLQIoQb1t4OZYCEqTtOPfDzLJVxgqDVaTlFlf
ZFxXSSKcfP+9g3uSF2oWPCRocTRPLsI5oSRuy/ynpX+2h3kwzCUDSgTekvokc+b2ctNnRhCcNIp1
fdp+DbiHr9zGzNGXV46xskguMT0tFe6AKhez/2V4Ga22LKdp5MeSfzLpCeiKhz4N4LM71K62Uduv
lblThSengP1Xvg8pMcfSB4pniFkPTN8oC8jRx21nmNmVHKbAai3aeahKjAJnFvsdAh9VcCqzYwDN
TFFlSMgu1Y5mwsuVldFhmgaaFZA+DE6Op23T7Ie0CD2YlIJZyuGVB90jo5ny2jUauh+6oAYnr7tv
0LZEbxGqJn4a6iGOgk0APXt1VPuPFqXa23M4PeYUikdDiop4Y7Cy1zs41uRWg4A6OMnWo4bgPaqf
Bsec+GJbzqdPA0zxTOdiB+YdeOm1KYpLCQ8LzT+hvoRy2xcDEbnm7vZwpncE0v9oHVK15IFI0/u1
jTind7yXivjUW+8ahIoe91Sn7VaD5sRtS5OGJBbN4navgeqmcR4KsGtTaRTZnmE6yckP3WJlNOq3
0DVBdMCCmsZvWZUcdLIEgeLu47RclRkMuoq/LQx7oY4/swugAObqQCvBwFo1+o4gaKGaRhHmJIfp
c2rb/wRWeRe13sIRODOzXO9MfJSdBg/E2EytIM2YkY6wskPRbsv6Ce2iTZ7oC/M6E2QswHb8P9tg
naNXgDCh75/08tFv3bsYNsIG7CmiSFJ0Mhd7n2btUVKn+MwNTBwXyoqakjNaAv4JcSJo+9R7I/gq
t6+o7NjpnYwO1223mVstSCcG3Aq52skmcCSxjto69E9dlG5i86GIj718vm1jbqngNBrOR5EUyThB
UhSpmrsJNlIDNn0AoHb9RqoMtlthocw4HQ096fSDkxjgQk4F/3oPwBJuER7Z0jKCJ3L8XskSTUB/
bg9nGoCvjYwyAp2OUgXKZniE3q5D5Q3Rwk8vyrWF0UFit7ZQqC0WwroBSPhiWUjipQuRdnaudPoH
h6qzxj3/eq6kzukLVBX9kyHs+l5aNWTMLfnjX8zVhRH52kiLhCVvJ4w0PnpAv3J74YY6PwhODLCC
4OXG5breVzXQzNx2BDlY53RammDcWZ+FBZmUG2BzA1r7HzvaaLI0ue496MB9OFnhJR3UgbO7OnoU
6M11jH0i7UIKvEG5sHHmPE0nLU8NDxwkQfV69rq8NByIxf1T2cCdaT9L7j+fXp7hhWIOF1iODmv0
/o8i8rWoOTsnR0LJyX0wen1/28J0gWiNh4JFhDnBAmQ5uq1kgM39LErCs2/+gONmpaF1ZHlL8IJp
hMGKAZKGVCBntjkah1+HbWKEbngOTKP+1YGOPakZ6AKtSO0tdaQl+pxpkB4a/hWoICCZoQSuXC9M
q2qC0JOnPWuovBCsUYLeJ9rvAra4WPnI+6U+7akj8KIRgQphDD8YP/4DqDp9IMbhORd+eAUdFuXr
7WWaXrssjQTm8G4ig8e/rgfUp2muxgE8zwmyDlCs/7YM/56q1IYohDSTvxCnpwmAoRV8KMrAXkJy
dRjvxTtN8wdfDPX6FCdHRXTyu9bLn6GH/00l9g9qM/eVWrr3lvvZ/URmcqjKSLTEalC2jeKqK6OJ
KbVZcQJCiQJatelcq1vfnsm/HQ1Xb+YhfwLoCrIQcqDaGBdHidX0ENbsT+iT93eCmKY7uZDDjV3U
DhKjqFe4hblXzepDDoXmVyb3PjLpzaATFwSydIJNPF6raiCpWyg6XKoKJh1WReHf+S7c56mcx89u
4Xq/UiGy2lWgio2wQzKz31RGo9+bvVHvaleO9+xtKv9dEn5vczl88eIGGgy368tno7UKpPoMJGjM
hsZDRS7K+0hLkS7JNqXSZdoapXQz2hgxEoF2gcKD3znCEd0JZVfRlbIHNRluUrGh3Rw58GDnOp7z
U27d5mi32nehQH9A4+m78sW66rdIA5KnkhG4lNrw0Ft576Pr4kuPtKoLqzLvkbikQ9j46qLzsFVd
z33IA79EpjwsjmnS9b8cVakfErfh7YFO59r0JKQOhELc5XaersmCZOfIhGQnR1seYLxU7/xIRVA+
kpHwAjm+ixJdPbVK2jcrydHsddcl+ouO7OI/6I63/hp99OyIz4jOxkCmQFsJtm29Nn7r7zLD+YkU
C20Etz1lErSG0EFmBbSmQXp0/NRxgB2kSqD1J1ha1lK+C4RnTT7G7RKkccJUDCiP+yRgp6GjaTjs
r3dbi36lG+i+fWql3vmBtLJ9jEwDyVRB+RrVbrAOlESmC4NL0yqqhH43pP9Wli8/2C5CnrK4rjPh
d64B7+jMt89OAgGAt+ZQXBl4jCY3tlZwpFZTT732OzSV1SDEiQjZqjS2/8IQjDDUnonXk4dlrUpF
FtqZegrMc9PuFfu96z5M2V9Y1Ml5N1RGObNNifLEgCW6nmu9HoRoOYBOCRcFN7/3Sbn4+fvtsUyi
9WDEALJHwyJF9LHnZAGwlzxvlVPfKpsebZ6kfc7UO6l6Rx/ttqm/lZTrcAbnPKgHmiMGrOr4DoJO
mCdJkKKeqpCu7e5PkDV7FSI8N7i3zF9yce9nj43orAW031MkHMt30uGrTM+3fXySYjSCnuMM0bB9
ttiSNTlFmIa/5Al4tzXUMa7nWhQrGHH4cgKYuDYG1Uc5RHHgTfIPYVis5S7cZMKTYe5QBdnUzS5M
TdpYftvU7JzkewJhd35YJIWe7mqZqQJ3SxWHzML4o9zhMuzAugeDfUKvfncu0xRGrvJ73i7d4OdM
mX+NDS9UXO56/BUHne1ViU61uHlG62hf5IqLygqSwrKz4HJTv4ZV5cLW6CKfJw7yWSG2KuGrwgID
KsyWrrtzNoD1cNVl0Sj4j/ZO7PpRiCandnTVlr5iCGLsZsuC3fboWSvDxgHUBbvC+Kqj+2pha2WP
lSoEvCNuAr94q4R24R4wTcTCzMql6j92RqtjyLVJ+kfUjp45iEuTx4qkrZKdkS7Lw21dV2s03FZF
9KGYXz49QlQGQH0PJMkw5o2uOYKjZ6js1eLRUsCU1Vsffno0Y24bmVyBJSrJF0ZGF3vaY4VSRIjk
6PWQA9o/UdpYG/qrlO1871AsEU3PLNqltfGi5blRS2LSisfGy16MWP9hNqjM5u7CoKaB9WpQ1mjN
upzsRdMxqB45e3vvFSfRe5KR7DVRL749f7OmBsiVZPICg1HnevP2siA5CiK2Rz3400VfeznaNG29
95wTcuaH27ZmAgWwTB7JZGEouI1TciTEC0AfsXik9LyJEewcYiSRQvrxb+xwiGvA5bnTjBzPiMw4
FfVSPIbOXjIQYvK3rnpW/F+3zcw6AwzB/8/MyPU6tZMruSzEI5pl60jwCjQshVUjOQvDmZa/8HEy
t7yOyWbSdDJ6FamhnmdylUnHsogfMoRxy4pLrGI0H0ZWH3STYkIf7+22/BpVxsZHxY7wthU9d53q
wTZQSyQaY4tWunbjKtysC28QElxIgcwtLiRCUImbIOsmXUyoGIddHjvysNvvemioO31fNTTiNPXC
q21uy1NtoWxLbR083Wg65KrQFKcQcaPOvzOsaCvFA3esuW4kiFS6llqEucRhPDu6C5ujbaJFtPGi
yCseFUlfCdZdHz/ISrYy8t+f96nLsY3ON9/Woy5EaevYxV8o12rad8dZIn9YGsvofKulosw6Gxvc
W56qpnuqJBvaEx6DtrewVNNqwOC6F/OmXoeXKKgMu6s78Si2HgydL0nwCKWcp1sbs4MAB01GR8+h
5/xI2i+pSMA+357POV/R6HvjhvYXzTIKBWqCzIjgYb9xnwL/JS+fhPqtcN8o/G/F4uttY1MIHqO9
tDaKCH6m2FC+YY0yzL3WW1sPIEGrZmvC3lYS07tMqw+Jl27MPF+LZv+9bcNNmTkHUZFo9O2/Obm5
LtFlW/iuYUdcX56vvmscQBDXK11U6MWjESQrC0oA+y4wjl1Gi014cANrJUr+1m4WKCnn/OxiNsZH
i2vKnmdn7BlZ7Tapq37RGwHxzIIGvSWY8myIvLQ18ukGQYFMMblr2ELw5EvtzqYZCwnKRym3V50D
Issh0e91Jy0Od2UYvxatft9lAaC3aOc7+SFH3Nl3g40C1aHvt/k6i5zDwjIMQWKyDGTqCJNgnSeP
zMZLrcK3BmcM75PkYKDhKKl3Vf7Y5f4qjuxH5OXWEWL3A33ebduz+2BAPw1PcJiVR/FLJzsicPiy
D8M/FkdiFMEkAm1DW35X2h8uXae37U3fRHQnwrLI25OCFSio633vhgFNjW4kHnO9+5ObPWqNyFmZ
3sm0RfrK6mhDunLXCt3utt0hnoymGLsc++xEEqPjvkmu2bC+q9ilb2YtZV8re4mhZ8nCyNM8sc6N
IPLZS+AoqLODJPksWQnvSdA5/ByoB4bK4vXkyY7jhJEfcifz5U3dbz1/ibN+5urCKQ1WhJ9D0+zw
+4vEZ1lrbhVYSn+MM/V70IQboRZ/x4uJzlkzA0MOLzae7+OXlJ+7fhlBF3EULBSy92gornoKFLeX
fO6MsQBnc9WDwRRI/2gwvqgUbLeuO/qyfLBFBD2D6qUitVj7xhZ9ijNtKPuoqP6USvFg+Oq6zqN1
iQ7m7e+YCXd8BkkdLtE0hCijo86V1JoMtdEdVVLW4TZVfxbwk0f5QvPH3IMO5Dv1BSrsylCRuV47
Uy9KWbeEjlBXr0PDP2RKtE6Mh0ARdlRqVp30rNuw9muvovHP54dI2l/iQEfAhcTStWk5REO3qxT1
aDYvvf1Dr15CicSpv5S9miI/cBqdQi2ZHp6uMARdG/IaFxBPIqrHRA7FfaFVyGIgtr2iEh89Kk7t
bm0QRvtMT37IRSOtuACk64JMyMpy62rBwWa8GGk5XHjow6Ile7SwVVk6JDRSDVWV9EeoOo+mlQCJ
1Rb8ZyawDBclau6c9lNaKd2vbb32XCbXbDbIlj/KRnf3+fW7NDGKykYD9aGAcugxcRPzgcbmAlk0
Gm0L0ASrVI2X+L3ntsTfFkYqEPirOIqV5LsKvRJj7JXqhr6HlYLmNH0pm8Jf6H6YWyPK+iIOwIsA
FPG1wwgAPRxK+upRQTS3gypGkkjF7W9P38whSoaL/o/h/TogI66NgDJRy1jx1SNMKzXqqhGFREf7
KStfUvM1qJbIj2Znjy52aXjGwlc32gSJb+YWmBn1CMqFmswXvRY2XuPTUbLgecMfGh2ajOu/hkaT
h0qjFmYyhjrqb/eF374goAxGxw2/RJztGzNTlnb4nLP/FUUEO8+fHytoVb0DUFOW5WMAeGblSUq/
tspsqcN1bmAD/GfQVwAaOa6Pil6qKG3hyUdwV1uv1++s0NoonUD4d/OdYny674ptO6hpsVqwaPM4
vXYQOc+tvpMC+Wh0jv0FKhtlmyf5IDffqcLa0hrtcNsj59weoD4ANaRfB9DVtcFctNK4jET5GErR
JnNfbfe35C9Bj+b8kEzyEPJFmtjGtYTcqGRA0jqjSjV0yfWNYos7NXhRioV3ypwhLm5cjxGsA0s1
Gk1R61ZneqQQqloK12isvcuNXKxkicShgjzf+vOTN+AjYbgd6lJjMIVEVA8US5COdfVhNN/tfpcv
ocNmrsEkP7l3w5UGuGXsEGkqIAMp4BBRVnZ3oh5qZ18sjP8h7ct6I8XBdn8RktnhFqgtqSyVPX1j
Jb2wGmxjsOHXn4eRznc6VaWU+jsazdy0pl2A/fpdniXzKbN3vomR6wuhgwxJUkVgw2nC7PtnPPtK
AUZYWBwAVx0neiKKalpEzDnY+XAjZP1peribGwV62kj/Vy8UF/dSYSw2BMuP+SurbGoYjTBSOQck
LUnv/JLtdoqfvn+gczseugn/s8bREWNTNfcxZHkOPdjeqfHnV+EYSER14+v/30JHQXGEMHBlB9gd
aMxtggLetdaYlZeQYsuWPg69fz/O0ZUiClMZOOvYB5zwMpF9uIVA7IVjdfaVAbKB6dnyzzF6vonb
HOoBWMNprlr63nllQvQlRepLixw1rrhyGlu5FIfJvyMyhmTTyiuDCyf2dDejmATXHjQymKyc4GsE
/E+kMkgLXT7l+1zbz5DdQoux6R5iWV6IraefBl0aqAgglvuAdB1juuAbFnMBHMzBZsZ+4mWsf1im
8C6scqZ6QbaHESpANfgv2gJfD03cgmij1GQfLAPzdSS6AOB8GBPifL4I34OwItvI8qo3dxNk0Gb+
qxku5E5n3irEMzDX+E/n7sQReu7mHJ3Awj5M9rTO+35lIHfvSGtF6YWO0OkrhZ4W0lvAmf/zMzs6
vHlBm5HDuO/QVM+0qNJe/fn+0J4+ChZAYRuiqAVS9lhXJRx8zOxCazy4TbfGlkhFl/XWuokuPMil
dZY//yvScZ8pu4ZE+iFHpJMWVGT4mvpbdnF8d3qslgcCeQe9DOQvx3evsuEabzpnxMikzaQiP8dh
keG7BMC7tMzy4f56Hqc29eRX9nholbd2Zb1rePcZuc3Hv3+eBd61KA1BS+WYdW+3uIlnPgyHqjqE
0BfqOpZU/pT18t9nBIvdwILEA/7bgy3V1wfCYFUFCo5o0KLetP79GG+DXCVR/aTzj6l6+/6xzr09
Hwn0kkwA2nIskgCDI6cZRD0cispLOHlYiuKIr/59kUUzHoqYuDBOHH1JYY0FqNLjoeFPCjVbS+68
S1XUuW0doYuyQEdgp34c8io5wBQpDDW65fVVyL3buPPXfJQZ96Pd94+zfICvFx8K6tDHP0uycJIq
Q+KPI2tqzCGahyRkO12uIH+VufqpumjPde77/L3W0VVOZaw0mpHm4GkQEV4AIoCo6NP3z3P+1S07
YNE6A6PjaMPZORhACq/Og5OFnY//TdpC55b0998vdC6GomRCT2SZq5ygTXQ+xIV0e3NAvQQWnEia
S8r8Z1/XXyscvS7f8LiuYmkO0v1puitaYWxxySLjzLUHKjvESyDyCEgzWsRf31dLlYyaqcUi5rWY
XphzNdcBRKkadOurZGBvir3lXZtazpV09nIQm+9f45k2Gn7Af36riw4IUJhff0CUR0U1ho4+9AF/
G0P3ChSux5qLuzlyV+4cpJNwr/0lLQ8wTpgD+f6/+gHRoiyFIHVSfnBgQkbtYMdEUA9w/tjjmEm2
FtaODK9RtRr4Vtl7z72QDJ7bp6A1/c+qR3kaHF+nngVYdfJ5IsaDJbKp/MwvKU5eWuao8wNn3sGv
pkAfRPQWtO+8W/P66qIdwLkgAjYocG7oX2CocRTlJZu7vJo0vqGseEpMn+Vzs7HiaFWS/B3A0tfv
v9my84+DFlqB/wVgQHePqymXinAqoGt2oEDJOmK3mBANZmdrKFhgitZ0F2L+6fMt7N1FizSE0vyJ
8+vM/FkXrm4PRTglrLSTenyHn4wdZx2Sjn99Nohaoq4CdRIdBSANvp4HOfphXYy6O5Cyzuzhqp/f
/JDjyhxWZbu2yCVtsHPP9td67lEbuwoGw03TdwfhjIndxEnnl48ei+2EcLbNIX38z21c5NgO4AK4
wVANHetPQNk+9luPtIeKlKAyVQigVTo18fr793gaPbEM7mjcbCj8AfT++h6tcWIR01Z7iJwoiXX4
224BrDZUXxpEnQmhy0rIDe0AmxJP9XUl1zhNMRdVh93fJIrvLLEDyTghgVm51jYIdj17mgcbP6JL
HHPX/KuNtI2Zy9/rH98TXjkM7Yz1g5p/SM/eM1qpBN2qdS7be6+9pFF25s2GOATLXG9Z9njOQ6kd
5gOr+CEeinVA5KoO7sZL2/L0eoUOBd4oLiZ0oCAf9vWlNpr3Aok9P1T5h4KAijIXeImXFlj+/K9U
m4y9PzoRFnCCV+H9ie3H7/ffaeT9+gDLW/zr76/6sdC+0vwwMZqM/sbQLIbSKn/7fpkzxxfazGg7
YoK4uFMcvadOs7EDerE7MCIhkyk9qKu1xQHKNa90jN6sXD18v+DZrx+hSQ1GHTb8cXzCOKprVGR3
B3+Ee05sAM4WeXhtxfJftRexrxe4FaYJC38CRfnXNxjTumEgyfNDzm1+ZSZmHrqhuKSDd24f/L3K
8h3/+k5tMY3A8mMfdMS6qrV3w4dL5oCnSwRQsY4AaMdYBHIdRw/iuU2oBbq3hxgaQS6cw4GmutA7
OP0qyxgS9NeFPgAJnKMYNJWFImzQ9iFSUOkIVlVI1m1wCd5xuqexSgAfAGw2tNuOpwUCTl0RtYRz
EKFOunBnTSs+HcglFbqzyyBqAzkN/+kTnTbI+4dTDKf6Q2e3W+Ijls55c4ssBmPc6N/HxajmIBiF
wt6D0Il79HHGuId4WJfbhxaYHN0pjFvgdcBZal2CXZ75RsDMR4t+0NJMOIaCi2rwYfxczQdoqQzB
vVf/MNXLvx7OZeiBLAVTCBsv8Ohh/nMIsDqJ7l8VQQtNpOF05ZkLqevZ58DJJ9DCwpz9mMNXeLDq
CpoKMEgnT2pzMLB9CMen/8WTAEWADQ2G7ol0B3ejwaokJQfO7sAFoSMkyy813M4+CIoPjL5Q/QAg
9/XoD1WPW9NHwy1wrvJaJf58p51LdJvTXBXBGdqqzsLTWzK6r4sUTQUWUQOwLVivXvVi9buY7dwJ
InC+SNpLg44zoQaREnJHmL2eqaZ0XscQowRkhY7+KtTx6zRc+vxnKjaMQZc5CuAkCw72KLOiI8iA
gklycMj0KbWzGphfoATm2wa1TOGLbWS8VdAFKwfTKQk34H/OIOGMu7QuFxkzoE+PSkYBQg0UpOL5
IK1nf7pxi10z7r7ffufeI1ovyB0XJC2+3devpuD9aQFEOwP6E+7dUd3SeHz9fokzUW7hAyy3G4Iq
uAdfl7CpHeSyWZYQnw4DuyGGvubkJ/+LbhJeF2biaCRBjP1EglXhK/hcAMVek25OeBt6CZlMFpRu
mXJu/j0EAQD0n8w8Bh0AfHx9rKhscRWKgBz6rkz9sUqa8pGWRfb9yztNexaY0f9b5ah8jrrS8iGm
QQ7M8m9YNySqHbDah1WqTUCev1/sNE78dwuhoQ1KGrK6ozihpMxlaYr5UA0QP5F2ants5VgXMrmz
qzjolS/3HtwAjo9VEbQRa4BbsqmVAz8z38+6Bci5yy/E71P2Ojj2SKv+70rHyKWOlBPHpBMr2U7C
2CMNX2P2xy+fekBDyIBZaOGmM//nxBHzIgiGLkEQU+VjQRLqBAYzSYP9Xko0y6ZEyvu4+vn9pzo9
t18XOTq3/iB6LtkEpNtArmap9/5FnaHTJdAyR59oyUht+HgcbXB3LDXviJJoL+/5dC3mS8pJ5xYA
EXQBgix86OMbwynQGipmXzwUU51B4y0p+gvZ4mnogVsC0B6LczPmM8c1fzDwThBu2MPkXvHooyif
MC/G0Gv7/cc43dEoERdV3yXswONw+Rl/pdZNpSEE7on2YenHR2UJ5EUH//J/rxOwDLJqnJr/AFvL
DfzXMrIZw1lEpH2gMQFzulk11SX34jNHZlljkfFdROBP6KLEgY14X9ntQ0SsxB62fkSznP+uqmrF
YAddIDXVnCT8IqnvNNAtsi/AzoCwiw7DMXQT5OchZxrSMgGLU7tzf4R5vZn99lcknCTO/x06sIDr
gPsAggtAk+Od4amq7/qesofRCxKXd4klwFL7Z6lEG6uA8A+RGdDikUh+/WImb6wKlJn2YWDXPoXj
rGBJr28hgr/5fgeeeXu487DZYSQEWVDvqLmlHa9Fa2gqHhQzb2NrZ5hSQUjQgiDvuDI6fP1+uTOp
ES5z0IlRiQPKdEKtzrsZC8qYP1TBZx6mzEAtQbG0HteKbPIY3Plq1bW3FG5G36985kR/WfjoqMkg
7OfQpfzBWPpGBToLjbvvGN0BCpB+v9QZUOjykFDUWcbHwPkdZbQEpHzhhYQ/uIAC5dVt5Nx4403F
39kQr4LoI4ifXHAraKDS4dLk+jSbXrIlqFKgvEGMPBZTxFQstyU8Px+490vJ69jdwxRiFcIkRGxz
PV961DOhGM1YZGfoIqIKOS51pIgNz43mD818H0I/kMMCmcD6La+h2uz/DvKtJ6CZBT/4AsBNcR+7
qy5+v/C+z2xipDrwOFryXRc0zq+npeSQ0fMcLR9goX5nQ880QfmV0aJcO7n7BHPr9dC7bzCsxgyP
Jcwlq9Hq1/lE79mkGDKjNrNLgN+k2318/9NOvgaA3ou4aoz6BoXn8U3lt85kzzIYH+HEUbePkNsn
cqMtyMcGSetdOFwn38IBQH5BZiwu0R457qJYvW5GZLdwkG/fVdung+2t//VxlhEYlJ2Rk6M3ffy1
O5/Pll0W8rGIb4xBZA/22vvlhtfTvLX6S9fWyZFFOEKYQD8FzWkQc4+OkQXRYh11lXzURZDYTIFx
svbDZ2pdaHSebJ9lHYgRLeA6ANaPSxnuxRAKoYN8JCrKTJffCcFS22YgPrWQerik4HBy6cNUCFaR
AAiBT72YgHzdrU3cQ6VoNvoRLa/E1r/zEHyjC2JvOO2nuwH8cwwu0RiENu0JmErIYaaaBu4jstwX
h8f8ps1BojKlB8WIkDoPtFPibggcljo0dDcSBqbdTqOjnMQzMyyNDZlg8BgHYmN81uyFUp99FMIK
I6SQJm1itbJZHn7MdlE+z9DKk0lYsEamnkvpztPuz8Az7b1hwt1BoSKEWlZsqqySFl/pobU2sQzM
Q2EG82BNcfCxyA6KZGggr6VsbgNelP/holgPYVUmZYlCSQgYS6JVKdMxD5EoxcbelbT6rKy6WHMF
4k7s1c3atQvxuzb2sDdyKq5baJAnQjrlj6It5ABFF0jMrwqF793k3nqWGF6lovB/SKZg21qE5ZsU
KqgTK+8e7Ui/NLrvoBox168MzjPZUEItBY/vrjmDYMxo03lbgkaURINdrzi1cBZU/YzJdL7vJ4us
3MH6nEH7lMmoZqdIwjxif6zJFMkAHP0KtpjBLZ/sZ5DD62cJKObW5tJJI38ImzRv5gCabAHG9Ksh
qRamUK3iN420t19FoPdsbD581GJ8tWPYrtnd5FxHMV560sZQmZCKm/eKdyE+TufPIqGMPU+8W5zq
rZjuJtftU+ZU3n1Yaq9LItmyJmtbNzp4g6MTZRUspYKh5qltmd+Hbjf9BLXoNzDs/RqODT9aSJei
qeFCliTxSOFDMXWMXjRvXkwfvTrzDPEvtKbJQcErMUFXDIBZa8ozMsNgPmFjDjRZEJtOpoNltb+C
CBV+k9M8HXvaPpTIkrZeLJ/QwP3h2+aQt1XhZBoKhmVPfitby4R2gbmL+1mrrI8Gv7vprW7YaNn+
gbptSNdC2RLk7dF/CspRDCnlGCBmAAECW5iPEZy34c1QPmpnemsD1WZ+ZwUmmRz9UMvyhy1AQKwU
7xOrat+0zX+aQljQXCm8tK15CR24XKfUK8Ok5EW07nkgd7E1BAByl7xdNRxeBxlBD/1azUUpEu6K
Z28xYE5IScdVEFTlpqvmHDMQxTMbM6o/vDZ8V9fsuZlMnpCu9law4Xwdest9CVqn201T/0sEqh+T
gOftFcR4rHRQ/o8hd+cws0K4vW1ZOdu/Rr+EEyS0T9KghHGZA3yoPMCCHoAzAWwO07D4hQxst+rK
EmTrHPfmpIIXBjcVZwup07zYTRBP8e4ogVTv3Ms5Eb7qMghC16kZ4yALm/JPUIk2C/sKK3SRDzWT
UoC9GMZkxlbyncTRZF/BDaZNINAoxK6fmJcAA2enQQV3wjYXgFY1nbcP7abekpznKWYrKiNTfXAK
jLCVZz5L5opN0LA81dTz09gRrrOG065N0n6Kfrmz1bO9hs1mDST7TatbGLLSTj47jO2nyjo0Ycet
zTzyloGBQ0bgFssnapp3O6oQeHQJ5dHML/UbBwhHX8EGudr7o0RYG6A9bCcWd1964+DVIY307rhL
tJvWca2fW8JyvVO+lW+1z/PHCVNwK5P2wHGd+G1SW7m7iWaa74RibbmqrHCgG+zUu1qSjaJwxR6c
+i0kGL2CBgdLBPyAtA/5ohpjDUOS5w5kFSJT3EsoyGZ6HEeY0vn6WhOBw9eWnECM0pjop6OiaG0K
Sn5SCeWp9ShpvYLsBPZ/afI7U8HWDn2FIE9aRaJbWTqszOrOl6+RdKcnVYhPoInJNVPjfdvgY1hw
RH9DyyOCDlTZF2lchwLK1B6GjkUBzd5Zw5oT9sPBPvejZg2PKfMxKEk37giTPmKZ57mt3u1q5LvI
Ef7eaQKIgYquWeM0W+nojzRBrwfWqRYpM9QqNClNO62hPz/trZpa7bUbjJDHatj8CShKZW1c1HvO
L9GHEdCGCqYctTY6GxDsk6bwgsxBgyobAgFBO/SQZ5I2QRcnWnswZI6an6NwddpYI2JrizHKzvDC
Zjc18jeyH5iEE3XMwj6TjeV12671i3jVsQIKSw4IoaUDhW5LmYOYS7gZ037rDtN7NzVRFjBMYbkz
s+t8hmy/LiAaC6FQCEg3n3FUIEby4k6Fs5P1o3RXcLKKnolGYPX1CG1Zj1vvuDf+TF5ZklR13ZBF
DoQKknkEejBpB8I5Hp2W9ibE9Vdnc9OYejNNLcM2LfIu8Wblwo1oKJukaOPDFMCplUyC8yRclD9c
RU1miNhWoZXODWZ5dtsmZY6fSFyIFOtGu5vOcp1VWcCeqRyi6sY1NUuaodlwaFRTG99FjfhhuKmH
RwwHyL0j8zbFEBJn1BsFYBgV0P2JaFT70vp2s+YTcVZ+WVNsWto/BsYAHUq5OGgg1LYuUOV7dF/z
TWNmiIYo/WfCq0xx4fI0QiPkPpjgIrYUPBmLXb1yPQ3WXOlQ/S4au1yDDn7f2YKuWqtS7wiD+r2p
pylDhO6uuqjoHyJwqxEbQnDbaajrW6eZ5reygGfdjTXY+sfAPAdmKNJN0ZfFeVM2fZeS/bT7wF8H
iAmwWyqddDQOTbk11LsAxqqbOBx+ea56INpGbuWJrI+t6DHilbuOhiKQaWkakbqCQkXbC+jWdmEK
THnRwaqMlKkHJtN+KoIKogJtv0MUbpO2irpVXcrwCVeZuNVuPVz5NbRiagenY3A6+JwxZJUbXXvD
hjq1vo5hFpdEhYmcVU3UDNpyK24Canvv7li9KicqXrSqusQ3kbhuEEMSp6ow9uyRN/FQ4OQYJHP3
0SxivrJG4yZ55ba/ekVC0OCh0gpLmoYlEyW/8kbVbTZy8uQp05utFYy1uhs9KGz2kLFLRldeydg5
KI+Ve0BnY/SyRAyfHtubRwnJfbknZfgAfXsoPgK8mQS+fM8jdc8r0W2tmJWpUxcbpGuRb4AfNuuq
oBvZD+OuhrJ2Zlsm2AGGp1JMNkQiyQiLtLIDAk7acwVQJm5sd2IQsWoxCh98dpvPbr6iXiFXxoKM
viR9FucfIC6wdICw5gpbBIChwM1KzkFVi6N5g9v2jzvZn5pruA3lLQZRaFHU8carokxQ/1futiSZ
a4pJGEbWSSjLxYqBoborC+i/aTxEwFUqpmi+4WP5yHXxW8qqWRteg+Xr9K9uLcq0cYL3efLLq1r5
d9p1iiyM+B/WtdFtlZPhF7zTyR4qSMPTHFG6sRuoPvqWrp5bqJuuGCXTNueBjleT15DqBvwPkUDb
ML8meOXAkE/BdRTqLs4cOfgqAUUTmVcNyMIq1hMa2BFuM78dOuRuFphSPa7KNz7hqkuIcItHjygz
pVYp3I9Bh/LdqfsfgKp/6DxYhJkgls3G6r2I9BOdOvMgpELSVyC87EmvRg7JlqAhcIbXECeIcCH9
MtEcbUxUjR/IGGSGss5PmFeix1MpKVZFbomVT5tpFddOdR07hbxzmCb3vQrKtQi4j48Q1HVa5fBw
SHg50edacQCGqNM34V4NYeckOUT45iwPLWdtOeQPLdR410DSWAYBWyHsol4gpdjCi4g2advZEayy
WQ510FYhQZWBxNvp42LTIRyl2m7CH54lu2vUDCA1zlZh9L71mHCeGh607RZI6pKvAyS2aTPSal03
AlqLZfEklPurq5HidX6Vuv4wId4NKCbi+U8cjwoh3EesCfHra3z+Fauj+rWBof1+5k61MhWmKNBv
UY8qmJG+dxBCKx1f4a9V940tYqT1EIUe82lI214waF42DJhF2Fc+ob8aqY09VWWFnK8dc+u6jkE0
aHBzW86AzBSNDjUIgXwR/l65JouphxW8j/hA77SJ/fzGV+hMhH2ut6Q0nbfjo32L3uEIcOsIk3vm
DWTbVL47rIpIon7NJ/R2MP7xbkVQRllVND+dykcuC/zmrR2XGrmgLq7GHA31xEah/WINXb4rXZrr
jDsAyFhtAEgdRondVQxjMJbwpi5eTZBHiRU2eA9oxK8b/P+YYdput8LY/SPw55pgmoX81zPRPVc9
h5NRIVKnn8u0zqsnYk+QyZDtIyPqucMI4cqLOdK7fFa430EnpgVjdx1hbWpmKl/boL2f+WITQ4Yw
BRcY5xnimjsb9wUsEqE5kzvKwWF2owwDlPYKmFgiHyDs5ySRR0V7k+tCsFvgbx5UQH6AfdgPe5or
LzpQQoB7m8nQJFQ0P5k/PBG3eXaE9LFfvfG1ID5/jmAsxBPLmeZX7g3mdhRyH7E8yHBRArLJ4+jH
WM6vXvTZFi3uQG6RbR741o+qrUgCLf24TspQOMW6DDV7oICgvQY5fr3XdeHnOA9RMnjuAWwWfzVN
/KWrhjJtK5wLSAb97kdYCrK6e/W0gR4FfICSwoguCeE+CPZ606a9i4H5YGLyhLz3uYi88hVcnPDD
9Yviaoa1Ey7QPmySxtDulnaOGdKuQQHbYIy7asZm2g+AAZI1JDXpQxe1cZuBI9Xy7ewNDz0cwvS+
rBdocxOgpitiQCcGTX/b4/S7VsP1KKAt0QfsYwrnxw5dixr1EoeV5FBEP13aegkT4PqtoOSG6whm
iUOXBBFGKVHYCqQWACGis6w6fHDwiJxdrLoQo3dP7PyOfBLjf3rxUKVdiwDpM/Lp9EC7OAhFyVzi
ZUB8nqFFbQq8M0HVy4xxSjpF0CMKh2b8I7wZ/ojwyksnGc4ogGSR71U7DlewwxrcpNZ8T+fcSsve
x0SkckY4Otd58Go4Rn12Od2bJggzVPao9DQERwLwESWhrxYvrST0G28zl3B+nmYXerA6KtZdRQf8
tFIcAt3CQN7hy6iSVvIHcFbwTZiRYaM8RcAupu7WRC6eQQPzUs8NxOT13HzUoOS+AXPTjlvAIeVd
FS5NAVw9Y6pD73GmVfQswLLdhlqWVeoUpN4Dheo/8xritckYwChQ9KCKJsgX3XceuN5uduDvlNHO
CsW67ViwGQex9nlLXlEP64xh1nU7AnK96lnXxxvm2h9NB7fO7ZjXNEHtBDJ3jkiBWzBOYkUgSBTF
84ab6A2vnibIRzB8jZCoTjN56hpPb+sSxX84blEIruNSxVdEhjqtGig93ipVS28fd5DUHfzSuSr7
SKbogsvM0+olRLNiG1jOe1zAdMR08XMx4sEgMZsEhb+nFXnUFNLoc53/DHv+jpQsXM2FG++0RP0X
Y4hgwlo/8rxQaiUlaVJJtGxSi5A2g8RSmckI9Yya6Gc4jDT1rYalrtdsWeNsHRFsO2tiErKGDgS6
gnklkFjFQbN15VvkblUAzeHJ/+2YXK57we1rt4BQTTL49LePxsdHESqU3y3JB3joLXyEpr1Dqfni
9DnE1EZI11DeV2sdh31SD32z97T3WE6CvE9Wya8ZC0No6FH+YVuz3iCuQmixmINb6nn6oGVOUVIO
QUbC6omp+WeVd/5mBGVoSnq3qPYVsMXP1Tx0H03vm6eoiZ9bizQFpn8BGm5NOcI3ZrbSWtnxTjQW
yyogIruE4l75SXGJPGNINNrbuap+cmQI17lxyU2ZByIzUPZLCGLM9Rxx507ZzEOrhlkkGT0KnkNk
vcWOvvcgw7+RradXXaXKvXZAyKDAcCTl0P6JikWCt4PQRlTBfxbayhyZchaV5JPSFhh4OpqMzmW4
y32IB1wZsPNfvBntrh69nN2AqivJO+/ZDDKosxGCV1Hq57a682Q1A2/nc+QDMEhC95SFyWCPfOv2
FX8u23wR9whfx9gZs7GJ7AetXf67HMTIEooIOifIVN44roWNclHarg1KQegPOYsNYsD5z96tnUT3
4kHaygGjA+wPmMwWWqW20z61dWCucNuiwx+Iij6jgbkm+BfdJoGWDP80eY3gFIx6OAy9I94EIHWA
x0u2yqUV37JwyNcw+PxdQywkrQBVChNJmUHbMP6BpgDslBXrX2cMP+8CA42fNIrojEdE+nIVOKIk
EOmj4VrTSadkqMDDc6KXqZfl7xgd0HvARV8DqDttZ2dyU3SEZwSUYvJWMw1ebbTwmhmBNgDtDYjv
ov45SAeGl3HVQwfLG6syg1LmBInavv4dktxPSqoRFOPc/aFQfF5bcyR+0WHZBsS7x+/uMyPphKwb
DbPMiYdxRaGx9URhKJnYY/zgjAVNR68LE8ftcDhbppPGK73UIAitldflHxUl4oGFQj3YfT+vnVnd
jIF27zHsrYZEO+VSbFi1h+3lGoOwi6pYjBJeWeWMHkilfWgdcjSormY3MBuPsOkeAJzoxtMgYk/M
h7g4gseDkovseEXaKGlia0zQecZpyl3wTWyMsIJU2G59YWZzOkUBlwC+ezC5wXD8hI4nOuRxRdGF
OPn+TW0yn208tL0lssvvh0Oncw2gaoHKiVz4IzhAA3yda6jAdkfGYwRNby73k98+otHi3/Fh9C6s
dOaRXLDxFgIjqCAng6G8QOPdqSPyaNu/0ZBLtaHY+CWABpfcwc6shInaMsxdhtUn5D9dAqgHtANE
iScHQiNCy/Ea0xIHUlQlyqsiohdIc+6Cy/rC3HGA5Vzc48DQBEDxGLon3RDxsWvdRztGdZBbfpOy
sokwRpX9zczm3ACQxCGigY5SnlnGhkUputyJmm1xPdtRvUN/s3ywMcJIclzcG2S34S3Ox7R32USs
zRRADclGC/jWNT+mbl+OKtjWtq/WDcnhCy4BQykJh6sq9av+jsxhvjI+sSASVdsPVYX9/f2+OfOO
wREEOgVCJBgiH3OVYjCVSDBL9zFCEyluniYHtq7zBvXD9+ucjuXxaheJJrQTMZTFd/26QU0NEaeh
9NxHNMUTV98PQJEhnZ56ZMZos+dmPwwbh+1wAaHAvYA/OB3HAXeMcTykLYBnxJTx6+LhRHQTUF4+
iU7ftja7cu0LY8zTFWDrCu2ExecdOPdg2Vl/oXzgIUVNX7XtE4aPMPKcrmgzXPhUxygfQFrRJQCA
DIClZXMej5hH24OrBnjrTyqEEKCD4tO5soaXENTYYdjN8ZSh6YdbqrgAlPoPtvDXsViGpTiD+HhA
ZeHUH0vywyXZtXNq3KfJoOcANEHtJTkK4+d4ntxN2aLLJWn3Uipf/6bMGX7rLoivW67pHxYHDHIS
BNpHXrdmDo0Ty4V8cOKPaEu6Fj69Ej0tkD8V0UMBlcs0HpziLup7zZIyVhiQXY1uGupMixz1qXm2
Ikg4t7xfxaWMN6iO+cYeXAwK0I3e9WhigGNSG4wtWVw3e4wdigcd+09AI5Ds+03tHp2e5cVg7A+E
gQcRMjDGjgA8ri5Ll0P36AlENACaaV3f5qHNn23V/R/OzmNJUmRLw0+EGVpsgZApIlKV2mClEq3B
EU8/HzVjdyrJsAyru+lNdrcH4OL4f34RnmWjTo+SMaPeKYPEDyysDIy0Mu6okzlZxWCRuK71xrFS
U/Mxb8tux4aivprDcBdMWb6X1cFma5USv06k6uDMrbJLyHLZK1ZPP15pgfbsttqKDqxH0AAF74tG
b4rp3HvcQVq3Snv5V13zLvpgCU6aRu0GwOQa53p1+CyvARAY0iShRmQWrAlTVRfYTm4H2jPtW1fn
ujKOR5pHH7/sP3knq1mI1fpCy8IYAKOa1SLOZ6sbUyfUn63J8stsF7RfnJ1g89W/AeLRKdJKP/29
NMVwypl+mcqDaX0TxJFI4hpFdWGAvfsp6ItgbaE1Y8m/Xe2q0wZQREv9We3Lu6bONoMencmNBhpC
RBXN93gfeQZxmVqpbNTymi/jhWm3sDv/M/xqswGR6PskZnjRAr6mLo1+qboJ9WsWwGvCGOJ+HLEg
9aAcxF8SrtHb55zb3iE4WNHvOYpPhFjT8GStD1W61bI62QxJeqrt+MsobZQ2Pcv6NWPgtWHr4i7w
v8y4xUlNh1T19gekA1a5wKzhSe0pC8veUTxVorEZltVzXsvZHczL8hAlqb6cxuqBudOB8LJEUswC
DHnf21nohcJ5nbvE8BPs3wAaR4hgjRj2tMOuBeqs5ZZ/fjEhwdBLFkomLbO3v1huRDrCXY9ObScZ
m3hU6se4GSdfoJXfCo7/+6lSCrwsCstNItP2A23YVgDlciV+xUWfXtmj1nNlMTmh3ufdaYpG1ulq
1WiJnDVZnsUPQ6gWh2pIuztLiQ0v62lfEBN2TX65OghZEIyH2I8RqaF0ezU3E7Wa5rIvE9jbvxzw
Pueau896s1kPsHrBDelZbREzQBPQrbReFPHYiM2VvWa9wJdBNEjISzW4hGOs3lrZKlEDoyN8iIfp
Jo3Le13SdpYESI8vyWmk960YgR/EwdlSaB8W9svHP+DSQyL6sVTi1JY9ZvWQXWfHIAdy+JBFvR/G
2q61TtX05eNBLk2NvwdZPuVfNYsFc0dTIBs8qBPxr3ECOQcUU3rA+/rjgS4+DfoiFEZ4yeJR+Hag
3hgcMG8negC0/hHF5S/ThL/giCsnxIrv92fqsd4XJz9Ehu+Y6UoxDmVcaNFDEse520di3/agYrHy
VGUDty/ttVau7VCXxoSJQeGMP8lS4r59ND5Pifw1iR4c84dj7JP4OY+PBDu6Nc6yg/WPctDlEW14
pegUUFMiO159stAZCcYKBfMiK3a0lr5bTfpvlez/DQHxz9RJXyKf+u0TCTkQOXLN8MGcph0I2k0D
P+Tj+UCQ2fJD/z5B8cbkUbgVowdlpLWAWlTAEzRY57M0d/G2JYmb3ntuhVzNlQbELG28gEivnFbu
/ZwWtS8lWeaXhtN5KUUZHNNeeGPVjm5nBmR2CQf2BoiROxe0cwGEyCPNEGnvBf1rN9OK/insNeCP
Pmv2ca7am3Bo9Xt9GrBuG3vN7yBO3ZWjLfaZEn7Sqnb4nOva+Cs1cmdvhLH0KZ30X5IFgV8VTfJo
Rmm+acda9y3RAtobhB6SKPGDzhgQhybPVe73ZV8QqjDmATFiVb5F7lwe6ng096HeCLfrzdmHDZ3f
OPE0bWoZyoDVQnHR60SHB6BhUJWPBuFjuUYHf9L2ZVRVd/1cOruZM3vbZr11DATApVIWFW1wQ/fg
U8rwNWXCvOvlTic6enJqIHFwKuH0aMVJ/Dggxj45OmC7roevpS2DgBpNdspGoyMGIzK9QMaEOUxL
Lhl0We5yDRIUohzHHzVj8GvwzU3fdN8TjTabbuQKWOuk+Fgblm4ZYVFuhaZ8n6uF/NjmOhZs2qEC
BZ6KkU5QkG9istahSTThAb+lCcg1vaMMUbZIa9lhE/uXYeSzHydoxrEHCv0sieVNIhu80iGRNk7f
pl9oDZa3o1HI7I9c0l3dHC3ltovjRzT7GrSTMcBAyvmhlemwn1JRCV49poB4UxbOXtL7CH5K9NWZ
GprskKi/KHNsD3A/9LD3mmb+it260XoYr+UnyZYw28Vv5wcKoVb3B1t1vsV2KH9Vu67dSEMjJZ40
WdaLOqnFj4DwnGf6XOUtqmcE6Krzu5GL7vOswbPg1TwxMaZNkHe/sQKTnoI0mG/zcEq/2Xmp2wct
podgWP1o+roR2y5zUS33HHmvkZjNx6EFi4xDB0TfnsJ9UZgCfpkwd5wY0WMhJzYkUloLnxy83H/E
VSw8WYrY4ht1+B60Tv7A1UPyg6GOQhDICB7QmFl3Wj08WVjX3TSxmIsTbbBwR59r5uW0McRMER7G
PG/u46rTN0qXTF60TJLJgJVJmsG50kvBe45/ptqUfCtCuz9FGtmSBS/jJaG+NA8B7dItcKz5NAW8
e9dUo/DBgrNxLylF+JzV1TfVqvLPbaV+TQMg4GmAzS70GThzgDROI+fLLI3Glo80nni3zmdt6lSv
sFPFp1HU+aAs5Tatc9svU/krAJ9hQKlrVbeMe6yfjYp/NFwsYVQ4n3RapODleeHLodZurFFuydHQ
iehzrDy80+uu50FtXDOwWh6nH1byQ6iRFwYFjIvfYWbMNE1SbFAGbPJrteJfNGgzmq2VkLactJ49
OMKfzaD0jc5Jth2MAa8AmPZyOVa2mmjqg1Y6Or2oyHpp9UQ+ihjuZRZOIf1lTfcm5pw7zPh0w/OX
vbluawxeLNge/SDRZjFpsdHrpPURI07RU63+3Apd+gG+K9xZB87NrUp4apxJN2YUD7s5s3MvB7WH
QilkLzYSCMhtX5C8FOvtk5VBSFWD2N5BJS69prfGV8gl8k2Dj9qPvoyzA4QJg+ZQmYbcsqGFT004
7dl4ZA+t8uBnslA+wWNpS8/Jhv42j+vohyFBMHfjJnQ8LWnmhXssjlpSG7tqkCyMGRXxWe1TLrWj
XSm4zNOpD6fB3lcY9fl1mUDhhxHlJmmTPqt5F++amPueMEV0I8BJHsagr9jGJTo4DgkvidLL932a
GNtMktpHGgy4vmdt7/edDTBXYE7b22l5FlJnHiXFdvYdQYIbaB3pF7rv+T6ZJgWEGvZgl8kQ7OOy
PJotqHeQdmDGfT2Xv1vMA124Z4kvyRjIKXRuk8B5CCUl8NWk/ZUFiBrigWA9Pcs+U04SfBdKAIgo
T3wBA2MrS7CKJKeY79OB8B3JhvST1jUHA430u7amUQ6/XLhqhs9j2UFybvSg2MDVRPkU0cs8NrW6
+MGm3a1Iun4bd2l/N6v09uTSbjZaZeUb2GCTp09S6UfGpO/DUFa2QRE6m1Fzcq8Olf4bp2+2maIk
3sxjnrmWVAHPx1KyqVLmtCh189DoBlCEqYPCSFlKd1px7mrRZ57ZEBnUOvpr5pjzU2OHzWOVVPmu
1RjW6htjS5RDgRQsHT8VXWb59QBXaqH73UMSgRPYJ/IhdYJuV0lttYnY9Y5OFw+bLBfmtqGnQ/aG
bByaVB49qUnNgw6289TjJkGIHyk7FMm1b1XMnTa11I0VCdOfc7AQaSJbwqOdkXBotaEfdnCdYQ/p
t9lkS3sgbGlvBBaN5IiWr1MiLs0HNo1JSpsjnGhlA682fSSKI9xpdAAfmzKrDnkz9y81aYa+Mtn6
QwNtYMNBRkSaJLrvab/wre2pdh0FEDMxumFXkMLU+Akvy1WdsNgYGU2LFDn1IVMDzYfTXd9US5dc
mxx6gExilnTcPemjHv/E/yjxiZIQexVnUSg3ElaIc/+rRDjqAgMmrqowzca0VG5YsgGOCoq6XSjW
O4t2ojt19rwH8WGRBXboJ0WnedDTZ1ebM/3QFZIgPIiL/5GL4DS4UQKZRmvNpzQJ8TShf0zXXmbO
mnPkZ0FZbqpeNo9VqIltnRuWaws1v6PtEnpmW8F9Lo0c3I/qKrJAQLQREm0QFl/TQp7dQJ9JfVQX
TjjuPdvB1gmWkTPbnQqzRa+EenmqDGdTjXBSitr8ac/iZ2ON1lchkIkFRPR4Sa/Ku0aUiQtniBCD
uAr2XVPpN6Rch1DPo3gHda/8lM5S4KlG3+3SrNC8vIX5VIdEH8t5ZG0NuWx2BRjbLVUBc3ASpTv2
0COaUjgb0J0lq8sxXMVS4YvBFNnFQQlcSSorPmjLYZN02B0mi4oATEp/HPUSdnUqyY2nOHRddRFn
Ho5VAzKzdNwEbRvvizbqzzOt8X3Z9u19PgNXSU1n3rOOJqhHYXgq21S+b4qSZC6hSttEkYZdOQAe
TACAlpvDN/NVVam2SdoFnd/3Vv80qeHvzCi9TDNO9cJQIzV4+GziGTN55Sw13zRras9K3ae/9KpL
vzizGW6MhE7YIEc/UyWFyCUNyAKCWYNd4WheKyhlVVJH9qUhnC10YnlDEklE023xpJ7tcQPNdfSC
vGk2AjLyNpHMzp3rQd87Ciz0TCLCOtMxtlJE+XUqMeuKRic/2fqc+FoRgeLquKaEZmW7o6xqm1Av
pU0EaWhjGmEkQwCrVGOnk9Yjts2AnK4QY+DqUfg5nPXIDbuugQ9QRcZGz5FFRHoibg1gzuyYOMnC
uDV0CaZm1/uJ3mhHo3Haeye0fg1NOrhVyaTXoYNuEb9QlA6hvQ+cgWOHTB0vJjVyMyWiO1iy2j8N
pRJtLRwGv2oqZDfg/+7Z6qTs2LblfDalMDbdtCWa/qYJZwM76yKovYQ2puIhQ0xO7ciGEKl4UPfY
f3KkgJplUwpTPzPScwvsjoy6gB0XVNk2wgXzthiF/QJHM6i8ZKj640hDOXG7QB4QlZCg+TsTRX/W
JSt/yiAi33S1QFaciBAthJ2OWNabFTGKg7VDYiThbjuxPRh4LNcz7KlZVYZ9VtbRvnSG1tdT61vH
XLgLqqq7S4Yg/zTWZnIrIqgCaR4Y3jyJ+CVK+mk7aibyG2wPXa2u5WdbreKzGkowvow44jpU9ztt
KuyNGoryRWQ1eeYzfB+nSpeiB15XKAznGHVzQVJ09Vlqm3ZTJGZ+W+BbcKPGZnfHjSfkzNfqk5E1
45Nl1uFBbhKmCk157CWTV/6rxI8GDWNTlbVpYI+0c2AzHbhu1ee6qqnsG8UGo9SHYBOloTgT9Si5
0mAlG03tMqiPXDHyKBxetMBQt2ZjyCeHhf3cyWa5iaIg94tkiPxYzgVJtbW4wU+m2E6mmB5jPe8e
9RSDZW3WYYUPfbtt0sCzE/sAr/dTGuiS3yeAlKE6wJjMC3GvjtyVWrZDT9aLdquqmb5duoue1srD
LjKE4kNz+R2kDdQdU9THsomV+1KFCZDBmh1NGYrfPAjgZLu7RV3Vfc8KuvXQKbU7uHU0sy2Uw+lQ
mxzVY3qMUKxAIogqP53lXbSYzDoF3LZZnY+DbtqbLkjqI3ke4VYzAqIpZky4HE2oHk1CSMldk99o
duAQQEtEtQ3f6VapktSvEscBwIw51puyfdaV4lcSd/ZJ1tjmTKeibBmQ5sSSlh2mMLa/q42Sg50F
va92TXcy80K/UQqnO1q9/Nu0SjbovlGOyaiNbos2wgVpz7azEYhtBPbgObgMu0ZTThuzhy2HQb25
kcZR2cHihoKX2cmrrvaqN2ihdKrNNDnGZZ9vU6iVSPmNaNMOUC/YwqUN9MR4FxstTAC5owjF6epo
O3YDfd1AMIY8zI3SyvYxNYQy40TZgS6lcTMuwgGyQwlCj8Pqa1cn0wZP9ACmlci9Wc7mo6NO6XcQ
f3NrN8p4i6fD65Sk2YuuSbxLI/00ODhLl33ws8e+4qnRkurcZQFNtFFVz6VqCZdyNNwIfGh2FOJL
6rhCnFOlDvA5S81FCxQe+hjatWrW0rEPMQNzQU7ke9nRAnRHCK8ykosjZVAOAfEMm9CZpJNOCCT6
Hr28KYKqvBN6MjzkMYIQyEtPc5fTQazk3HkKHP1E+Kr0IjkYR7JWy9itEyc6R+kANSsa70rNKb1E
D16dIu1v8Lscj6qoi4POkeXFMHPdEjAdRw57yB4KFRZ4ycuRGL6XrYO5UE3TJIGyUWC+WcSyDbmm
Cb0gNqobrVbknShk26srW2zzKEi9WjM+IZa393DuitdUoEibJ4hgQiNtPTXwzB2npj5BYEGZpDqz
4ZaVMj+aNCoOZq8kHhWvvINd9dpkqbMXKtTgMSTJYIxb7YYAe+LVJeU2qobcs8NKPtcY6PAKidHp
HMnxYy39nudpvMu4fG2TJusBFdBboSRZtHnQm0GdG+MIfDq+lKNJiNwsc6Mck/xLKknN52CMzSO6
sm7XVWj+ytoRJ4l6isCpIPTtugbeErmyL4dgvudIrV0R5+ZDHdPE4OYa3JDxrm7yapT2emdBuSPd
IqK6sKKtHDYwRrOsg4GaO5uipcgM+/q3Db/JzVjikPkrCNcwjVxrxJt9rqrqgYJ5diXaEm4tM6NC
xxgwbh+VO7sfs9sob+JPH+N7F8A93NVJUrFwJ4L4skIpg2bopEaY8llq1G8qt28AhiseIReG+IPN
m6ZBmDajvEUpS4qUtGor4xzI+QkP1sRFrPL68WO8x8cdR9ZUeDX4OKHuXv7+Fz7e66WemHJpnHv2
h1a1noxMgE9m3yyiu92Px3qPIzMWFnwMaEJUWOPIEyBLPVd4kHfZuE9zcZyD/gGF8TN8wp/y1APF
XOvavuMTgMFCWtBBknFagZSxeodG5ThZAf3jXAgL7q4aGICpzdEIgJLKCDkMlLipeB41aTMUkFk/
fuL3nTKU5SjZ4UsslCVn7VSTzGojd0iDzzN4btjv8uJcNINrVce5grcKC07C3VkO9B0eeDvyrz19
/P3xb3g3i/gJCs1NewlaXMTab79wI41BI02tfq6ayCdpm5Llyjy99JQYR6salpZLhMza+tAQIfBw
UM3nKOv9nAtbEu24M7hSfCzqCWHIfTw9DfLX0Ng0wT6or6D571u49AtQutNFJdzUUNcLRSA7bpAF
zWfFgDCv+tFS1I03MxdOyBOnpvHpjYaHf36vGh0YDmyFbo+6dlwOioGzSZfHc6b+UrQYAdGVD7em
E7EaZUZYYt9obLK+l5bTX2tTDeFhhvUw8uUIhuoGeFoe3cahO0nzGfH7VyMxN8YItNteC+h8181a
hl7cRezFaYe21tuhcZwtZdJZx7PWO5/EVHxJJ/MJkMz/93eocvm2TQxbaC2tmmb5pEQpDk/Tua1l
4Qd93ByyNLtGUFz+L2/6MDwM80KHHsVAcLDePkzsEPgpEmk6/+God+WNLv+WwXYNGXBoevz4kd7v
OMtoZLwvXVWL7KvVaEpD986RjOksO092BpvfzHZ9/bVSBsBpQk0neijtVm6v5HBcfEg6WhaZb4sv
32qjE0jKUvgr0znqWw4KYT6P8MBSE3DC6HfkL15ZdBe2FVi3kKZkOsh4S61mSCrXBlc3ZzpbgIJp
lN/OWvvfDIG9Lck1mJDCwHn73SruH9yftek8tNWr3ARH4sx3H3+td8ff8rH+GmI1AWU0b2GGMcU5
7b4rheLmxWksULca24/HufS2KOiwGNTwG6Et+PZRIjaSBH3BdP4DToV67o4Ah1fO10tTjxzMxduN
TYnSZPVNkOKifc/hrTct4kJ30mDt1CO6syJxWjLZCbdFW1VmN9Ooxi8leqotluo/Pn7UCxMRitQS
QgpjjIWw+hG5hIECkhW2Dm7llpm4Ni4PKsxmTWk9kV7j71wcjlEUPKawiF9zLpMWtG2Rfpyxwtlo
5Zexb90MVLntP+vllcDRhYmz2kjQyXGYGzhvvz/NrUYzLaUch/M4yp9UI9wi/Wtcg9YJldmUoLMu
/NjMfirzNdvfiyPjnsUBTldcXm8qg65VTaAoUEqhQg29hbcG1gbFIdBuFfGAvtLDFHjz8Yd8V67B
cIHbYzFn8XehglrNWUE8p1BsVBBqic3ClN+beeVFZe2Xdme6ExXMJlfVa4zoS8MaZFoR7gTLlGn0
dli9bXucrJ3xbJDOhcCH6Eyk+yo3LQUrvl1ZXfmoF446ArRYm3Tr2Q3W85UOB0pVjLTPBbcw24nw
LQBp7K6Vghd2AB0O5WJaCLkBTvfbx2KG0p9X2/E865Y/zsZJSZvDxx/s8hBsL9DkTaqg9SaD97CV
NmI8p1XZP0w20KPZjuHTx6Nc+j4W9x0L1r/B8bYaJXeCxjCkcjwzY+iZ7Q1kH3V2rPre6439KL5+
PNyFHRoLxv8fbvk5fxVBSLfERHb6eFYiev7jb1t9xstnO1+zrVze/3ptW6oKH4mLifIuXqqXKycK
jWI8g4U8GkHFHjnha6N/slrFJb7dc4R1n0NL8T5+voubNtMdiq0sE3+ynu8lykVowcl0jkuUTYEE
dIBY2WiBdn7VzkvJBSXUfujalclyadrj7a0BcnP3e1czS5JjdG2sjGdzfkGDCgj1Wkm/rjzbstev
XqoBdRRzKCYLLm7LS//r45lyTMMLC8pzKJ8MNki1jTH1PvWBiUAZ8RlOpMUeTVakvkrDAQbFx+Nf
WBCYZC/7JdZtPOPy97+G14eyybRYVs91QWgIKGEYX+ONX3iNJKqqLAXWHHe91SYZCx2sPVbms9Nw
tamnXnmpoTJgY68YVzaqS9ccmPFL0aVCclT//P2vx5nKtpiVUp7PHU1FJf5KIs4sxduo/KRHv/BY
ANjH+Bn2jX7lgndhyb8ZWH37HhMj1cLR6Odzk4RPkmltIqINhnOntv4c7/vsSt13aUkwHkE28HFx
TFszE/F91ihd2vlcqeEPM5V/VGq1AW4HH43INE+KHVYPP0l8wheapvw/TxpiL9gKCIXHI95Z8d1F
kcZThK/2mSofYGvT2a//xQCUaQAD3EpABd6+zbCN28Qe+umch9KnfsTzBb8u40otuPxPVisPRuV/
Blm7iHZCTmRnqLkOBAzAZe6xSNEySM6vMQI0leWv+AWgsLCviW0uLYgFadCxYYGQuz7nSnPq0i76
U1Fzpcvs6FumtvdKcy0j/Mo4xuoz2XgD6TMGPGeDWmxUu/uQ7ohrRP8YMrZcwomMoO6CwIcv4R/G
/l+LzgkbK6zxhD6HNLcXybaR7D6eDxdOOM4cABqdmnLR1rydDxK9rrJNTO4gHADFgDYJTWxQHQe1
+S+m9gL1gQjpGHevjxpLSLjtt+OMIQv9VrnDTMc2Xv79abhRwatconbflQd2FgRxqITyGYOQjZM0
+yRALusoGzv59zvVQtjngOHG43Byv31vMIEoXaUJW9DGFjslU3PMDiz5ig7i0tfhZSmGDIL2nltu
5nRigtmYz5MGSyWsvcyyNn25N7sr2/ulCf1HXGJTgrz39FfbwiAPNBjP9A9ckX4vaCcW+f7jr3Nl
kPWqgezUan21DFKGXlV/RrXq2tdK3YuDcOQuwBXWkOsKMXVmrEFw2eHe3ni59MpYbt09ffwkF852
ixcF4Lfcqt8hVCpXsQREcDzbMJKO7VypuyDsr2zVFy6XbwZZTTFCznDtJPTunOOuk9VfCzoclfaV
L+OU/81QdBMW+Q8Xq3UhMegid2YLjmGC/sxV5ebmTx53ic9PYr40EK7+i/dHhgN3HjBhIlXfrp4q
a/QmrXVgKoNoM+UwVNqV3Ua5OA9oKSi6jL6Gs/TtEASG0HHXeSQSflqOgrvBxEAtaz8TutDdBH1N
Qw0Miet6TkxSj06F/HbNzbGZ2/V4B5aR8BMrv6YxvFTNoO8jW516jQ1Xe/uzRJkpeN6BxVR58yNX
4juj6iNPsrrY6+BYuU4ui11d5FdwkUsT9u9hV3NpCquBaiOazo0xeLATNtehx4tDLFgxXxSU8U9d
9ddZZTkxiZjQbXmyYOAeS7+6mLAVGUVr3siT0t5IInbuIcDBuIxpk42FlG+SPK0PtVNXONCUtSf1
evL147l2aSKgSgJJRtqJQmf1xjFDE3jPMxEUmCIpNqWB9FK2w5X5dmmnRjJKEhvCbfypV6PUNnQv
4bC3ZaPiF3N35ILddpAirSu11bWBVl8ytIuiEwkDBRPtP7nEobI+jfmIwMTRP3/86i5NVjRpVB5U
/HS7V2XOEIcz+xwYaCFJd+owYW4t7fS4fKgVoLRsSD7Lcvzt4zEvNR44KJegZQIekUisBpWdKVGb
iTohxUyvhMbb0s91Rty70k9WdqOVlP6sk+QoMvlQdar/8fiXpjE7O0HjHCCg2asPGadjHZu9So+j
UfElwpzOniBHfDzIpRfLOQvxT6O3qtqr/c9OYqsk4QqCE06dO02S5lutDgMv0DruGmlmbRJ9SJ9a
3G2uPN7FkTkdqSdQ/NlrLE/L4I3zzrlNtfvFmaIB2JjV5xgzbcc8K9aVAubC4kMqxClMY0DnSrP6
mHpnYkOBK98Zep03N7/g23XRp49f5oXbBu1Fqj6dnQfj+eU3/LXxdLLI2kAX6lnPUsvviVcKMIGS
hv5GG419Y3SptxhTQMhOv3w88oW1iFAICSderwAMa8xLSwMlscZIPmdyH7sIVg8YdwRe5Mwvppb/
e6UO7ov/O8CJvrzSt4+pDw7CTLrJ5741H5GnPi1MY1fKk9NkX+sjXZglb8Za/v7XK5VamO/qmFJH
i29Z9k1pCG3xQe3px+XIrj5+i+/rnCV+eLHXNwBA3zkkKCpuOVGTWCcjhv8RHkPnSww/H/dMf0zO
H491oVsMUE8zZFFhcb1fv0WnmkzI8BgTwnqKGmQ186kP8eIiRNY4VBhxmt0vZaGUSzcKfFtlfP74
B7xfEG/HX71ZB1EzrEKMQyTnpYby3cTHPleuvNGLg4ArL0gCIPq6gSqcoajnlIdU4se6h7Wau6n1
8PGD/GEPvL3kL403KGs0BfBdWbMLyhlIMWEfPXF/rbeNyDH1HUPNeIr6OPnMW4YVXOaPztR2n/pK
1djNqjhypUwJ8Get0Cd0TnszqlZzPyQgaFA0k/hzL/X2Dj/k/kaPo/BMrFN+IDUv3xlhk+4qjT6L
PIGrwZ9XO+Jp+xZThmIajyN4/j6k8HJbUL/DJLrsu6jj8CFXtRG7Rlv5nM6j9DmcDHmLKUd1FhGi
xb7BzywwswhfvRnzzkRJPStH/z6kvVLsWG84KZdzdZ9AAYW1oWsvY+I8dWX3Gg+S6kqRnEEknONu
3lKxR4dmmkIcc+35ppns/oB3bAyiL2rzdaSh8TtT8U7++EtcWj9cQWx69I5Dos9qYyhLfsfYh+ZJ
lgd8fPZz/bvKCYANjiHUxo/Hen86LvXd/4+1mr5j3elZ2DDWJPAMpJNtqleOxvd7qmYiiYesuwAf
79N0bV2qotAxTwou3w9YN6J2MWrpec604d4Qcnalda2q7GVv57GOknrhb9Dcote0OouDvg/FnDUF
GHFdPwzVdFBsCMUb3E9nxH42lmRK8dWWq3QzzGl7b3VIDjEiiVyy02UYjWV7bO3WeSqZuvbGNrN6
OzV6AcBsW56G98R3g3bGw6IU8Eq82/95R9FN7jd0BRdRrrn+/FgJSjrcxORkybU3A+G3mMUixf/X
D7+MQl3G8XNhky6aqFQTsgpOkrhRnMgb5mvT+P2mxQiOReYQONd7glYUhtNILHR60nCBMyw47JBQ
h/H1359jaedDo6S8e/e2uN/iVTPO+UktsjsLbi88hY9HeH92Iup1OGMA/skMX8+nmJSA2NHwFlLU
NrkTsh09y5KIjqlhNrd6IIaDJsmWO0bDNYrb+8W5jAxjwTRV4F1jtTixk0fekDTtCT8Sz+wOwgn/
eflziZRBxbnoIDNfHyxaqOjE+5XtaWruJQxxtauPsBSEb1ejoZoUxjLx54Syros5BWuaNLRDXPEY
axMWg+EFDWozT85yy9mHcx8/DxZNUtMpdCyr0Sp7TidqFQb/FOMrNxrS9zJwGq+Tg8YrJ+OFV66Q
2hBC4y8is99KQDcPqVBtHwtUe1s7mQTZfcp8Lms4q2jqUzh0xr0dGNI+wSA3dJG9zy8jRlkEtZRq
uG9hGVQoZfGXkck2uBnUenjJMUZ1BxM/WLdoJUzI20ae/KKprGsdigszjM4SSn92SiCENTUryTtk
ykWjnBo5zY9yokPm64V4QPembISZaQjo2pyUPWMs5T1ETvOYYOa5bctQpbCZDCysnW7bJIrGdXxq
NggLw+fQtOJtVXdEk368IN7v6NQJMNu5bMgaoOnqRlUkUx0KrD9PhiYmv9Nq7V7V42nHyihuCUip
tSsDXlgH9DQhB1GU6DBeVheClEogDGcaUVWkPShT9zhLxZVT6kI7jDvNcoFTuCZeEPHPZhfUOEOf
ogqVaibr40/MV43dkBBEuRSYNwYmantILyhtdQI5DOJqfIDJ+toveX9+AWzoqIWYCAiv1/tNnQ1T
UymWOEX49W8bLahftKzDFtkpq/RRSyP1ea7Mn9MUlFuRw+6PKvJM0YXkkls6wbXk1EtvhpMUaNyi
UuAjrN6+3FkSTWRpOCV62vvI2bJNYQtwlwbxP+URi0J1YIPakdM/weGh59y1mFEGHKz/PhHoneDp
pXEystuvjvaEHMUJSdJ4mor7hRAkiR8fT+33Z9bCav3PANbybf66J5kTP11Ni/Fky9/y+GxGu6J8
/HiI97fbhX8N8cdyli+83nKjoJsdBVHFqcH+X0fXmON+kPdy8as2nfCn2eLp2lTO7I3YhM+YQ03/
fptYLCRYvZCqFmrh6i1q8xBFcafhyjLAt3GQ0SmL595Ma+XjR70wdSDyEn2y1H4LkLY6wGjWd+Ws
xd3JUT8p88aIbtrxRSUWK9rZaevX/8PZee3IjSzd+okI0Jtblm1b7JZ61NINIUvvPZ/+/6iDs1XF
IoqQgMGeDWigqExGRkZGrFhLPwT1fZwkK3av48Wl2dkChUFvkkrDbKho413i69r9kED4dnt112FQ
l+CUIyMGtAj54fTnZ76SeGU/lsxIn4ZIKDZRLrSboE2TNyGJun3kMvB5297CqkjY+GqAzyG4+Z33
ntkLyryrKn26SYcPifpJ1b7e/vuvnx1TQvjn75+F9bqVwjRRBenUxYHodGVdPUk0w+AGEVuFmQpf
DmACFIuV9Or6yE0VSVD1Js0Kwt7MrBmnQqYU6XiKRHgi0ji6S2X4xxFceLu9vkVD8A1SLlABmc5R
k5EcC1YYDePJLHPmkeSH1mMQOBxW5awXNpJnBC83wFPkvvP7sdFIJ9yyYkVBvzPHt4oSkhykTyqz
URBp3V7Vde5AuxeyAFq9vBhIFy+90Hf9qpsGjhwdpLyn/NLcl75+15u7gHExCE3++mhdmNPkS3M9
3L8AP93MEbS7zoRauf92ez3XXn5pYOYOoS4VtSzxmh/a8FDVe2bh//rckrOQvQDgppN05QdMojHl
lWQBWONOhI3DZ8Rf6WwvN/auCqH/X6/nwtosBKqo2FTQVgROoEMwY4bPvraaxV97Nsir6fGjICoL
r+KsYNCkoBwLmAQd0RAByd6XOZJ5a7Roi0amNxBBD5jznOVIhK8Owdw2cHi1AgccnqVMeKY6Wqxs
2IJDT8iFCaSNoPFVhTkNhgpQrBQA0Tv04YMX36EYgCYV5ZdtuVbOXjM2Q0v4Ras0RiVy06ufqeGJ
0OIjlEHpSNyo2k8XAanb3rC8iX8WNzs+OTPEqLWxuAjSBRc+OTqSMNOsFOkXzhBbyL2rcPvyqJv5
QwKdikesD5xYL6M3JGvKewP1oLfba1myAmGdRVNeRP93DqgfFXdSBwtCJ5HFFzn5XMfyf7ctXAdS
QFsgfyYCNNgM51eD0QZFn7TsVll/rNMHyEIZRpZtHSkrgL3/4HfnxqZPd3a9QsNmdFC0Bo4rfOhR
ugh7BCBTO8nDLYqRTOmu1KmWXIGEGrwBDaPrW8JAqguymth3RjgCFPpCyFHYo7KGB1raQ/IU8i8d
gAONostldYPH67v1fSc0D5Z1L4mvitQdBBlWi/DH7c+1cJh4vDKZRrFvgfsyC/vOd5XBc1JUeny3
28M0dC/21ZuUI0CjiHdJVK7xFF/v4oSynhToJ+iGNL/U5T4wBV0VGieXdBQw+wL29/ajJycrX+s6
2cMO/QwgIpIoXw1DqAnVcCrbrZMhTPRMd7bd8mRCn7LPDLRI227F3gJqcTLIQ5C2Isi3OSukNoqt
WPZM4wcUtVzkMHxAT/X3AP2g/FR6/U6ox00t/XWOSQoBVF6kHgHabt4DiBvGXVUE3pzUGI9llp6Q
cNjd9pKFR8FkgwkqrmAGqOaIRVMejGAIengG0tb2mH+H+UjKjxkECjGCWQ3kDgFqOj0KlWoirATg
39XTy3rURC7PPzyy6VDN5xAsU60LRNhrh6mDpz7wt1FpbiU93aPYeq9DTmhbTAwXirIbUnhcvLKp
bT0RkD0FWZnnP/MAdS9d3BZFu3J8llwZ2lFeh1Mx6Gp8TUBlMhu1ogberAibRAu1B983aX+45V/q
tVMcZxOIBgxykjlelf1CU4kr+mmVEyrbzI/sBhkuaduu0WVe3xCTmQm0NVVVGOO5jD2+2cSQIsmV
k+j9HUCZV0mIV666Kb2df07KUFwQIgH6SgwZIimJ0pncOK4GLbr/s0fQYwy+ZqpxKMQXKXYgWFq5
KJZWdW5yltHBqmyhOiM1jpJL4CWkj4nS/MMxPDOhz7rsuduorh6yKi/9mSjfc/lf/n4gm3gaeC1S
hcsPU+OAlSpGrdPC3xfG0TZd44O9vgtAgk1NGPBDcE/Prx2pKg3VL5SGZ0lwTFTRrsuGjK59TGL3
zVfCr5GkbFcCy3WpGZvAXnWGhuEynVdWAk/VfRTXsBkdrP499p/B+yHQowJP8nZB/TkqyqNaHm6b
XTq2TBapQGF573E9zPZy4k9TRtxBLv9DyAW9m97OhxU45+J1cG5lljiaptJIgyTi5+YQf0XrU71L
XE/7WBSl8JyNEihs6BvtYPQ/B1bln2TUBVd+w9IVOIUlRnlpEDPpcblQQ4sCSbCGxoEDEr69XWJG
B12+U8oVwNCS65iKLkIMPdHDzkFKCnwT/891RDO5b7r4UMnWSY/oE+fDs6fJJ79Zi4fXSdLUm6A/
CUyJ4ZmrEueYuWUMI4sTGXAptS9hedeg+ys2Luyoa+XzBYeZONmpQpBIEGVn+1jlMDMiLlo4Vqbu
urw9iHL/mObq34cparVA5ykPUFyZJxCFWTZu3gyF00L3gIJl2B9vO/6ST5IoQL5gTWwEVziPyvcm
4aO8cKTwNQbPTHcChc5nZMrRq30q/BgBgs/ova6cc3kqAcxiPo9dCjncYOKURVw6ohuZgxJbZeUE
LRVvObV1wHKFG+78/lPpPozeQXLfW/2Li1CmiMYxxEBS+MFs30akEyUeXHFlbDr1Vx/3aJmWdl48
qe0KLmXpI5/9xjlThB8rSa6DlHSa+BOlBqUI7Up8u/0B1mzMYoJBU9ovlbpiWPVFzr4kSo2O4cpN
sXAY2WsG98l8VQZMpj8/exUJDKK2TRFWDjRw3TPykcIJIT4FdSUY0FDjU7bILbwNMOn9i3edW559
ZTln7F2vg8oxEhhq1KOaP8NvtPNj2Z7k3+t9lDuj/357Sxdi3MTsQYMBzLxGXe1yuR06d1y7cu5A
frkJii+Votu9sG+DH7ftLG0rzwnJmFBSDFDMPp0AyqesXAIOfPq2Jr2aaGtD01P+52d3wdo3XIpu
58Zmi1KHAAW8BmNS/mIln4fi6FU/KtgDVG0lG5v+ptnJJHjy/CMgADqcg7EgtxINWK+Y0As+FdCj
Iw55e9+khXwPnTameeFCgEJPmXmFKcFSnFQ67zCUDfaBWn4o3OqT4hfPfWtsjKC1q6Z8dAcBJr3g
AeWqHwPvJ2SRbFq+xzCyNkgY3AdJ+SNXdQcI0MvtH7i0A5B3T7cIj1JebpcOBP0QmtGI0zoG9IMT
OLmOVrZg4WvC48FMB+AghkvnSTX6w+gvl0LLqCWceYNWfDCb5Fign2TAyLUdqn57e0kLZ2IiDqHC
CKBv0iq4XFIlg6yw2qBz3JJRoqoZv3VmYWyCMrrrq+7X3xtjWA7ENcRqE2bo0pii5LWZSHHrwCd7
MvzkpQlBoY3xa5+tPUSX1kWuaEBtwCAAvnRpKqwEs9LHpHVCNXxHH31bh/FHszehtlX+IZihjkBX
l2F/csS5xoXF8Cj0RF3HVBY0eGLTPfVi8SQp3rEAmnTHzblvpehZC1GKjJMVn1y4Jxiem8jpyTaY
zZg86iyGA4JAb68bOqeCAjjzv4rqyQ1XMAxLm8n9ANoHFjhel7OAlo9MoVjAYsiCwzvY0qCmiL52
UfvRoo5220WWCggEaLxkosq6JmmAm1YE4FWIzmgUyXtnJe42Vg3v4EHwZyMsnu54lQ339Rjp246x
kW2SlsVL2VvSyslYOOyTRhYtegA0dAFnG5vCJgICFmi5NJB/W7WdlLuVtS5cFBcmZvHOhzzNAP08
QspYbxTlPzFR9gZYlkl+1N8zwQoi5hVG+P1EhFcocOBXG3SvbVE7eG1/SGMnE/WVH7XwrQHTE+ER
VDBBis6WbZhppiK5xsGRs8fEyI61/l5A8V318X+3l7+welrV4DKgHwD3YUwf4MxzAQDoYR8LhB4P
ztyaaalyowRPZvaALs026ldakQuXC41jxpdgDLQ0StuX5mp49ZhRgB3A6yUBXh/FOEY+asPyCL8z
wBQBtOuQeA/eCOXpGBX+yiG6PqjAFbk8GCIANAX249K+oGp1l7RZ68B1/di3jLfg6cghmKtEZtee
C/gAsima8gCzpHmHoIXtsmwspXZCaMsG7SXXPsbVL617T4ajCMuwVxcwIUebHN7MZii3g1vu4r+v
QtAjpTZAm4Ljc1VTJb1PhYlX4iQUnW2axUbXVkbNFzaUqW8GFfTfn3T+roPLpeqbpjZOcg4Ja1Pu
0kx+1eL0r+MAz1RuYgaUeRhfNXzFrrHUPC6MU6JpGylhqrOvV4Le9UmAFgmcLi9HBj0Yxr50Dbjy
kcxxfesEsP5pUIUIoXKUGXRB/x6YzbG0hDugfCtGF7zkwujs+FEKFrOqjKxTXwCJFkT0tw+3D/h1
KGFakEKsPHV5gDzNrnszEEQ3hXbx5Kdpaaeetk2y1KlqZaIAXklOF23Bsfhb2mkK2pdbKOkBuvVV
J5w061vVfNaUD638WQhWCvcLezZRJv1/K/OBf5m5mK5KsDIixqLDlS3md7f3bMkCAyO0cih2kQVP
Tn8WFKu4ziulzd1T7GfIk4tPXiZ9vG1iiuCXeTwwROBeJvB6Wnv67MND3FzIqW9ZpyKi34Ck5ibR
pZ2GioohezAkV8lKWX7p2xhgaSxcCoGleeSFDgKaUok1SYK6qTpk0OEPVVKn8Fc+z+LK/hj6XdM4
27wx6eOm7TEkBK9y9+Jn1ZYRLdiOrZPgroEKF4zRvwYaRFygQTW/KBsXLTEBeuyTYr6FxbEAoOf7
7yEaIFr29wdpAtkThtAlBdQ1d4rCFLzw98yNgrBH8j1Js3vIliyob2+7xkLVZ8JC05KyfvP5zVNZ
2aiV2Mw7/dRDcwQVb/gQ+el9o+tbP+q/9V0nMjSlvMmo3nR6uvsH61PxkUf6RLI0ZxjVOgjITJfZ
olJOd1F/0NDzEx1xuM+KHMnt3G6bo7uGGFn4jowP/jE6Beczp+HJ2wuQ6Rqnvhk2YtRsam5lP0f+
WlL5/yuHb+F8AzTndQtrFeRLVw88vXR9Cco9XPSkC1+KYA1hsbQcwAHTnA8MnnRnLpeTpr2Z0V0T
QOXpdu6+aV5na1q/l+J0H0XF/vYnm/62WSzBIf9Ym47+2eZFoWvCrGwKJ0+WmM72kN7xoofS+vux
CSopMvQ5tLpl6FBmV0mSwk0SA/E+5eV41+TVY0BPPYrXMvKFrwMIZupv05+9xlaIY4EQUmaaJ5CN
d2WW75LEX8lartNQCChABTDTMLUz5idslGAebv3aPVmqsLHUt1x/yfS9Yjlu/MWtnqtxraO14BDI
VRLrEY6m9zt/CXPtItRcS57Tl0g/NLVpF35/RF1RUPKpoTGuePiCS0zolGlmY/r3HGU7uAnUV+gJ
QC2G5oI+5NvAbXdirVYr18rC7DEVdtwC2lPwI1cZvTwi62BUoB+y3ttXRv7IdPqxQYskMeXHODUQ
a0m0LdV6pALIhn0JhRcA9KtA2Ck9mx2C898xv3aQqmiUsXU9By796gQ3v4YwiCK/WBZk7znKBjuy
2PxB7bkszFp7jz29fhgBI9t5Ocg/xMJcCaRLPna2Mb/f2GenspiG4wyE1h0gMXsRats6/gjE2/NQ
KAD7hOxSN65cvQu1u6ndwaMNBmWQd/PGR1aoSHjqie9YZi2AnPhCj8k2pOJDT6PYVvO2Ohhdlm8k
s/D2TWTltpwFTBk3TWsXZdJvxSovtoHXBFtSFnUbhkH8wEul3Fvq3xeCp9/KVAySpHA0zvPtGh20
IQcn7WRm96LF3SsTgSdPi7aWla/kpYun4czUFHHOPoXUenok1KHvFIZCbPzq88KH1f12FF5IsJi/
YfJ/IriZOBgvjehIAomJKbmnTn+o4oGJTHcThS+xutaQX4ol9F+BS1EUgRNjtprURctINl33pLlP
gnXXSeEWnWVmtU+uukbuuGiLBVEM5REBfvhyUYHSi2lbqgKL8p8sn9pv/pLXA4MSaAivTeks7uCE
SJzKHmC+ZzuYF7FocVKFEzinXR4mu1x1P/mZ8KPzisM/fCyufhNkNLiteYYftAUqiKronhIY7hTv
Ua4GREIeY/outw0tud5ECg+AioL1VaqRq3WnWm3nnkbBv8uT8Ilh2mM1eCt1jYWKHVyEZ3ZmH6pr
qE26VuOejN766EfB1y6gNN7I1k5JxichkDcZo1dZpexrUTzUSvJ+e51LjsJ+Ggx3sqtX3PeeJsQp
AwrcqBEkJnlnCznEp8JbjHZl+uG2LfMahsBiz4zNFpvpfZ3Jg+6evJThtBjBSCK88QORxuZecdvg
UOS1vlGKQNwIioT4DqqOyLCVSYgcZDXYclujxkKBaGcMcvYj8I1PArogpqsTqMfq0dURg7eGWH7U
pDrelrwy9nUsoI8u0tvMqHdvBK4PWxtra5twrTBjknqvehS5d3lVWg8J8lEbC6kVm66ftUmjyj2W
ottwF6rusw+978YdJOvB8pKvedSXD2NT19uxHsND1yMWF/VRd1ekavaMxku1c1MEBc1Ed5/KKP7V
N8G+CZoGvfouKTdiqLfPQl3lmzIaDJtWvgtDflXfyQ1PY0qY6oBYVvwQjlYLz8KgbDIXvmRPDz2E
NL3kGLXB+yDU/pZRVn6wPn7jBi3R9EOyw4Xcaj+OqmW3Vecf1DHJpY3Sd79Qfum2tz/r1VGh6URl
Dowh4fO6AKO4bFpTY9QUnK79AhIsaVY8ZwqNF0nCZILps6lTMF1gswhTh4zyKZYrnMTAb+wRhUnB
LFdsSFdh7LeRafYHclJC2XRUzm6b0a1kCgghmUjP3BED7ume57J7b0LUsx+9zv/K3sW2Wdf5JkvC
YZ+KcnlgDDXcaFIefBfzWtoqAVoa2hhFgy0U1hqP+9Vpnf3E+XOrTeW0rGLPaa3iO73nelc0w4sh
SE9jUW5Q/F65gJf3/c+WzPZdF3t3lKLAc4zA36mmvwm677edZ3FFGk9zXs3aNQeNnKP3lfuCcNL1
T4MlburkQZO87Zi/glO6bWpxMRCKTA37aTBpthivU4MEYRnPccPhLU7UD0zu7W+bWDwKf0zMy9RQ
QSpao/Nc0PxHK/1P0Ddx8C8bdmZi9piDorcMu0zEBUww39WPBlFvA8Ro8B6oxt9egpO7kT5Aa0Pe
cvXcMmodkpe68pA2AiiS3svDr9r9dXvLFh3gzMb01c5OXU57RFOyBv6LXtgmQ2tL3beszO2qfUAf
+F8WNHUZefAQSOYvYdmIA9NgBMBhMnjryV+6RN4XovsPViQeVrwcQeLIpnK5pBH2W3UKWacyQfRK
VL9VQf9V7P272zu35Gx4MRMn01wQCdGlmZbsWM57ihVt3oabQWiOUo+GT66t7dpSYIQgFvImQjDA
yFlgzDsk+YKGM9oO1jPaIEdE5O8hb92Knbr5hzUxpsOFMjEczR/4RAmgQa5OoJc+6/4P1ziiGvUP
JqitT/1RWWVo53LbikJSe8BBwqnKQ/9uYFbxoCMJeEirYu1pMYXj2bUlAyXlluB25Mk2c4TYZIy0
zmjXS83wIbISzW4y731Mgw/EiZ/lSF7em9LaXNWiVdDxdJBAgVy97BGzE0ctqqUTdHs7TzyEaW9r
xX+huyvGhxFM8+39XDjADEdCPU1JnCb6/O2qma4ntJklntzsl5cadhm4dgeroGI8FOAubxubfPpq
RwF3TP0kBsDnPu+KAxOsYSqdorRzHwyFV8AQtPG+lICRqcjMDqkxKTnqga2GiH3ftr5w4iiuTu8p
9vW6lAyCuuwiL5ROrVRvRPm9LF9dX1hZ4nUZmfcA2Ti3Li9sqlwzB/XC3LeCSpJOpvzij7LddPdy
Jtpeuw+NreeipHu0om+3V/bb62cbC8qTjjKZD/MwyrT0szBcu+T+cVxoJzWLih0D1syMKIK/C4pa
PCZipWzhbnqLxqRsbaMcq0Nb1+lmHOvqp1ma/VYPMunZyv3StnKjsSNRrw9y6ZefW6WqP6RooNtK
MURPXVF7dqQK8qtcIIUoeeRz4pDgqEUfvJSD/rkfiuTYG728EcWm3ZO1JxsD3FC8zeIg2+ml6O+F
ESXUqhgUqMgsqOJ7Xh0ndxRQQy8htiikfK3vs+B49F4muQ/wPjB4za6puvBHxvtb8xQjHM/rQVJ+
olDdF6c8h/K8+AxM7fYXuS7QQS1wbnH2RWJZELIqQxTRjS3kiMyNEdJocoNdbWW2mzzIw17hzSZL
3/pk1+h/f7kA35imo8iFr7ll+8LwclmIzVMxaRcW+oMbVB87M1g5UUvOrkLeBTQdUDNQnJmz++WA
GJ1ApzsqUPlG3raoIJoiYAmZrftf5eg+VTUbSMPt3V04yRdmZ5E5GAMhaMbCPCVe9l0Zom9tH+z6
5B8SKN5EBFwWCEvyPFwZAc3pfJCNE5gdO5df2+BjbK7BmReuZ7qdwE3AvS3QOIqcMsPv6cGorbJL
ByQpR3mTJ1+rYHd709RFS0wHAT7lIr5ilNMypUlD0TNO9HHrfR9C+pSPY/umJBZYCT0o3w01EPau
BBlX3QfdXmOQ8xiiBHwYIHj0bBYANEcQlPsuSIs7aH7zTaMgp5prfnSPPmJ6ryPyTgFClTcjSP3P
mp71G73IEUqsOXBNX+n7sDC1kDd9l3p2poXla92O+s8QKdqHXotN1GW1aF8hJuyQ62ng8lzz0Q8E
2NPMoNyHmdE/S2MY3A0WqpN91QTPNcrHPOekzM4rXXgKy8ZccbiFS5mg+mfrpj8/i6/qWAqjIPCR
iu6NQQu1eix1sMLVfT6+dMn+9oda/E5wl+F0QE4p31way6K+0wm7+qkNmRhLjkn2lQXanfR6284U
9GaXBuAEKn7cxdTI5uk0HYwyDCtVP42IRvvSF+vv+SoIgpPaHVVT/rkifOvkgKOFruWpYM5Pj549
YY3mbSF9YZCQUV2Y59Hzmie3bYnyOdVa98R05CZv2x8Ew7usMm3F53Yp83rl26zZmzlC3SZiUyEo
fBLi5lkp1UPqNUdPpoAEvXZW12uthSmSzb/R+fpmr4TStTxFKAf35NZ5uRl5G7+4vvETlWw0YofS
2gdlDFGw5GVb0Sh/tUL6mQkM7zgaA8yRMFO+3faZpchrEO2JHgRF3ObSN0MxrLS+p4WnWadO+Nk2
wLn+PsMHg/fHxOS2Z2fNR4XOSERM1NaTIr3G9Wtmrkz8LHn+VDGdagn0bOZeo4aBqVtF4J6CvvgS
ChBMmEZwvL1TSwUpeJcASTDxz17NBzIZ/K7GVLfcUws1IBOfDLoeN4zH+3DyhWhTZ/dVjK8G4cGF
yjEfrDtdqHeN4X6KY/Vw+8csLpg6ze83LYjZmRt1qSK2ShZTWfQlWL/C+FOFKu9tG0uuMSGbGYGl
C3ZF4yLUZeGpqczR0CY4LsKdRaP29ogE1z8YAijEI52KN8+zmYPUfW6iNoyDGMlTIyl7KYqf9dFf
Oeowby8cPmYv/2dolt0Yqih5XTVSXW+V4KGAYX4vm0F8iDv3E2/3cS9Slg2FUnlCGLXYj4Pi3tVN
m+9GV9P3qV+VO2i0UH+R2sJu8kiymUH+rlB5PsRQjd2no9Fsa5eqtyC7yQ4cjLrzg0QClWi1vDZL
AVu5bn3WusxgqthKtn6VUbYmnzjEhhjs8gF5vLKOy20hB9UmLiQG+2NK4anVtg9x0Ad3Vm31mV2a
amEbbqZvjWEsN20waPs0z9L72lOsvRqMqLoXfQyWUEttoY/hYAN7eIgyIrYXVt1R9EPDpgk3vpmD
wcWN6O6hLwPtGErQpCJNbthdVYuvqkE1Y6S8qlcRc8Xi8Cy6HsN02viW8F89V62V7kZjHA9Von42
9PjbGKnGXu4FHUqM8FEVE+SWo3YnFEpy8hHl3rW50O+UokvtPlcYuBy99jEYQgG4ajxsYpM5SLPx
hlexIPfIYf3clHnobnVj5A+oiOwgdmm28PVlb1rql9sGdaBto2fxoWwydQNLT78BUlI/C4GiH5i5
13eNyXwV4PV+G5SahU5k/tGKTNj5Rhx/l/Vlgth43aDP5Ba0Iaqc6o0XeE9GlAfbIuhHuwc4YsfK
+LMYjHFTNpK46zK5AJpS1nYakT7RaGye2zQTd2oPp98wiVrLido+VF0ggUtrWn6k+wVlBfnNDVvp
3iqNztpAytR+rVNP0rYpAutbjblTq45g8STB3DMl+itp294GrZ/88hrhq9yV6dMYk77VVhq8NoPA
xFbTdRt6mcYmU2txAz45ekfh2pfuO/dDn5oWfO0WWZ9CBcDVMuMBOeJm66HwsvEsmibbrBm1xygN
kqfEF8dN2+QW8qp5vZXTJH/zZaNwRhMt8smV0rueU2OLXS/y8AlI0qQwtw0Eoel6IDe8FwMRqEIZ
fVbj+pdRlsmz2TTKhnqW/EstPHOvJp53QDqre7RCxdw2pZrvezXLt3GNYhUQ+eoUF3XIKfLyfVpU
7X0A3RLD7mOV7nSE8rYGqcFDpcEvSBGRhfZJsI3F+GdXus2h7fzgRQgRL4NvxnuT9U6aaNtb6tke
XIx3RhYNhyQvCxtaSf9eCgXrKIu1tjFG32daVTIPWSX120zq2l2RlyoNaASEx7Tz7wKlyg/t+KtF
nd7HbyvKjlsFUO1K2WEpL6GKCJUd2Q7DH7MAL3at0elZ5p4yPZu4PZrCrlIfpnTxV+bWj8iy/7gd
hJdi49QGB1DODMbVRFQP7qP0GPU6Fb11VAoAJ1lfHbPSJSrIazCTpesLnStgNcCpVdK8y4jflKGc
hgFN/kRtdnIpvVRMX67s4IKN3zRTILbpJKIMeGlDEKUxT8wxdIKksjuDSsjw8faWLXwj+PE0IFAw
e9Ddn+VOuVeifh0wNJlr1n1g/QeqMBz7TW1Qk6m//4MtHpVQlkyMF/NOe28KpqkPWei0sQHd5p7/
RQ5hTx6+TfOVi3JxXWe2Jlc5S9iCVNHzjtjtKEDGYNYO38dWpLtR6/EGzkHNzkP10+3lLeQaE5M9
JYcp0bgqNAvi4Cn1EIaOnwYH0X0cguw+cD/fNrLg4sz7gPngWE2UJbPrX7YCJSSBDJkPgwWX4F+L
3yW327nWymD4mqGZ65ltYJpxjusp0g/TfE8F1XbLj1q20g5c+E4X65n5H8NCUhqkIh4+fsloYefw
8iTMYmjeSyV//Ye9o2wOpJYW1BUAQxsSPfUZmXTQiBgAvSeh/xF2BP+1qAI4RpR8TWh5wSMQMNRJ
tH9TjCizjyU2MBfDoxs6newCmwqfQ1O8Q3pr5eWwZmaKIme+LqksCjZ49pBBpbygpao+VtbKgVoq
HrIY4jkAv4mXbJbhZhBj1zCXhs6QSzH3GtOeckAxLdbG4anJlHbDNRgBWE/UZBM2ibhVeyvcJl6U
reTaiz6DqBuRhHqmOVcP67pIkMOO9fbVSxI9yc2rGzlKcAfp8YqlhfgLMPSPpVkUKRNBH72yDpGI
ZGLCVdVoE3HP33bL6aKYPacxQg9gYlSyKOxdfr6hFRq3gg/SSWKyrn7jC9/Gxt1NQK7Ka+0m+VGt
6a8teMzUEWD7pu9Jp+XSJFy7tdTFgu/ornoP0/KHvuO9qZVrX2rRDnz3jK5NLKzGbP9kJWaSRoXb
VazKbWX+rEmS1yY01mxM3nLm/UnYGukYc4PVfWmrLQQFQc6TdqXoMf3S2UeiVD8FDo1qDWoll1Y8
w1e92FUCR9NGOia/orrYo3JRgrW57Q1LhlCegDWJPt/Urrk0JJcGFVFoXIm739L4Pgu+l+3WqNfA
ugue/bvjxU3FVXV174tN6SXqCNtbJw9b1/LtLFlLkBZXAuvuNENlUtGY3SCjFJeiHg2+E4CIsnUx
P5ph+qYYwlHI/5rmgyEg1ML/Z2t2jchDEUQl94YTt+gOWZMaUD4I7lbW3HF3+wMtBULG5+CHYQaN
Ie25xKkQh16t+a2PrKC5tUhog2z8aVbCvZxmW833f8mVuOupbdquYe1aV/wZqe7f16MufsPsYKU1
pV9oIX2nlVp9U6bmrgrSF14iazn8op+cLXZ2usZqDE03E4kUpv4Y1zw/xsoUVrZ00QiVbIqKXM8o
JFz6vGQ1pSh7pe8kzLgDVAseO89aIyNbdMczI9OPOIsTDWPJUtc1viMWjqJ89XXlIMvJRpI/3PaP
pXhEZ2aigmSk5Kq+zGNQzr0BpsZcD+1Ekxjt3CXZ+20jC3cGKjx/jMyiRCbGjOpDQjtdgVrliMG9
IDwK+TGKvzbFt7pd6RyurWn21qmjovJCD3OZ+NGFn9GQDpqyksWsLGkeYRNhTE0Us1mSRrFJ6I/Q
1h0LsdmZcfNUqclr2al7Sior8XbaqXlgP9vJOdFzXoDWqPoIs8IXT2ns0HUs2QnT7tBXhQ0G4faH
W9nJ33Q7Z15odUOji2h6Od4gHDJh9IHiyy4kK83KhbVmaObuXeP2xCYM6dkP13/RTddO10iJFm1M
I3AMFXMvzjvYpZF6dagLXCKqagf9SzF8St2/fyBM4mT/szH9hrMN8yAsr3vThaHWyjZp+3PUPlbN
XhwfYu/X7U+zkFZeWJrFVMWovE7LPNLoblePMBWB8pWldhNSQqr8cX/b2lI4Ol/X7ASDa9BiSTAD
p5ceQ/ebGf4H2SXisd//wQwz2SSW0PiL+iy0Fk1jFsaIEpicWE7nZw8ZMh+FMG7CSP1629Ti/jHj
TkdyUnaYFyuyNhniurECp+ySketXrh/bmkI7Qgb5Q1t6lNuAyq0c36Wrg9KSIStU3q+rMFFWq6FI
6d0x/RFKiEHobDU1Vs7SohHmpUn9GBZD3fzSB6GuSssh0gJHLb6FcC+k7bfbW7d4kM4MzJwBJHSm
hyV0uIFnHKd5t8jSPyArsrttZtHnJl0oxkUAYcyJCEatNTKGHXjOjD9kbdj0aDGV+qd0FFcMLa4H
0gNwHlD14XaXG2ZVipdzN4YOfX87odRPn2GjdWsw8aX10H8AB0e/FTDE7FrKm75zo6QLnAraIQoh
CTD+Uds2lWzf3jhpaUEKoy8iWtXAdeZaGEqYo2ffT77ttwffTT8KFTixVggT+pxU1jNm9iM0b1P/
0MUjMoqDXSTGU+T2ByaxDsbaxNTSZUmlCTQezHYIXE+/9ywqWr6uR4Fres4oKiel6Yat7w4QxCvd
fV6rW6vJHc9tPjdtd7y9E0uH/DffPrB5GWKkmeFOEBEAkpif4qjsk67fKpm872XjKMv1h7JbI9xf
MzdzpFFOejNPMecDNsi7fh/pwlZX5I2WDCcabtvbq1tyKDgyoO2ZOKWYY7zc1qjNmY0cA59XUfi5
UCIayRH1ScHWmr+msWCDoG/maQREiZflzHfrSEvgpufZOhQPUfXuW//dXsqSx1KWJgWd5id4TF4u
BbLdxDO1IHLSgmtM7R9U6TU31/qrS5Fx4iSHvg1QBW/WSyt8H7JcM4oczf2Weu/9cLi9iqXs7Pzv
n31/r4nChApuBEvFY8cofxH+jBmE95oHnpK5sDabu/T9z83N4jB0IIPk1tNy1MoOq88+gohjdjCi
lY+ztm2zj68bjV8GFcsy81/lmAJu/Xx736QVC/MZ2FScej5ZHEGyaR3r9iGyHgT3TnDfsuBHKPab
Nn2ty++KdddI/0falTRJyiPLX4QZi9iukHttWVW9VV+wXtkEYpEE4tc/Vz+b+bJIJrGeudSlzTpS
IhQKRXi47xzLOMm1L3ftf5q6Ww9goI4BedfZEpkq8EL1J3pumjepXjrnZLt//QjGnQ8OLN27wEUz
h10XaT6ErWHQc077iBs1BpOg21SvPYGvfRC614DEQ8AHeOurB52Xtt5UuhlF2fi5SrboFj7T/HkE
jrzqT4Sfb3+5hX0DbAhRAZxzQMjPP5zvG1PekKI5++LUZWEkRBblaiWpXjQCGDn4rPBMRax7f2yZ
n+cGJAnZ2YdW9KHMqXwjeSE+kqENN7fXc32kUCtBCRA8wWhbYEz1vanSAnEKaP2bM0tB1esdlToz
dHzX+GYWVkSQAuBqMiF9dEWPCgiv77cj5K2lgf5vi0qwa3XdJpwsfry9oEVLLsjQkEVpU7OM2jWL
ynVAxnm2UeEpMSUK7sN4ALb0thm9L+/fpVBfuzCjD/jFDZ/4OUbYHZgpm09tN6KFFUa2+5SYd4Zx
dgweD2rlqXAdMmARFJkQftNjy2S2MNBsmKyaSH3Ou5+pM2148Ov2khZcQeuI+UhXdNl5jiHE/OLo
21waT3b4SgrMXnrfud9G07C9bWdhIe/szLwbgJOwEj3sEG+IGH1rmxUD11kJXjiY1UfMAZ3hVY22
TiGbMkD4GJWCFh8miBtIA/a9FaMCGDndWkl4AdEMe+h0gC5Nv3LmgY6znpitrQV9LUzSdkC2VDsL
A968+Tj6X3wKdrb6Q9Kscf8t7iPqtvr8Isz+uWMuXHCyRRW2YYm5sBL8rLbGsfz9WcIFgd4HGmRg
ppj3IRCEyoLmGGuilQm++jA7Yr6lP1q1WmOVWTi1OKxAhGMxaGLNnz4QsmMZKQs8t1P5xjnblk54
hx1fCaxLW3ZpZpZA8GogfJIw0xr2m8zJqxJrX2XJ+WykjhgDA5Yfi3kfGHrhFIw5bgbVCD2fYm+6
ItwU7MSy/Gg5r7eP0uK2/WPsSoHeZE1YMx9F06ncZqn7GRPWkRzIr783A2IfvOBQVcdAxOzE2iOv
TTaiykz4S+h3e0AhY+DEVkLq0s5hlgxkP8jx0cqZ7Vxu5lL2DB/Ht4F/6TAWmlQv3ByPRWhsM6NY
SxyWNk8Lb+CqwPG9QnS6YqJE2C18LqiKyBPZwTaah8BdmwlbiqsoHug+iw7ec/zrlAeFr4IRHtEZ
m2JIIkGexZBtgARa2cFlSwh6PiYrrpmUJ0IhL+tDdCYdkEKaYdSivs36fh+Mn257xDWLAVwB/Dh+
AOJdPO/nfTCWMMUBoErPCrG1xvPa6XYeZrSifAeWxH6To4bF/ossAkYxXQEQp4ekT3/Ri4hnNQaG
/BjmecPwIYfcat3eZcEaI9SSW1wamTm7NJVXUA4jU/tB+lDZTY6+WksfFo1ApwPasRainTN7mIFu
0mYhJvnPwsmfxKiOoh7OEoP0K59J/z+zNAWilqAoA3cWbsS5LqOh7DYAChx2GqMHkyVk09tk5xjl
eXLHWCn90iAxkwLE2xjMSIaNR4vt7R+xdK4vf8Ms6GbEzcPOwW+AMFDB3gxS7/zJ22CMPoIWxm1b
S/uKmxCkLoD6XReCwBoJGY5iguySVT0Po/dggNiuR4fitpmlewS3LmIi5qVAP6h/xoUjthPuDQul
OjS1Vb8rwXP42+5ckHzfNrOQZLpAlWv+K0+/4PXOXpjBWPwIOB3uko4g4DJrXzfHEKIuKQDhGTjl
XPYq3LUJpqUgcml09rkMblfchpLMOdBI4zpD0eytzZI4M/+bj4UXqF6go1FGs4DfV0mdsqxHOSdg
D5mBV2LI8jgPxd9nzsho/21nTkMJ4MAkHInWIggBNqCz3WRrtEWL4TB0NZAC/Ej4WFdfyhgTu5+y
82h6d83UvCZV8FQLIzJlegYy8AMmLFBh9c4lZIONol05Yktuj5ox6uwgErOt+WveDKRKzDLR3yx7
xHP7DHqtfRI4a4SHi3Z8MLGhyooX8DycAHM2onI8gCmrUTEff4/8l9+sic8tGIFXY5IJk4hAb87z
AFakkkD1FC0lG2xGrnGceoi0lePx9uFa8HOY8UCFhosZZG+zT5YCMFw5NvYsH32MHoyAZXlxajyn
4udtQ4vrAZYHsBEAuK8GKWSTDTnjQNloOvBUOntuubHdeysN2kUzAH5BYxjM9FcjDnY2FtxWSJ+g
Gx/5imM+5Ye0/1ovGQkalvJvKzOgTT0MbZqXOWr6bo+rMYwMDzj0eu0SXnpTgfcec2AYMUd1aj4l
anTAh494yZ0L8Tk06K6VSUxJswH9dyQxK2KVr5bdQhH6+fbHWris3tmdXcwpRCldl2cAEqG9nLEM
ePqPCTvWE+D52Vp8X7hGUAxHrqaxCNdFZiXHyWgl+HFRsfhKqzru8+Hj368Hw3To/+IvMCkzLxcc
Un0emYwni3/pQPps9k8q/I52ycagK4zhCwcKSsz4YhiRAmv3/EC1fscCWbTpuUiRBgZgdUm2k8gP
7TTFtxe14Oo6ynkhugCAb5LZokhK8L5nBIAU1W/LyToI1C/D1t3eNvOH2G6WPb2zM7sKa4+LhqVO
dgZY6SEx3BjMe7vR7Pd5+wLk996xaEwSEUu0n1GdOfRBE49srbu1kAW8+xWza5IXIEzBcAOuL1BB
E87iqkTNcbwrp89hMmDwHkDE6eX20vXKbqzcnaFJi96qJqtA5uF7fZSLxxS6QaPgD6Kz9y4bzh5f
eckuHAUfaYAJ9LmrEZ2zRQ510fK6CTIEfWdTNv2mX3uyrFiYLwnCPY50eIhsI39AFzHy+K/be7bo
lSgMY34PM22o0b3P1pohBDGUA56eRG1T586nr2SNq34hOulHOHYKJXWUfGbRtzU6A3wiFdJbz08P
gUo+NSP5mEvCo0FxciyMdO2lsmQSeS5BAopR2asa0ADZmMYfkcWEbp0+BipMNxnOhR4Ua+NCTuEu
HEr2+++3EjErNC2UUK6Jbrqe2D34F2AUlDpN9x2Ft+9JuhKvlr4XCPHBYKIRsPjz/nv1FrgWMEaV
Av36nYcGRME+YhBhJYVf8jp8KlClAZSNV93Mr32Gfj8ramRm5lvRnbJ2bZp5aRWasFCTAeiRg5kB
DmCoqMF4/dR6QBeqBt1Q4M3vxZCsTbssxfcLS/NiE5syh6cMlGy6tz71z7LiMVjaIuqu9FiW9gxA
FWhxAqwCEM58ScpMPKlwkIKUlVBFVcFdBlW/lZt+KcRdWJnHg8qloaj0U9EP6JvtyEcm3AOUnF7T
MjjgNo3D8udtr17aQGAC8RAHlSB0fWYO502sRGcEdWJbTJFlPlYWorffR4G1/XtDuvxDNMznmoVI
GnQoRgZDiducEpYmUUaMPeYDNimb1spoC6tCzRa9Hc11ALCH/veLR2oKakUeSGihs0zRiMM3mA31
qVT+6vpvt9e1lBWiSaWTDDCBohY584xqKkqReD10qWVyH3Tsl9uKOMMILDAWUK6fzrIrTmFDtpzJ
tcxX/9+zK/HS9tz9PTrmJGWwPaG05Yz3Fbo+g3nHjWFbu29tB3bSYcVFF842ZqTAsopOE1Y8n/7q
6yEcw6QDCMF3Y0TeiAzuhoZrBcpFM2gEazonhNx5NQMDe2NulhMeXI53soQF2ejkkJFwpfi+cOAQ
orSigX6ioPT13lGqVjY9vilKT2UVu+0+kQcAfKUXRIw1gOKuYc8Wbq4Az0ckikgsLKiFvLfnVG1v
9rVTIm9isSpKlHgBUbQPfpYeOn/lyC26pke0goyPAuXVeBnjSdcWYVueTZaCUrWJMxpGmbRiCENG
NkZYQwF2gl+Vu5YT/EHezh0T5V6ddYNsFX/erxPPVz/r7bo8oxvk34G6n0ZZ15E7TscRuH4T0htO
E6Dwx1ic4CWK+XBRRtId1Cnwqj+Cz/dJ3hXQZ8v84gXIwB4IJS/ctiz4lfmqOYmBgOYXPai/f7IG
uvEMEmzABK64vWo7EG7QNyUCYvmBEYW2DAFXFFvrySwl8peG5rHeK1kDBR98nNYLx4iZ+bFv83u/
fDAZSOHkwSLNfTfUG1COb8CLsTNceuxBEHM7fC2dM3g+7lDQ7uIozJ4tTtc6FM5anUU1nTroqwGs
ltorxa6lUwYiGJugv41OzTwc5y1xsqZMqnM3tjtBxRZiZwNEeMbfKF+dhs6sIlUZa8ishakLEE8j
DcNMDEhVQjI7bCO6x21QhBSDjyx2wJqbesAcl7/cvI64fwIVXSjB+El3fvszH/mKIy1+YAzhYo4Z
r1wMzOitv7iE0DqEGmKRVmcn7CMi6gPIrI5J1gL/R+3jgKS11LVtEpwmW36ulX0XjMUDSCh/3f7E
S5dhEOjGM/xN846+/x0cBGqiKmt84hYQJRJ2zdZIebPNgSmKstRhf+9SkMnS05LoYSGuzmKqUUPo
tA8hE8THOkbvLs79F0t++OtF6apPEGq6OASMWU0kNOtqVCMCd1+geYU+YMS1Ag5Y+aC5tFJZX3Bf
mAFkUj8Cr5nFHQHiSXcEmqdwXnLL3SbNPae/W/ogqq/gdopvr+yahl8zC/5jbn5HJKLrujSBucB+
hsxZ1x4t8K5l9ME1QWk3PuQKg6HfmkBESr3y9EWN46YG/9rwTSa/a29nhL9v/6KV9f85Z5eO7IAD
oTNKCgAn9C6mZx6Ao+JZspc0+UTNr7eNLeBm3y9/5j5+bfXSC3NYw1Cemr506V2jvprGrya46xMe
GckdZX2UgNSaFU+UH1HgiWqykuYsHBp8BMA1UMxBydfXe3KxZuV74BTrKT2XrgCTsrFzTXooQ/sJ
fc7D7RUvhOB3pmZ3pQAjh2tWMGXSu6roQSV55Pztto2FvAPZvaujIAiyIWbwfjloUTZ57SIWNVC9
yryv4RBs1D2N+3TF0NJi0OlCyIU2Dh6Xs32jYT81jNklEFtkQ9MHpm/+VUKuRSu4odFzRc52Bd0i
oi/c1hxwSacVBojNmMp74q24wNL9oQXwwM2DMQFMVs42zbRsqerUL4FHDO6FlR+ZKdGLx6ACBunx
oInt1gCHWmpFRVu/dl4dgz19ZfhnyQ+BVIQKquY2v0JYtQSCG8NQUTAECHMHng93i3l+0K5XIPPg
nlxjx7eWDjsqv+iiI/nRauvvPUUDO5xwrKpzMfj3Q+VFQVo90jLb1sS/0+BWMys3NR4ZmT+dnMY+
yhoTi0R+c3nxxm36KPJm2zjeg9cGKzF/qaMFjwIAEZgmTIzMh/70Q8s2VULP0BT54bWc4yYFmk6A
jOKUlqbELAyB8J6p8n1tFfde3+4xV7cmIfwffgYcQoPesE2zA5shCjVO69Kzo4oHAwxmJrX2TobY
VNQNWJWyR28kL52vnsqq/ugpebx9mJe8H+1knGToOANLNsvZcla1LSdlDftt7PDHGqhCM9/9b0Zm
B7knYMkxaV6fpfu95gdD/pjslXt1KSjp+RtMlKMyf1XGa3sV+mnqVWcb1UmzvVdGGJveeDDoqe28
lfUsfrVLa7OMgct+JG3tV2c/+4paDiBJENj2zUg6wHwWWZx2mN+qToQ8AHO4cqcvHapL27M7rWlJ
Y1Y2bBcCNKLkVYZZjOGgyIO79sXHHkTFt7/e0tMPzfl/9lbXsy7uLx8Jtpl1QXUGKdtu7DFOY75a
Y70V4jmAvJJqtxaZIsy2rmzzkm+6HvjAcTTMa4Vx2bHUp1pfmI5eHDgnRb9ZYg0OsOQ4KLTAZ/Bq
wYU7W9zQ+H2jUsSodupeJxeKGbV14iD7jdLRP+YJ2dzezaVF6Q7jnxcMChIze9TjIZ9yNBil+yLZ
0ehfkmIlzi95CMK7jid/CDNmSXoy5jbLJEzUaYZxLnfTCOMZyTywL9PZ6eS2mqqX26v6A+iZPdIx
PP2PzdmJKKj0ATVDExgzmTtaQ9DR8/epJhXry22JMawUL3FR0Q0AXDvWgjPVyzd4tuKxiswhgPoj
nWLM5+0CDp1hnt0DtH2s3WaD1cQZz34WpNzmtrjjSRMbVQuhIQ5Sy/DOSfxjS7ytWU0rX2rxlGtF
HnBjwzOuxNBtgMBSiWbw2XODyHWOqlORy+nOM56pv+37Z2786CiPzGDN9OIXvLA8+4IOCAWAJ0Gv
WxiYBW2jzv+QjuemPyeMx38vaYtHwuU6Z9+uSgbPTm0AEiouXzmU9GRZrhXXF1PxSyOzsOWNaIFB
hwalTa881L0Xyc6NSq+L8pwcvYpAZGb6grL0R2K3u6IKnqkL0JbrxNmIEZHB+3TbYfUxu/LXix2e
HUNZoiAUUPwcP793OUfhaI0TYu0beu+jpschdeQL7GrBZJyQDwrqPyk9qlLuSvYDWjz/24JmF3lf
creBlFh+NsSdU6VII1ceU0t1OLgJ6n8Yq9GDXXrBF9dACorObAJf3jkFO6PsviTFB+TmZvI4Ws+1
fAzcF2PqIf71UTafK9pGlG0JON8ItLyp3DP6xWLf+QgyupW66wKrqPbff37YLIfKlV+lrcIPK71H
yaBBBuBE2p1NdbR7tWkcQBvYWdjfp+anWX+T7S5Lfhf9sZYr75X/4OP/+iFXHEUAKNdWTpv8TCcr
bg3vcUQDLsqteudCg2riJiYkQd9Cuo0x8j2Y5mOCn6vK4mAl5sk1+p+3fUK72JWTB+gBAuGO0vc8
uZMK9BmNAjK3V1Av4EcATg4DaEn6v9be1hHkwtDMNSaIfk3WCNwUsdWpRlG4r7s7AeaJ2+tZOlLo
ZgLPDEJVaMTru/XCA8fCSLKM4mJTf7S3n3tviBsX5C5gDxrydE+TNcTxom9dmpyd4kllaTd1iMS0
l3EudmHwdUQtgYfPJTS9RhNonTLbjP2XMd8B1BXb4OX0hseeIWMJ1yTcFjMxkK9qomH0vzAt834D
rBDslo2GjtXTZ9XsQXAVVcNBNE8uRGpl843wL2O50q1c3PQLm7PAUrM+saYSNt2hgWJSENfNW+gZ
0dTzjUVeRbq//ZGXEjKkLloqBQXPq8k93oti9BU+ctfke9mOmyFxUaQaHjyN7Sntw21zS/kYdEkD
HA90ojCp+n5L69LAC9zEmbWLPnLl3gVWOK93t40su9GFldntB1cgQqAmf25kE1H1Qry7uir3GAQZ
u9davpDiKbHvQa0HftgPDcNjtH8Z+a6qVp57iyHqcrkzD+qFaYNrCz8ky74Z9Fm6PxET8vxLqRrw
e35q3TNXe6/4GrR76TeRxvyCZ2plN3T6Mo9LEBvB70ATHFCP2W5MvJ4Mhsmbs1M/m/yjqfq44Iei
cCOQecZhAoYXn0Se91xkK197qZCOXF9DuIBjBSXYzHQwNVOeThpaRYd2y4kVvHCpvhZuU0WQ9f7l
eS3dmpmV7FwP9Kk2LX7nyu5eRV5/H4p+7W21eLjgesDTaErK+WiVP4x+1Ws4Xke6bZua5ywPNgZS
5rwrd7QrN0KupeoLs7nQBr2wOfN4RJYOiiaAHvqm+4jO2VaW9pbWIGY21c7gckOq4qmv+m9jkRxM
lm8smWwant9Lx15JsdeWP/saXiDtetCZJwFXsuUDHO0dS/CMejndDsHBbD7f9rzFw36x9FnWZxmy
NqSN2GL2+aEBtN0Lst/Kp99um1lb1uyQBTIbzELoXKw71E64oeJTwxFWkjZOTaiIw9duG9QZztWB
uljX7JZy65arSo+X5Wn9mrT1z2ocj1nColpxMJI0JBa13KI2uHKcFu2iamU6ABrjSp69UwLDGSjH
NO+ZZ+LBov19bTZvGNbfVrS8M436mJcTtNz+CyRmCASwDc0iPM3gzO9jNvM9Zlg1oM12WB7yiR1b
NIE5mmCNu6YUtugxF6b0p75IOVhmsYRkOCwOVVtpGS/WJDayqFYafEuZGmaN9HAqMKygPH9vphp5
TloTZsqaR31+9/8aON1a+07795WfXJiZ+UmthN0YIczYCf9WGuQ3pENWVrLsEv+sZP5tnDSphgkR
DYOpD5mT3dsNBJ+hTgfFXhPQR9p9nkq1ZQo8XrcPwdLi0CeAlAuI+EC4PwsmfDAKS04AsADB/Zin
3TM8ZOUeX1rcpYnZZ0o9Btk4V+Aa58ldmISaRBs0e+qpUiK2SPkLIfzJANv67ZUteQforXQlHdOq
V/pnLAULaJ0BwJLkqEBMfOs44hOh6SOQGisrvDZlQyERdM+ozGsWpdmJrkE/4eL1D8ImgJycIv+q
ScT7xH9mLPBWov9CgQXGMMkMGDw4Dux5U8SAemVYaDYX8ABAeesnGOejSYHcle374bNpNVHS4u3s
5dvCWMvsFxcKWT4PSUioWVDenzhf8MkmWpc+84YmbgDKiM2hcfbIDjor8hq/WbN4HUqwWrRC8FJC
l9mez9CMkABKGxuPpBZqxGALAOtaiYfzSvFvcV2auwF0p0BLzvkBkmFKWnBfYBpTgbFMuN2WWuRE
RXhvqzVtw+vjgBVd2Jpdp55nTKHbIQ6XfnEqXOOurOwNJBV3TZds8qramrx97iq5AmxdXCLivvYY
zXg9O4VT6TUe5ieg1y7IpqtHIHTTIQpzfipbkD3dPntLXw1qFx6I5HUhcP6GnpKxcVmNcTG7+RmC
GZrjpIND9LaR69AF3l085/6MBptXQDi7S6w26/FQd9U0okjQliBSXmOXWTJiazCSJi2BD84is28L
NRCOy5oFr4CNRW61huRf2qtLC7PLchjcMvEdxP4J02A1Q0MJmUeeONvbu7UYN8CSBEiIB0ICzKO9
P7t27qYmaJFRB2BFNIabvvtUdWrjQTZGDNFgPyf8UY19ZJEPty3rBby/P20gcP4xPNtCTFRbdHKQ
rxZOt20qEmXmWwZEcjOB2x1XgQcpwNsWl7f0H4uzLTW4lXbShcUmdz+Iqtu3kA0sMPa6Ymfhhfp+
afqsXyQ6md8D2aNgqKr2bfrBLOo4ZAfL/p1l3ztablp6N5BPGBCMiHOqwGxBBCi3xdHPXm+veOl0
X+zxfJqR+R0mai10EnzowEXm4L7YtTiVHd2J1j7etrXyPcPZJZBDSSMcHF3SDB8tdY9aZgiW/gQF
Hm9689fw0Wt+G9rv9zjvZUqYi3fBFD6V+S/T7gBdhMM2PwS4pJIaYy+1RnP9sNaQtqumZ8lRDik3
2x70rrYbk30e5S5vfg3hWQa4bpM3Z3oAXU/kDXTlrK7477y9ZgGUWGYGlhyChlY+N9ZxFM+3P6I+
dDcO5bwo1ub/OpRIWT6VxD6CyvdQZFY0CroRvrFyUpbD6L9PZDgLPlM4OgkJsJPS+g22kEjJL7fX
s3SrXh6AWZAJMsMtwg7UbIbjRRASB241sDYy55iKye56I3gUhJ8H8V9gVHQIwMsKtRmsbw6JGDtW
GJWmZXeCbF9CFGuyqn0vZTzULJ6aXWmfaJpveLUrnLtgWCnjL35GTJJA4Q+J7hXF+WRZkFGrEIBC
83GEVFFSxky9esYHBVDM7R1ePPYgC8DUtEZrz0MM8XNzLHLU/BKMMVmfGiajyWTQ5Ly3yW+fvdy2
tlC1xb5emJtFmdatitKtNdde+EprwBPAdU4A5mhOpvOz9x+q4jC0K8+wxSh6YXMWalIGGhKGKgc4
gvx9G9zbrRv1/MENV3Kxta3Up+Xi2iAFHmOtDTvd2G1FY0MT19/6Mtyo0DhC9WaTdeh7/Y8bOjuC
dUuEmVcoYrrT9FRDwjWt3efeyU8Y1t5UeLw0prlHD+tgjWpz2/bi4cQEHFpgyOWvBuFrgMxNzLjj
cNZ97Nf3KTrW9bnMXiFHtQuS7+zvudLgPKj5a/VraADOa6VATdnQP0PWFqTWjlXht6EqNihK/Lq9
rsWohsKoRquDLc2c3Q+NxaA4miJOc6P6DLHNqPLS77dNLLrKhYmZqwRGAZHVGiZcV0VO/hJMwT6F
Chzjz1bxiYxrKc3iEbiwp6+mC9csSn9Keygsn1sbpYAP2WBEQ7hbZ2dduuLwhtU3gh5lCWZHDeph
IitVgGiCYZ1QBOh4NnvU9G/v3lJ4BO5b6zUHoQZsvV/NJBq/4LUBsmuzjuxObNXwZqR9NBEnLvuV
vGjJGy6Nza4ghhdKYfcwhvmJXZc/GYHY3l7OogU8ebTOKpo8c+ot3jZhRwMPt2gRRpXAmH23EiWW
3A1T2pAwRCkD2PmZR09Eet2oMJmYV7+aqokHiJlh2jkq4QoQhHCKlT7Z4gfSejt4kQCzOi8oQPRh
yP0B9hS+StJ+bSwSF8EXZpE9NMBv796Sa2MOQFe5QMIFgqf3ztAmjkFpifeiN7hbg4+bifhgt8nj
dvh529LSLoLZAQkB5C3wQp1bQu/DFiZCrS3duB8KaDs+1Oyu6QZdyn7MsnLls9mLFvES/kPyBGr8
2aRFyGiSVKwoz4USJsBlFM2JFGqhOH8oYY/DtGlyjLGiwv7ZAkHhV1lj5CNzk3ZLpwHPsFRO8eBy
aw+JnmFrYEA1Agy8wcySGp5yyHJFU0qRbYfWT8IUA+S3aTag3+ij3ghHdAQcc0MNEbzJJplWfGTJ
61H+hhYddK3B3TcLSU3BheuBX+JsZGDjMkHXhw/493VQkHEguUGHHAnOVWXLqUMxQra+xBiO15/M
1m0i8DAUK028JRckAcYiNXGef6UERlRHUuAJMHJkFieTGlEl6y3Al9HUrMmBLwVYyMABguWDOA28
h++93Q80M37mFmeTNOowepSBoCDxI9Nv1hRq/zzB5o8J9PvBzwJaDg+EEu9tOdT3SmoQYKQ5oI3u
BO+pRt95ckkNLqksGIIocOoRbfdEbKGDiiLD2AdfsNVvpuJ1bErCNj1mAY++IUk0OHKCokgDuS8z
7B5DEnQbxzQwgMa74QvNWXmXd506AVTfRSnx/R+JMmWCQciOPLWUv5lSZXfhKKsNkn8CMYocqGki
gocAlcR4ygL/XCFUxxC2+4IpmvGlM+sJ6hjiCx4p35SpyhcrBeK6QCf2TgVeueWANGIYEcmSKr+b
qk33fCr0iBg607Wa8Ai0x1eZdcVBOsK+H303Abl57kagk3sEO4p3gPKqG/GB0cinVR5xSd/MUH3N
MJkVowE17bLyUzV+CKZndoZSKPf3GJ9Vu7IToEyrpyhLimEzoMELAtNeYohQxSx144SB2w8k6PsG
qtubtgfi2mEOkP8ED2PmUBb3Ng9OAW8R51BI3RUNa9cOz5KvgZse1XZkeBhkm/laPzJTUAmMPPWS
c+qnD57KtoKutZWWTg8Kp2hgAeCAm3Z2wYqCpZYIOWDfGr5SAxVNNhlzd4Y43I7ff6p6c4e+tKTD
7UUW5IEvNnEHAUte+lSIwYyEYR8T0Hi6Ko+JXWxKTVsMOVvHn7ZDyB8z2/nsZWPsqObAabUxBnsz
DGvxY+m6xCyEhqhiXBzTfO9/V+1YCurBioLj5BvvX9PwyW52SfmSYqz09hYsftILS7MdoCnJM7sd
6NklKgqrIx81SDq+bWT5g2I1OhgCIjeLG/0EFSZa9xi8wbMuGWXsN2mU+0eUs1YsaQ+8/qD/WNJ3
zMUHNTyzyxMGSwBdmTFmZLq4yCfwWydFvkucrgKTGshS0wYHxlQo0t1e6NJuhngzw2mh/3g15CkY
nUQp8caaMB5nw9pEPjO5ck8uOcelkdknY4LaPU0zyNTYZgyW6k82DbdTBUbEId0hJK54yAIqRpOZ
grzZBvDIxTD1+z2lHGvlFEJ7hc1lVOfJcA4zgx0ZtMrvGKJ+bGVq3PqGHd5Zwsxe+xbRI27McXjA
2Ii3c9qCnka8Sfc8pWvSRItbjslT0JKhPHJ1/3kOpB9U2BbnMZxiarJNbgJbXX68/WGX/AoqLQh6
uPqgl6d/xYVf0TqBJmmHZwx4wqjWyx0+IKf9QYMJUtmceE9pJeTeQvpy73m1u+JWC18ciByt1ItR
LIxhzc5PlSQNeFI00z6IGiNbevdTUhyT2j20BSRCyJrm18JkJAZL8Y7HECbmkDD4+X65iRPmUyjT
EZ1iEHyW452XfTagvFz0j+ibGdAe77MvbdhFfvt7IEOcm6em+xE4r8jrIpxOaIrkT1awNsqtPe39
6UbOAcq2P6J1muD7/c+CaIqRpWmiHmvrsyybrdd+UbmDHvOvqSenJny5/dGvtx3bTXS2A9fSlCTv
zY2tVxoGgQZ5k78M1fe2eqMhvr1Vbkzr221T1/71zpQ7y+vB79IxT03qsawSNOt2YbEtAYQJ/I8i
Pbdqg3Hu2wYXat5oYYOQHZUevJGu2uaUuS0e7IZ6FOMT4SCNs4+G+twFjyXf9eRckV90eFYuX4km
11cBKFC0HKAmkHWuuJ5l7tKsKYChKnkXk/YuzzUIem90n1bW9ycZmTnLO0uzsOV5SmR5WQA7CIGg
yEGxfecO5ncn7YKPFch6o3Ji3pcu8ItjRRtyLInXbARmuL/WydR9B2U9Rgtc/Dxz9Psd14JuXDlq
V5n9J6Tc7iO6llM85aW3BbjI/5gm6c9S+K6I88lNfkyhqcBOMva7gLbii5P7HwrB7LjpvXqfukR+
qKyxGLdpEeZPHbPt3/mQyv7g4dq4s+VUfQworscGXAy7YEiC+7xqxpe2qjo81gz+nAXGp8wvw+fR
NqptSJm5p2rE2y2ty+xxSL1ujzquW0bgU3K2foXRyhi6wfIo+xIMLV5mIFcX6ONTO00jCcTI3pEl
EGbCAJVUSpxd0yfirsrG5lhYLhLwVk4nsLanR2hXsLiYeLaHWCQBBRAmTHpM9ewkbe1Nyu3kbCH6
o6AEiKZNFKIj7/vYdnLw5AvXDL4MdWU8ZUWn2sgdXPl9CAZ6Mqdd0InfSdh9I8C/DLlxmApnAwXs
6iUrvO6uN+VzZnCyr8dWHAuPjVvoFxAwV2iJ4L5VsWwIj33Mbj4lsukeBaqUb66dGz8ZwIS7fCzk
KwkN424K2ylWDve/tl4hYiPn1ZPbqW5feqrAF7YmFVvKzb52wgqeGbKKR0yR/ZxcN9n1EzXjwCP5
rmrafmuHmb+bcpfFoZ8Mp0RyULM6VXIYsrDBayD3t+gtoQPP7DG2rLI4Ajbp4X8ZZNyN9nfBghpz
OmraTG6QbZBr8tio0ZqJP5q5FZfGWL6Y3K8+TqwLXkqbFQ8ZhmUjBir6u9pPrSeZ0GCfJ12FpgtI
/horbT63lRB7BQ+KKZiH9j5N3AfLSYEhBBgN9EN4pCkb+qgC3OGYmfF5ZLnUh15w7XwzlWP8tjiy
z7DA3BA0h8mxq0qxlcys97kwsdlDBcqsYCi2IjCNbaAY3/mGJTe224ujlzDr9H+kXdty27iy/SJW
EbzzlaQuViTZkuM4yQvLySQE7wQIXr/+LPicfbYFqcTy3jXzMFWuYQu3RqN79Vqa2fGNmxQ1kH14
1mgTYSFr4z40sszYOBZDKFZ69oJbW3Ivisu2Yq1xOc+zR4Br14b/naUbPxkhovr7vntxbzhsZLEI
cBYgRJX8R5d3g8vTZMyrMX0cTeq8MduF2lQ62u0uNp0OZwDv/c6KvZWri3mLWNGBlILhR43D+M4l
uR+MZa5Fbf8TiY7QBgPZYeRZGRrdj8bSwantilWXou1mmMX8REt9+OW12DGGk65bMRghSNKMEJ3Z
1mNFnWLjCURg2QDIP9Sd24jxoj6IWJhnZBHZRjPmeN3HFotGYx6e0k7ToqYtXie/5dvUxhNTszI3
6iFJFTlgf9lkZdP96kRRrUvH/z1VoHlNGEoV7pz6Ye3H5mFieN1z31sbdtee9QlCEZ7vMaAacqd/
hjxTsUXLs7PiufhbtuDztzjalcxJ7za9U3JcchqnYVlgQ4y2Z6M6ouNxFZuQtm9T8VekxAr0rB82
cQtxWpqDmJoVbfpYkq4Jq5ay01BN+qfjLNBxIsIFTEN2Iar4rrb02h6Vk/SxMN1DHdMK1V/j2+Sy
HZRrNgmNT/d30a1L2EHrq+QEA/IJcK/LXZSPrKwq3aWPpHHrvZOKcc/wJl4Ndmes5srOdgnCNOhM
14b/aArH/9LNVNsh6xl/jqsOCtBgPpWKKahkIyeMu/nyp6QzpF9ToGxOPPvZkb/TEgr3Mrv3/n1k
58FmjUc9YHoqF95oZt5s8cp4iuPn8bVYaqe/8Xnkh0C74iAPhiDduPz5MakQ+6fEf2LmbqjWvrGQ
0bv+PtGR+fAQCSIsxhxdft+Iwf7ZZkx70khQzZH9uTSenB7AF6UOJBSsAdJUkVQtDhA3jLw+lWLt
07VnBGn9cH+3XfrGaxNKQNSALo5oM0yYBJoUD2gvNZH4X6KfuwyaAS4FA5bEmWKOkBiHDt3lRCVm
PNcDx+VBm0NRPPbd2sVdE4ftElmMuiJgUwa1rY5ti/WGJI5iiFZDM+aOlT0xJPf/VIsYSPn//zt+
lANxQAcBhRV0HgBzrJZI8njSvIa5QITpWx8eoD6Spe6hJRPKEAob8ipZ4aPoB2RWDO7GMaDdUsR9
Y54krYWDexrZaOS8LxekqMG/PziQTq32thY6SymP688j9wxIMagakVYHIf3l59syG6k/sO5pqOfA
++rWn4OUyHW4NKCcPCTJtIJIA6MeIJCH4Ov9Y3E9AHmocZMD6erIVsnLAfQ+09H1AskHZIz5xl8S
Zbz+PNr/QI+FnhoJX1crXzQlTPPtPn4EZARZ8WmJ+Vs91Taq7RI0C8YZZJzg+S5/fi5mSqapMg6c
0xXLkI2O9DSajM9JdCPjodhRIqvOK2ot0WGnqaqAQlLpt6YHWreUbVKGg0XAu9CBpBLyv3hA2Yof
B+NHbFK9iJ/R4AxycdBFTO5GLKlSKAcPDU4GOopw3+rok0QAp+ypyqJarAOtcBZGVMSR7UbTJ/0g
TJi4TYGCAEe1jptJ2VYGg1eh8cjOsQAXmolefbrj4zbDfw32Ek+DssmkMXQEgigdFErok1IVRUzW
FZbXdPXZ+Am+N/7yqRMivy4rnGA1BiMvQl0lStEGMCfPsV6eS/1BW1X69rOfB9WXjiAaijLw5J4c
3Ifcmm2PlobQWTv3gx+kp6qKF3IO16stOU+QIUOYjYS6Wk9g6VD0Vkzs83rKv+nUfABKYAFYfrUA
SGiAJgbb10CbChJUl2PIG8suWzb252Qba5vqcxBoJMzl57FVMfcyDFHvIqIxKgZu92dDn9/sxv5O
2ULoez0AVOfROos7QgfXjVpYzjqdeD3LxvNURsiN8CX6Q/X7yM6iTI6ZQWiDo6ceB9AtQ6Y1Q/DR
1AFAUF78yd+vfl850ZbRgO8ixfeL4oQUZdxs7m/Syz2EertsTYBcJiTXCNhA1K4qXYtzbx5H/8jw
BB5WerEW+eq+iUvXJ02A9RpAAhldvnPpX+6hqitjMoneP854Hf7D5yhuV12//u+MKIdtLovawivL
P1pTWLAoJZGZhnYW/XdW5Gx+ONJQaSoyiD/7R/TJzMMxNkLDCPJuISZXJgzJfmIA72PJOhnK3+pz
rdELowO9q3aa6Vs+RV2OfuGnfFqwcrlzPZC54fvQXMSSyE5ktXMq1zWTIXvHTrjrchnKLninpe8r
K8LaoiRM99mJ/RRNaC11ZS19XlmKZpxrt9Tw861p5RabOo7uL/X7w/DfcfL1/Cgnz7A1V0+mmJ38
+cn75pNT0u+HFMAA5BfD3tpk9br1A+t11s73LS+NTIl8hG2NddNZ7KTZD2SMmm5hZEvfVwLnpikH
itcHFmZeQX/OWmp5Wvq+ElEh2z9r+oyVqeajZZ31pe6Ihe+rNQXX74RbC3w/6Wp0exwb7XM+8f9O
howLoNgHelBlAG0iRqSnNXbyvGdWb0ZrQ9rf99dYcbuqifcEygdH4lktFROytacZ6MF6C/1J/knO
qSsTSsQJ7ISPtBRMxG4IOTSD7LslxqLbK/H/E6XmVkjGE1L5MOEkkFtD6us/ciH//r60/2GWYgJu
lVzg+0O+5eWqe/7vFkFxIUSzUpKjy/I0F2D5iMo+GD73SP2XE/n3CBQnMuRlgbZ2j534V2OEv4ju
j+DmAkh2USDn0ZOnasZ4rQZZM4fzk+8+ak4FkNtCDCt9zZUTRAIKQCxoV6Ft8nIFwOncW5Nu4ihs
PBoOTgjKwId5SRvh6sKTVxE07MBoDnJnNLxeWrF79DdUDmbJIiBV/mL+nUXkfP/8VMk+A8g1IxsF
up5LG6UBtkcECPykuYfeWzfFEobx1lp8NKC4VccUgs8ODPht2LGfKVvCtt6aJRDnIyWBZ/01fKi0
eYIZnJtT+dYOq3rcEIhb1wsNGbdGIakhgWkG5w6aSS+niTZdzxKtbk62+zsw/F/3F+HmED58XVkE
UO6ZQ9kXzWnyIid5iNPItyPRLTxabloBuAhtHiB3BbDgcgwVdH0QHiTsNK1o+ujR31b+fTYWnMfN
iYLQFXJQNtDM6ssIBCeiaxrSnJx816xNZyE6u3VBAJTx/59XvPeMjP2ka3pzqpIuyIwT/BPoW++v
htqj8n5FWHj6Qvwd6mfAMF9OlCvK2RBdXJ+4uxXNhvoPtrdu0yBFZp6vyl9kKSd1c1QfDCq7K0VZ
UxZJ6pMwgj57pHpY1gse69a6ICGlS6FMtFubCuLAdfoBerG0OXl/03pvWgutL7dGYOsIzUEbJHHY
yinX7bIkINPH582152wBYk/MhRHcNIGOApwTZA5AU3m5Kq3Fae8xUp/qOWTZb4Ro5aIs8a0jgh7a
f9lwFb8ua+UVzn99ms3Qsl4nK2LWKjaXuKtuLobpAY6MlwaeMsp593hRTDz1kf0fgHSMnNf7G/h6
FDb0Sl10aiOXg+qWNP8hPrCASctZOlYnAnGUFPooRzTPzUuDkEt6eQeCeQzPMFxOMpOqopQ60vDJ
TrXqhB5YuwzGdNV+n/xtYWwXgffX8wVTkpUKhSSkLFRN6iRGr08H8aNTuXP11VAt7Kwb83XxeWU5
fLNpuTkhmaA3+5ShDrnRkl3jLOD4rvfv5SCUI4JyKdLGkM86sXKXQBHaeuist/sLrzJrw3PZKMeg
vwMcZfiaCmHKEnuyWjOuTvmbG/zpXaAun7xi12YAuu6s7jgCo+J/u29Uzo6yD6RFEOb4YBzW1YJD
NbsW+BaxDwz/W1tG8xBpvQ+yBSP05oV78mofuAZSVfKAmvAzwCtdbmwpQq1p1DfOZn2q/Ke/9wey
9HW5gB+OTc9RrKMZvs6JWA15pPn+6r6Fq42m/H759w8WeOwQSCrAgkv2QEokKcA0X/LovpHrYUgl
KB1pSZxNmWC/NJLX8Qj8V0OfO//VcV6yhWbKpc8r29iac5EPBj7PnZVTrpdIwG58Hqq6OONgnzNQ
IVU8MMvTxqSjHZ+deduNGyCmPj07UrXXR7wrGyjU5HBa8aSPNRKfUzeApIX32aeZCxEuoFNRYAJL
NML3y8k3KobSvt66Z94eONCyC+HPrdlB+yMy29hJMl6//HxumVlCpjE+d8luWvPx82uL2ABuFslt
8HuoVyxparvJtCJ5dswadG918OkThtgDFFnAuEMDCBWMy59vUqsdC83VzqmWhEn9lX2uSIx3Jab/
g4ErZZrOIVPFPe2cTEGWbKr6s2EOvo/KPSp8qF1ICqLLAYwJ0oamqJNnH3ArE+I6wbQkRHpriVFT
ACkOCiSYK/n3Dz6i0ZsMRKWtdm6Tf/yDsUiice2DEJ9B80D2KyGfqmJQbE0IbWrsFOTG0ZSscxaY
8/aT+In3hbiwopwDok1ccNNMn9NqJaaQVZ8/ZxffV94yxQSkWdvj+4I/iPRBG/7L7yurgF+OeCC1
0ufpmwt4Btvc90I3FgG8M6DtQcgM/SRPcaKp7cViHs3iua4iwwmKL6Cg0dLwvpGrixlbFOBxgJsk
qgGGLndSC1TYBKHg4lkHyCD2XuJqn0L2Jlk3S2Ai6XYuQgC0eRDoAaIrDWwFiAEuLZUpGnLdrGuf
S++IhqRcCyx/4fF641gg849rwTYANrlSI6+oPuuWRvjzmo3fc+37/am6NQAISkFBDlUZKUZ6OQBa
i3bQmrh9BuCXO4eSbsQSmZhiwkR0dIH9Uk5E3tmzIL1DHyVlbl22O4Sd59kcF24IZWf9nxlAKNAd
7cKFKB6KdHbm9rlNH/E8CPGoDFrnhU3o8xzO96dMWZArQ8oWZjnTppJY9BFhRgZa9gI8FfctyC98
2FXvFlAABS3FezVXdbb+7NdtpgOeN2vAq3ozBB6qgGtagJbFCPJiobEkr3fLIrYA6OTBcAUOR3Uf
T8iRpW2DySs89wsoVNz9bOvzilTMP9LG8fJAL1r6PAvDXhjsremUbhMaqGj7uAKEkbQuNLsngAbO
Uw0tGLCPVtMnSwTvMwoyYSB48dOhKCx/xIe7JU4zbQb0mD4a/WNspUFVLj1AZHimrhmEGG1JqYUA
XW2cqQBOqWmr0Udmzkc60ZeiG/otzYa/czqcYmqjb9Q4gBlw39LhT8PGl/t75v2GV34AyCEwQEQw
71Rll0OEenFmdVkaH925ntKAOqW/acEJ/mIbpRkwCKVGjmiLbZ/ZU9R2LtvzsmhXQzO0T/3Ish9g
1SYH17TjVWFMWTg7TfJSExdl8h4Lw0kyruNY97c89uY10NV/AY5jB+YX7UMikoaDf4MU69xm/bkq
ZudEQY8YkraY9gM1+DOCR2ze1B0jNNaiYXT28/HHhFU5xVPvniAjlfyNuVd/TXS0IdyfnFv40/cn
2jtmRLYWXU5OMfW57sWzeTQImzbZYBovpWnrZ9eYywefxd7GQacZBHidZp1k2H6Upf7amEny9/4v
MWS6SVkm34fUEHC3ktZa5SmacDGSqUydY+MWeQyOW80FXX4KdWPQ3g4uW7nQz8OL0vOmDUtFHaFP
uNlpMSgyWp6cPZIEAOSY67x361OmEX3Vo//sLWfV9IOlOAGBwWRLJ7GXmDSUg4rcKUBvSKACwoKs
8xV+zKvQ6h1bHTl2+RjVWbtHN8Hr/dlRrgppwsbrB9gD9OkgGFeWaTJrMvlT6R49anSBLzQKGEs8
AA3edwumboxGwlvh8VDuxstaMQVKWW3ANu3R75D4ZVBQq/uVaujy+PSIsPHAFmoDGwdIkXIr9Qba
mAFU748d2PzKOg27/pWSJTy3cvfJeZOeEzmvd5U0NQxJGTog7GoCAGE0VwXUMzq6cvS9QD30/nBu
GoK2J7oBJGeniicjXMSDPovhSEhXPTTNpK0oh5RH69EfBBs3um9ORh8fDsv/jgt4TvRP4WUGz3p5
bI2ucjsgI4ZjP7DASp2NN6GCPARZ9tYi0+pbHDQU+YKzuLEJAVHHExybwkQmSbnfXRBgjxUfYXTk
wWg8OZwB1/a5nNj7yFzZUwHeE7AaqKp2iet27UDz/khbf21OUzABhG85f+7P362hSJVUhI0GHuZq
Pp+DWjsZ7bQ70uzFSJyo6H+WxffP2pBNdQi38Y8kPVEOUtPruZdxpzv6ot41oj047RnkA/eNyIW+
3AgIgN+lmeAyLaA/LzcCGaa860C+cLTAQt47fzv0KNF5F1v9qrCKhWTATWN4iAIpa+GlqOaRPAqY
np6U49En1UM5HXyIE016GujCDvR2YWRqzQU7AQwgSPdIKUUkLq8SJ7NZFTnXxiMaxp5MAy+W1mtC
wLTO4AmEggv3X6w8f9b6ZCfM4eX+vF5vEOSUkZ2VfRnYjmp+mQHxGGtlN8A9pWGlH7n105qXIHfX
pxiJckBDgRkEnQsSUJeL54FWvyuyejpmXGue0Eg1hhPXOYgjXGPYUQCbXnPLSs6mU7IvFlSll6jC
bowSd6LUbccrB6UH5ZEz9jyxOrPrjh0xvhWN/hUsSn/MNl5wHNdXCjh4/m1GrTRZDp9BAjV0x6F0
/+oTKK71/tP+FyaQ7JZAAtyT6tbMCesFhCq7YzL/FKa3npgPqt02Aqvwguu99vSwhJcbmkBQ3gLi
9nLRkhZYAgKo7TE3py8u65Owt1lIuWVGxdguFJnfHblyvmVrO/DQKKHh9S5X8GN87scNM92xPTb1
UK9haQj1kvHTQBL3iz8Y46pz9NDKH8GpkgXcq5Jd5tgNmi55/jxBpH5FjdQPmsaZV3XnWEHc9+Lh
/lm54RYufqOcsQ+/0ZprUlR93x55oa9yCkGhYqh2M8ijLVK9TmWzum/v1goA7oeXF7qUpAjKpT28
mr0evZrtMWEGkpKJtjVYvwIr20EUiyTc0oGqC4ACA14OSEEjPlUcLO/sCjjxpj0S4888/Em17675
0k9PBAo+FTrZdnquPdgc7wD2z2guJBdvzexH44qD4Iam+bRj7bGtWvTOGcMbc4eXMdf9cK6crdkv
8dyp5SLpdCX+FxBUBE6erhbrx1wKEJtteyz0qpVdiGQL7KMd4eXDUV3tsi9NYWaPnQFG1pTbSehz
EATYnHQh7sKlzOct/4QngUSdowPnKswRrCiLns7iyAdwS7eN9pj3xZ+RLpGG3NpRH+0okc2YSg4W
Hf2HFTuQLou0Qguzgoaiqha8xy1XKJPF4EeUz2H1NewlRePFMRfHjmrJLxA0t0GeZ/Sf+yfk5ryh
gxHsMWhhuiqZOH07j85ExBGQsKepmrZuM67Sli5k4G6aQdOPhYcCKCLU6wNuuPXiIcFgnGrbudMz
991w8OKlzsGby2ODQBCtZYg+VCeooSvV9adOHJlPG7RC1l9AQLGu8J4LdO4uSKXeuJRlQAjJGUMC
PdQitp/lfjmPmTi6pR2hKeHAh+opGUkZxh6yPeiwWuuV949RL/XX3Ap4ILoDMANiHgSN6nTmJLbF
ZPjt0fKfdW0L6gEcsSqKtTyaqohqr3xI4HEWAm4lw/V+4hHMgwkQ5SO8kxRv2uWscNFj2h5L0kTo
nu/BjQOlrkqzE9Qi/Q3Aw3Qzxks81rcOgsypITgGfPQqQZz72TxoDGZ7OBaaO88IkX7dPwUqb83/
Dk0q1iM0BpGJGl+1XJi0MExM6NzPK3+o5hWaQJD5FpoZVI7wogQt+2FiNsXXvirK1WS5M2rVnIA6
rLEDZhAwzVeN2JWd/klKJPnjkPAHTQAei+hyUiMWQq1RTGneHivXCNBqHJjJTjN2vf16fxZuTDRy
/p58tKG9AAmKy9uytdGonfaw0+uvY/mH8KXCy619e2HBuLQwgbg0G4oSzDDjugGBoFt3QZ+WYM16
5gS0cMM3PB3BmzaH90d243a8sKtczWWJPnKgpHA7Nt+YlYReC1rkbZufs/jb5y1JNCHeo/A/1xFH
XFV+K+9hO3+DaCsdj331px2O+ny+b+jWYn0wpKKNfL2lmRXD0Ag2Acvv0VK/lKm4uVwfbSjLhWx2
WZqaDCqa44TY0K3jENIE61J8m40qwlKGOcnWk7swthu3BW4KWUXGzXct4mPYsdaB4KKFqFY5rbra
EitJjbxHw3CzsDNumQJBty19OGBhaoyeNmPh1wTOxffzvUutLY333F4IzpaMKPNYlQNq+8nQHlG4
g37va+u+paApvL8hbu3xjyNR9rjjtr7ee4itqfeQyDKAs7WMF9v8an0SIf3ujz5aksP9EMX35qwZ
KKnhHoinL3pin93c/HV/MDfucciE/HtZ5N8/mBgLuwQ1Kwbj4CGfVL9Sk4QGKFeWSKFvnSJQryG1
IxEjV5UTQzCXsgI7PM8me5egaTkatble3R/NraVBxz46C8GtKrPTl6MpcwQ6TiqfIUXpn3uO5DLP
9RpcG6YXeWIe9lZqFguH6NYUfjSqbDo6ZHSMK+xsUuxRQqEmqgJ7rXr59NDQEgu+ByR6QNmn1ok5
zb3EA6HZMZ3q+WTMbNzqRe09eKDej3pvEqfM75Y4zm69PWTHPQg4wMyKOVX2eo8monoi2B6zdnLa
N+46Xzg67SCLHYJ3bsOcPrLpIabZIY7HiM8Lz9gb5xmSh8jfAmIBJ6/WSevOB+1TJvixNatgSCwo
nH8zzAUjNzYNjOBf3CaAjqv1FoiF6qxkJT9S4u/SBAQoDd8DARb0xa7pF69mpfgmDzU6898ZvkBi
hvLH5R610kGUeZLxIy+zk13EemBkfNPT/M1ukyKq8zwNkt56KXsecIeGY8my9f29dOMwytSSpM1A
AH9Fz9cXNOZT6bNjU2Q/ffYjHbolVtIbIexHE2qfE96dIPRvXXbMybbxxCGbHAg8PxtzFjSOOFvW
wiLe2ino9JBLCEwdUYknzALEq4llsWNaNW9ON770ADpoI8Ke+1N347Dj7OH7CF/Re6quXjfaBp+F
w44ks/D4PpTd106cnPTHfTM3hgNUsES+SaHoK8EoMCI3+oSS57Es7F2rteHcQX45X8LZ3VglxOFA
eqFqgTOuzho4pvKKFYmO8sH4p6HWj1j4/4jO25elFgcTMl0BwZ8WQoFrq7JkBuJRPKyA51DD39QV
/jQ2k360IZ0Wzd3sRczQAiexIF+aJ+EUg2yXTEv5yPfRXOaNpF0ASJCmArbtKpIbKtxNTaEfoRpU
BJACa8KJxiLqxuKY1MiTldamG8RvI62/I8p943xeNxrySmSuQq1o42gm9nqcvOPcaYFPDSg4WE9Z
bG4zbzw1vY99YLSHYmZ9pJvdC9TZvo5JEhpJs6m9fkUM9pxXjQ7+YNCgJuMqRupQgIHM7JxvHLqG
SA+gR7MW3yrubPPBDh3NDIkgX/K+3+BWWKgdqPVduCLJ5oCXHrKZ8AJX72q0LWVOPujHpqH545x7
3W6oW+NQjaTfJtQg5xQAhD7go1E/AiH1W9MEf56S3HcCp9vEzmH+OdCuKSIt9fKDHztV5DTeb95w
pHlFN63unwpw7sA5Xi6ho0vBB8QH8KFXHd8uyyc61a19qDynDFnqrexs+t52c2iSYQWN3jQgLIlY
7KydylyDn3NncxMKMKx6gB7NG1jUgnYUWQQRODRTeQ+jlW2rij/gc1ENNVk9r0NQViNumIQRgmLh
pfLyLppGvJq4lzzqQuQ7EHFC+Lew/hiT9yWpDTeYDf7UNcm+LPwTq3nyZaz5oaM1MtEpWzk1KOmy
dJOZU/c3MRnIsuKsjXiX1kHjVk5QxcNmbLzXKhMZSuvjkY7VEOSkXWmk+GLImy81mRkM1MqDzp/b
B5ZCIL0cLLSieMWwGv3UjNI8jwxX++s1WTiC+c9LKzAC1iEVGgvcHqTzUAFIg3xKxTpGDpoFMS1+
jJ6z7yvxmtp+NFTeg9WwR5u0BzvLItOkZyHowxjrD5bwv8SpHaZZu4Pg2CsYqR+o5WxBTQiprS6a
2znKh2IN2POhHNttVrOvbszRcJfsZ1qsa+S7ZvGjrkk0tPaqd7UDpIPh2QZ/ZQ/NU5VM23pyvxIn
Phe077eDz/Uon519wtGGm7Lhzar019ocIuRgj05prNjggzuvOFb5QB9KrY/M3htXBsVO8Ay0T9m/
IAS+0xPRhZWfJWE1+0kwTgVd1wSwbl9Lj7OZIYs5ZOd0bCNTWL+0ynbXFsSlIyScaDAM1U8zcfmO
pdnG6aBEjySE04BY0JyiHAwfGzspHyx0c0ctFHlCMEAiPeTFb1lK+a7gPolcpgdoMBki8GRZARgt
adglzc9RQKnCie0FaJmngDZwqB2CEAPIMkkPgoTfZXwBiFITAz5lHxzuVkB8gT/H8LrnqmUrQs3Q
B1mc6Xd5NOvzsPZJaqyNBi2LXNd+G+20aswuinNarpIOBOp9j8qX78jD/9Br+Rl9mt+7kUegDxwe
5rEosEETus9EDurGUbBV04J3Mp/Zy1gP5oOjZSGPtR86a06DpoN9djiXs3nSpgqiE9Y+HYb8MBp9
CRHx6ez41arvrI2B89M11vc4L376JX0tktIOwH5HQsI5nKI/vlVZ/9MmYm/ozWGySJT2zcEtmodk
mMOc+mbggb59EulPZEnhqm17n6Lesp6SpAa3prEXlAR5a33VJxuugIVWb4Y652uL9ng7olxPe/Il
toxtms3PpDDtYMj8PZIRz/c92nXsicVCiRiK4ihgXWWcaOEhlZn2zsEWfQJfwJqg6aZzZ6TnWteC
2HEW4pf3jKXiQdFti9QiiN+QgXtPRXx48KW470U7dvZB91v9iCEm0OgZjNdJq6spBHcpPL9tRkRf
x6hoTNFjz40HPc30FS//ApS5qSBRpkFybvzDWCTgEQ5116KabjLnWOocvI5OVJlTv6pLNkfQ0py/
5Rlp9zn0njf3Z+86kJCYQ9SAbJSBQD2svLxyoH/LPp/JwZ8rEEBT6sW7qRrF85D7DI0baQyufjqJ
Q9VO9UIM7ciPX04kzqsDmD9emjfQMp6B/KPbxcOBQrBjz0zOXtxSlA+dYKBYwDN3A+pG+oKamfYE
/VTnVwEcxY7QDto+iW7uoDLJd7bWet9AE2vveSrytSeawgpslwION7K0CUD8CHRzVYyrPLF/1dxI
nrupbvLQaNrkacz0/iy7jVZ2kYBBHTlU/ZvRmPrvNoZ+jNULuGQc6idiz8DaQJzlR6zb4LKrXf/F
iw2Er5NW4b3Phr07t/Heapv+C/NoetC0lEVIQYntREAN03exALMzSb907Qh1DiN3n9o+nr7GsTO8
9FWDDYCg5Q8xWtDy4piFKWhZ44BRRytBEoAe+yzu+QptL+YG0mJLOZnruABoBBtMagAfS9Jx5VE1
9GkumE4wIH8oA5ZbWkC65FV3IFp7f89dPwBgCbV5sNy9o7GUPYfHOWkGOXWumQbQvd8U5g8hs0D2
y6cNAVRryxKA5OZR0c4NGbtZ1KQ/5Lbb/5OW+rzJISz8mGamsSLILi+VdK59kQdYh2znwXsb7Vty
5B88g27P1lTi9Bz61jEe5i6dN1XTsH9K6o/PptCz0B0HoDXvD/P6LSpLDlDwk4zXkGaRv+qDVTMe
845pRX+wLc5WfNL1de9On2TFwKUIK4C7eu9FHODoLq3YJu+gcNP0BwIaxCc2TjkC+oSsps5cKie+
V2cUx4AsJ7JQMm0CBIRyAec6SQCIzPsDnfvs2JcWiD5AWv7YOawFAeNs/s4nMR9c106OfJ61t4zm
6RbiTwMgEmX1Q8xeuovhCVZNTOewEsBNaEWXnf3eR7hXkxgvCYh+mtU8B05pG12YiLJYFdBJDMaC
gt55FJANYzVbj33hRQOfkz2cSBc2vtADHMZhS8f2t2isHkAhDW6mq9lqGkEXoo+IZvoGHJRmBeEX
nP1gcsYVp5AzGLw8hWcbEzBRQUogs5O1NdpIzBSu/5CaAgdvpkZkMHC/dBWkUJ3MKl6B6P1DRmH/
8cfZCdtGiJWwSLczyBCvUirYJqtY/qhXHYqUHRJBf+Y40Q6FJ4wiMEkGimyHt8NJZPFQLbxEb7gN
6MdBTBuPUVBLqtuiKRNj1oFFPFhCjw9DXbc/czCT74mop4XHllx1dVdIdKUJ+jnwhqngypnHaJnr
8+HQal21nsHK9ZjHYCBkGrTlwaFvrmJRF3vXKOI/uCnpfzBSKeEEABUKJkilXR6AvM01gNb4cPDI
9Jt3QFk7GTSIk2KJQOeGf8QLWyqk43WJ1KG8sz+c5zSmOuCC8MSO04TteGxTYGCaZy+hq/uO48aE
IsBFThKWJOuU4jjyzBqQofH6g9mK79wAz6Ldhx4zowpRbmmz9Tygf7A0o/tmb8QcaKZGex+aaCR+
XW6pD+PzWlfzUiMdDuhGOXTp3zp9oeKhoEAmoOGhtt/um7s1nbJhHzvHR5JSHSXo1JmvFWZ/GOYT
Mq+QJvpSWa9E++e+mVujsuXmRGbZAGpa8VkT+gm90Y37g1O7YZxYZVBO5Xd3zH/ruSUkafy3GdTZ
C77/1uAkz6fngIcCEC5lCWkxANmc9fNBUNS7ksfZ/pmQPJzLJXqTK0OA0yE8dLH9kedCnH25aEB7
+g4bWPZo+XvomMbie4Ximvvj/iTesgLWC2DDkLXDLCpbg8RAg+eOnT72/fcxHwCEIOjoclGzXmoa
u2nJwnMBowFMUF2uLG8sZOvi9DGzzR0p6Mbq66Ar6l3heNv7g7pykZg6H/gOBDzA5gJidzl1k9EY
cQnI0yPXqjVz868THt5OOy/gVt4Tpxf+UdqRVG4S9wC0tjJ5o6/j6ThCudE3y8hs1laFTMlzmh/i
7gwwdSaeG/Dja1URgA8RtP0LW/Eq+Hk3D9SuxBBeY8o8Ueel0EX6yAZXpmiem1H72eltlMXNbgaG
+z+YVXinf5mTUdEHLwIwS1NQG9TpuWGD6j8PCegjl4DIV6GVMiZlSnVrHEp76tPHamgD19z57cKG
v7E34CtMkEuDhM/Byl2OIqGoDVkDRoFmjtAvSVha38olhuwbK4OasQVENfDnQFsqTgIbQ2cIb7LH
5n9IO68duZVkXT8RAXpzS7JMGzW7ZFrmhpCl955Pfz4KZ+/pZhFFaPYMBlgDYSkqk2kiI34j8hAR
qCo/5IHaf7dKXXfj1CAvwopj55TfHBmyj+h68j4HYP92ZENmBvMgscHgwDiyWTmTdReG6c6lvLGN
DRGsyQIi5Whf98R1rRLKMZj5QEpod+olH1/iZrFFubu92q5Od64PoiyoFv53RUhXs1BOI81IvPYv
isAcxWNb+pYrDuonk5PRHrA9ddS41E63A6+5TEBbiAyYCJlrkefyOu0QqgpASB+nnlKFBzTLTnQj
jjhcfhvl5q4vyt+1pr1L9NlVq/xR7v7cDn+9AaiCqYyAYr/Gf5dS2atdlstippZ6VHjU5rX3bVXl
38dE7vc+41YYfvffZxPA8XVPqO+stJrrvPTUGPmseFBrVyyHPYjtxlwucs/4A+lUwCECrd4wyijH
SS3VpSem6ZMvyvhGhIfCelHiT3msPpqz5IaSDi6NOm6b7WyIqzGisEqTnP+AgrsmpU2Dbs5VLM1e
0/TWXRMLzdHKMeu8/cGWA+PNJbCKsvyKVx9MWEwGM3OxyPZP0UQXaI7dbDIPVXZXpCd1bm1uhtsh
r/YgIXnIg0ihkrTojb8NWeG4rGVyLnpGP/qPOY8qLxv92JXTAc9LpY4v/0U8RCEovkHypO73Np5l
5c0c1/7sjXUWOUOpHYw8e7TK+GcHuPF2rKtTbBnbq1ir6bSKXFF8KxQ9LIE8U2lOfT0i2bGnqr0d
hvMf3SpYq+t+nlAGtFjYxF5aTbI9162TjmZuV/Wwc2tufCvobyBAUS2ma7mWHVHHCt4tFgCeIj/O
5eekflLa700c7kzbNeoB/pHImYxwO0ASAFJvv5FStUlFI1DwxAIVGGW05wSs4vyQa4WtZrgX9lLu
1vWoPSJZ3px72h8Hsxf2ilpXx/byMzi1QeegBnflfCKMUwH7FFOmuZNsMTgExaGPfOxPPuRJb5d7
7mMbn5FwXLOgzZGWX1NCrCoSNNXvBC7aJyH5Iuun5p+79H9H9J8Qq+KZGRUs+JqJ7ZPCBq8CbTK1
5eHl9rLfmjduU6ANPLgphawOSlUsMiETTN9rlZ+hmTqS9Ty0d5LwYE24IQR7zqjLLlodWkthCTl2
bhp0WVYJSh6HshJYsu8N89cIq72q3rNzkLYW/usQy4hfnYuT0JedHBOipG73qGfKSwKdY4hREBDS
Mjs302jZSVvUta0p87NsBYk9dtN3ZdRczJcc31feF5GO97rZlTu7ZWvZUCxEjg2JcpKL1WaplbhU
A9/3vXR+KKDijzRzrL2qAmX1jVnmuFyOaIQwkbB6OwV9iNBHQ//Bk0dT8qaUCl7e4+ZWDvT0GpNa
UTaWP8vYsI69qQxfCr0qDs2oGHc9lQgMs8yvUtzhAxcHvxpyBVdqoLaKoFQcrbJit8+0/r4gxL1M
q+lciXJ3F+S9QMGrp5TVykZ/EsSmOEkZ+yOAo93ZptjptgoZ+w5LutilBxDZ04LbSTAFwIm2rBxZ
jUTb16JvRq9Lh7Hrc4pqmu42NAVTnV5m05mCq0YqpBmnkkAdi+8Huj7m1BdOUI+hXc6Wk4kpZmdx
INhTUBh2W+PDHfeD/KRgfWknstTYpaSU2NKP9eMQS9mjPBjDWYRFcYotvXiMWitzgFMJ74Q8+lLl
RmPYhTlmX5p+pCQ4RmnhUg+dIPRNtXCq5rI99EqsHdokLJ+RM1LOUE6Mz1kQKic6MYo7dVF7P9R+
dJ8XegpFQ2jvBVOIbTGLpocGeSUvDA1adn0JogPBixPs8ZcwwmvUHwz/MMlGfq/OTXxOLK0+dZlY
HqwQgGDIs9ltFCxK0d9IPeCwvhP5WuqQvjGfmd66ucAd4ye9cqh1JT8O8IGOrSFgKm/ijTaOwfBY
tKF6HynUoIJOSs6j7JcHKs3UtZGPtiEbWxgMjrI7WSpuFuU4uiO8IsxejOmxnOqOD9QNj76ZoJmn
DvoJYZPuoykstdLY8L3aiP3jwIPfawwjsrUIce2UYjnEX7qRqiiYR1XznxS/TQ+Nn4DkAkaAJaso
frp91m2dDNS+yCMWsaMrWG2KKV/f+rrpYeDhGCHomUHKXEA7L3Enf74da+tcXdRdAEDxPr/CcEam
VnIFB75njblps0kf1DR5J8gjnXWzADOauFJq7dDtltNzfbpSx1ssheClo+76dt/TyEytWRuxasnS
+0AJT2kVu7mlPSNTUSDHo59vD3LrnCHJ5k1GmRTI4yo/M40hnntq0Z41Z7+xYjzUcbRDZ9kaEn0d
2GtLve0K/zTxhu16ZfA9bHudVhUfjQKrT+lXpbWHULD+FRPNnQsLHj0e7kOez6vrCWiqH2eFZOG+
B5EC4laixcd03sPmbF0Dr8Osrqg4HnqUK2bLmw0vkitbGO64M3eqNFsr8FWQv9iHV/dg2cXz2JsE
UbrTYFyG4r2e4boYKvZc/mm0nZrUzpDWD65Zb4U6aiai9dYnRYhPrT49+Jwwt1fc1hbGe1ldZAcp
0K/DQMItVXNevOQC3+lFH13ke7OIHeBXtwNtvK7ogiFlSi0Zc4Y10c1H7SQvDXzLBQAQw5+Im0mJ
7mv/YEXcnuDfgCD83yKucgMM2uLOD4loNdWxLKCKl5dR+4aPvD0U51DGdgcd6NsxN9fIq1Gu1rs+
cPvXEzErNXOSPONCetEtYFNldmzSyhlG9V/LOMsO42UMd3CRtlgT/ifaXGIQhr7HnTVjRBxo4Ib8
r3H08/bINheKRRljqWbgeLfaYlPfBgmlWHznG90dgaBV5bfAao5+u4Mhui41MCKAobRXOF8pg60P
XU1NlbofdQ8KtZdX6ikz9Y/VMDKJ2vsmng60n1N7cXxEDiY8WbHy6/ZQN7YedT0awos5EPnEKoUX
kiHQpCjTPWlCcibrg8KZ5hgIVSXMh9uhNk5jQoEcBjcFZGpdX0ySRuwKnq+eLnyex3MwkBkl+jnC
Bfbf6VFgVZZRLSQ7irPryyzVraqJzFpHXkxzQt90MbQ7CYb/2PvAFtJkl6uyOY/MIj19GiDU19/e
npLUBmM7t7oXR6adCvNHVRDfjZb25/YcboZZ2gQ0qmizr48wsZxiCmS+7slqJdiCJH/pZKU9FbJW
nv+LSOjY0vADvI6K7tsBDWKVNMUk614Tt7bhK0drMo7Drlz91oDQIllaiwhN0Jp6Gwa7qqYszBDg
W9d4jSj3tgK8/NirYXC6PSCECvi7VhkOW03BQAq4wLWN/QLGEyNt0LzaRFx8EowOzTRfsqOgBnL6
pPW9g8m0QNkyrOpDpUcUwa0itYW6/J2JffEZ3OdY2XJbS2c4cehnaVkN7k5SL1USDA8kauNRqIrI
1eNscIJ0KGebmn7raGqhufyq31Mi0ZiW6v5D0BejC8g2vxuqrryLwlS3G6vWMQcOrMew8qmAYHng
gH+AH4mwdPUUCJbyLPshIMsgmxxks5BJ9Gft5Mtt6PkFnkzT0AYH5GhrV+uK/hDgzOAEAJfeo6eu
31Ugh+xaVHu3RPnL1rUid2a1m98F8fAjx4QCNJ8R3A+g6JyG+xh4nIiVszom95A6DKeUFk/eoLZO
ZSUq79q+wZi76j8GgziexoIWcKDF5oMJJOEUIlPtAEwbH4I0aUs7D8C+xcF5Vo8xHbtCqh40XtOR
DWYyP0RQo3iumMZ9SeX8THO0P8UABh6kcha9yVCnS1YP1kdE1eWHJtDEgyCIOZL3iWiroyLeZ/po
/M59BpTUynwfgnRwU1x+7zFr/ou2sz4mNUbvgFKbU5r75dEEAuIYfSnd8U+zrSRd4HQlCvqp0uZg
FpXA5sAIbMVsAPUGaIbH7WKyrS6ueQYpuOFjy8LmyR2piFtXAo3+pxsNDND8SHdEJTLvM5i07/pK
U+9Rnxye9BG4QYCmxWNVQzP21Vg4J/0gvSSh2LKwlHFEVd+UPuVp7e9cNVunL1VDpHg4Ga/b6UPs
d2mkpxpF7eKrPviz4xfjZPuR+KLVDQlKHOykWxv5Ac0QJKEADgC+W3dpB80s1azRcSMP50OefhK6
3/2IE2ACr3j4UTa7hJ8rQC6H/uuAqyRICTVVEIBegaT06uzrqPzI/acoPGvKhYKY3Yiz0++hTTZe
MYhQsQmXqjYQpFUSFMUdtC7Nx1hFbt2eM/lfvddgqwK75DXB30PB4qp3nwS4eYysbq9Xfkk+ZvYz
Mrv6Ht3mr9jh+nDUdIl+x4L319Zfa5Q7shQwLV6Sa8IRA/niXJcITwhd8WPsOvUB32vlc6rqsTOh
Yedog1i7aR0DsUmM0mUEzSXOWvPfnwYkYnDEqUjRkFl3xctES/MxWX5WZfwB4hA8YkATHxTkaHeS
S3VrvZJd0miFCkTXYNWgCKhoJeE8mx7OIJUbDqC2sTn5LHap7IiR8Qtoa+b6coZ/HxJJIGDi5NTm
8cL3RoplttTgSe+Q/qcSilBiVETHWpqFx4j0jqIyajX9lFjHLEvwkTRjxTaqmkJerBcUUqzRKaJM
uitKqDnUTPSHQG/0kxWNwQHwaf4SQco/6ILQHdXgLGatBu2WWpPb5QX/n1cMxZlkBLsFrIySzkhp
ZFQPnGSg/ESI/Sp4eY6envO/QcHMrOH53b5fd6ZvTUTTR1mZUl8yPWPQIFL7n4cehz1dDmxTN071
1DtSjtbr7aBb6cOik4WBNFnRFWqnUAq9hbRB0H56nMriRa/0j0GMFMftOJvb/FWcZfCv3sNWIFZj
PgMlG3gGT1Fkq9gU3g6x8ejAy/Y/Q1ktP9lKoZGQ3Hkw+uX0odFY5eqHkBTgdpydKfvLVXo1FAPQ
cK7WDCWoXhAI50b8VPTPt2P8TduuTpP/DGb9rKiQs0zJd0yvLKAARfnHVBdsWW2euib6leT6B0Zb
wVNUz4kSvYtj0daK1p20cufW2x4shw8NOnho6/eV0OQTb7jG9HohdQSIDRl0ICRQDjvj3bp6gHUt
UGW0hinZvV0f2hjmSSoMpicmvuvn1X1aaHYvqWd1Ur7WmvqrjSHdzMOdMUd3t2NvDREZdpXFA3v3
Sv1Lros5K6zS9PT8SRwyRvg+b77djnGtJsIlxP0DLZqLCNT3av1rglXWZjtRcaqeYuFrZnawu86a
8SgmT6Z/6CgMDdZ56LAE0t515bsxae1u2HmrXqs3rH7FaotUGWD5cabuJWZP4hjbcWg6gnpICoio
ppOHvyUffu/Ok2tr678a+lpEPxllsACcoZ6RFd6Q6i9Nau5sye2BgWbjhuWFcgVsqLJQ7eUwNrx4
TLyqmh7MMkkctSg96HNftCj9zkMJcXf/ZyybO7P6t/G+3qvLexIpvKUOu94joSH6jSYVpDCdUolO
iwStY8x+c2d2anfWqzJydDPIP6XR5Hs4EiYH8PI5UqJQ6GQ/yG2hFH42fcAXSPrejQI/PEu9bByx
jB3cdDKyQ2nJ36ep1ukF4SLSWXqMlq4ovvS6RrcVTOQxmczR9nOlzuxBBvh2e/0qm5uEcjooFfrM
kPvf7s/cbGiph4bhyQnHTPdHb4T8sR90+WzIpXQs4ixxugLCWDUXpFdtjfdbJhe8jiaL9SxkF2TE
hVMWdv1lgPRIE2I2oFslkXaImw7e8ORnlk252T8HJBcOuqTi/Tj69UnifeiALxQcOobVPc8q9dFC
69eOUQJ49v2uOJRCpTxWGs2QVJ+qF6ve2b6bS5iyGXI7CxFeXo0efl0z11yKXoQQhKJ1B/0f3aj+
JqmUI/43wvILXl0qUavmkyaRBotd5GZJ4woZfLZ8p0WxOQ4UVAzYJ0vJarX/tTBEfRC7Ws8sq49y
VtzPhrwTYnsr/ifGuv1ZDpJc551meAUeQWmnU33T598mGqb2mPSeKsWHcRTu8z4/zOEeG30rB8A7
4H8GaK2qcWqrWlnM1vFGRD4D5YuhXwoqDAgb3t4PWxO56MOA9COtvtL5QqsbBG9SmJ5U+7BbLcTS
hGTn6t2MgeY5623pvazx20IZBqHeKwYFJNnWC6iHQi/vkVq2XrXLfbRU+5bMfbUixEqEZ1eElheI
Z0v+AUTnECf3aj2fk2BnZWwdIa9Crfl8IYzmhMKw5U3BO8nI7aazW+XDf/FdKGyDklq21LoaVlli
YaJdbHmGOD3TpXieWuNyO8TmjOHGA2APzOVVm88vpUHSMx9SRAXRKEktlteQiq6UFaJT1518MmSk
JG4H3Zw7HMsoMlPjBrrx9njotTbIlXRhYiA20GsPRf8wmjv39N+ccn2PcTLQIWD+KFiu1kLQtho8
4YYeSE6ZrLJ+1JP0ZdZAyrbFe6NNKM36F9FsPSpyF0moAYYpqPnOAd4+M9U55UsmJnetEvd2pVaP
ofkn7COQ0Mredb+1M4BXLWrp9Ii4j97OBnnUVJdKa3lxMVc/rKpNj1Vsyne353zrPfY6yvJNXh3J
mWoW4AqYDi1U7W424Ok9W/M5T1HU0BFV2Fm6mwcnYCbg+NKSTKzTiIEMpQKJRh7qyxUXJ9AUHeFE
N9QMSM8JEH0zbZqHHFL9SZIr847Zrj/eHvPW4n79G5bz9dWYKXA1ZtR3pqe1vSPHc8iXtBaPBZiK
8iXVKvd2vK11TacPOA6illRn1uu6QN1PKFPTU6vmkMdIgvu+W+O2dDvM9txStyb/xQCXx+7bcbUi
BZLeJ84Y5E+Bhgu7WBcPraWkdq+Ez11hfC+K8Vvra47aZDuTuizH9b4yXwVfdQLEFuJkYUUgH2bz
XVzHd1ac7dxHW0BAuk/w5gA70HFYHxBJpQp5guiRp4nPVl64s38/jIgveUlBxTk7yN1w8GXLkfTg
1EqBc3t+t65dMl95oUNwIq6n1zLbhvc90YEUHZU5+2NY9XHWfDdLq72X8dZL8XWs1WwmOkD3oofp
X8/UlSmfntpA/Sjn88e2RSEhGIu7suyOxiie5lZpdlbS9YJFmYX9iZkZ47yqcVFxojIzDmQ35a+8
HdA8OmvC73+dTWKQZhrgtBe8zOqtqE9ygXBJr3tKKHzN5Rap4uJRkJuHSi93zrjr/b4IzSwuSJjT
IpK5/Pmr/S40AxRntaOlmJ1oDEOL/DaWit2XD4q5t9evt8HbWKthVcUcxX1Ah0/OFyZ/42p7fojX
J/bbCKsLLESzcwx1RhM3l9Bw87Z1Gl4fFGH17vduzWJrPBQrkMjiIgK9uTpT5tRoQ2OMda+PpcfK
t07zsHNwIPl/dXRAGERKmfOJDvdVWSQQeNW16hQ86wWckmNiKvk5k8vObbkuGmfUOu0uUMz5kMlD
/XEw+tCNAT7dlQ1Y4N4K5udRqLQ7ES3k5zwvw2NgJurnOIpHrMLa6cQWGj6D69Pek14k517y03Op
6L09z4DZKrGJ3ToCWIe+g6wdIAxXh4QC2AckpfmGfqie/BF5xKqterRe0/6c5nLqmjr0JKUJzUPe
GPFRgUxqz2IS3ido8oeQs7vkHlupr3Wt/zGI/tBIqfjc6jVUNzmxDmCzvs6V2J7qNO7dsE7KR6FT
5+PoJ+oDBGCtt/2qV+y2LyYvHfXA07IGNh7oEKeyVOWohfGPcWrAKhWh5AQlSiFq5QtP1pQPj4kV
JQeKMT29saQ8WoOourgJ4ZuLGPkHBSYwiXaZuNrM0SlHYXiw/FhB0lIu3/tdmDmQY40XX9CLox+3
GXxoTTgVKKI9lFWso2MzyneVoX4pKWrRuDRVGx284EKVoHeEgGam1IBiMWspe0DD9kcwSKGbNwKV
ym7+be2p9F8fzawgYFUL7wm9gXV/pevBaYY1Egyx39qFSD/VDJzSKOzk3yk0SCZSRTMWVUMKIWs0
s4VkwjQqbfAsx9LZiulohv5DaZYuTSdbiEW3yYZLravfkzZ756fiP3c63oZfXQxd0HXRSL3/WZ/M
r7Mmv2hhexp6eecG2Doy4bguiDhYvVemlkarR6qKgv6z32tHK00eAOcDbIWfNDWnXOr/+dUE3GMh
NsJTpnS4vthbo5G0QdKCZyMMjxnMRr8JHlJjD4u0da8tUlVg90F2XSH4g1bU0e/Ug2d1lDq7yMNH
dpM3dPrx9t22dWhiUwgskzct3NPVodnHYaagGet7hVn8VDWY+K3k7yRDWzEWbiS4I9LKK85p3cqZ
2FmN4MkTNXMFVne68zTfyCdBNf0nxN8/f3VvSl2m1pMGA6HXSx3Na6u3iyw5B631Sa66i14bbtdM
d/rI6SPsCSdtbWmLbinXNaLMV8XOJJ5NLTJK3xuN9Bin30sqiun0PZ535nEzDgUOrCMWSvI6OY/a
UenEbIb5n0/08z/h2GJ3xns1/3J7TWyAuMCuiMhIGDhyUypevQIwiLJMev6Cx96SmVIkjnIBRWuo
asG7TkkQqWsyE4GctjmDqZfcfBjNM536yL39S+SNDAKxIQoHi0MN+KfVLynUelBGqEje1NIulCN9
dgrN6h0tRw4yTqX0yzQg6492L95mulE6de/HpzISNQ55P/zVcssdxyQAP9hUMXiPLj0p5fzVrAMg
VHSfj1qSTCjnCcEhLbs/kaU9RL32u0s69d3cyJ3bx1FGtROLxdtD29jgjGzprEi4c0G2epvpqRXN
wxi3Nk8wUkALyiFIjYuYF+fbYa6V+ngEcOEsXqSQRRH3ehtnCMp0SIVQ8Hy0EXPsYEeVMnChGM/Z
rDlmm6PLI9g1WtHIIZ1Uo3vuNfNhovkR6PmdrnWOENYncxzeSWaD0GF0lmCf3f6RG0c43jmYVPyV
lkL94e1vTGttmEpRErype++LgEVSVxYrOtDaMZve3461taJwWaL5A3OWrH6VYeuJCug/SoPnqPTt
ovopmLobJqcuOk2C7Oh7diqb88/LQUfTdDG9WF/CPN8xspUHwRtGTcLqAIOXUFMge5YxcJ8Z7EPW
WvJlpiz66BtmC1fRSN2g9b/wRAjQuFT8Q7a4vOp+6v8cU4gRZab29mAI7VGpeuMB9Zvgw+1J2lqc
MHOWOwE9DkS3336QintGHlKLA8D8FKDApECSQY3tcDvKxnkm8XBDVWQhp15RfFtTq/QxzyHlNSgI
klpnbhtByPbrTAKSgJbb7Xhby4wHCWcJb8Xlbn07qjkNBrK/QvAE2jUltZTB+pMmT20FhVrcWWbb
sXj6LzLzXAyrZYb8YWY1BWMTlgS1w84w69wCGZtSEmwUFe3bQ9ta1YDA/zfc8uev7r9ULeRSSxna
HGt2IJ0s+DiG9dLKl6iWoZD8+4blWAHhuzy9l7f323Aa8mQ1jErfwwjqLATRt95XToMQHeomOpXp
vJNzScvf97ZiA5gYHA/5CamsscbyGK2oNNJCrZga9ZdsuGjxzSet56A/sG/DxEaH2BEG/SBm1gc5
rr6JWW9rUsrBbbyMw/BYleXZF6Od2sfGrC8gZ0QMOMOhPi6Jz6tZ16dRFqOC22n2jz0mtml1L/Sd
nYTheQwyB7juzmfeWFVvAi779lVAaYr7BOCi75kCsleJdZ/njNvilpomdxaknc+8gXogHCWkv46V
/MWr7wwU0M8T1HC8qdcm2l/dO2XOj2LzTcfa2q4cZRpOit+fy1k9JXIWk3npO4fE5hzDplUwwCER
WG+kSWhDU8XWFqUI31aFp2489eVRbz3L+pzmO+fe5jqDT0GVE2zFVSZXlwjEAf5iXYu5q6bawZQe
g/FXgZeuDzQ/Mx1f30nq1M1vujgIQRpayLqrk0LqcWLsitr3Qv19MQIl1BGlbOGlqJJttBdj/IJH
qqCGNv8uanqW3QM0LNGnb6TCEfLGSf4SWcgI53eJIbpWMNh0aJ9iUz8V47mtawfhTKfRZHv0z8Ig
O7GK1dlDJE4cgODhWq9I4Tr4J1N7isnQg+Epir5r/llL7nT5u2B9nrS7uboLaX7fPrWkrY/L8kKJ
iUolE7Baz3gEk7jBTPaC8VvTH7LJy5EnM8LZluaf+pTbnXSW9f5Z0J7yIQZdH/JmnQ6yNYK4xIVE
jJE12tOtkbe+yPKT0Hr+qxm8uid8NZ10KYP3pAdIjLbu2H22TN8GYw+TUDlMM2RK6ViCdSu/KTIH
LYK6avVVAI6pafNBjX8EDcKgYMPm8dJjTKPmyJctqqJ//PjRKlTXr/ZewRuAAH6vRlLDql2Q9Kut
2vqV0cWxZtGR6uw8Lg8hS6YK/uTD7MrSvTC85GpL8vy5Ld8VQP4S5dDz2pPDkyIeMzXm6azYTfZN
03Pb9x8kIT3BHJ2Nj2V/6lWvKS6N9TKo53n81rfpnZ7/yipok5F5LsO7nWUhXx/3y8PXAtxL6QJd
wbfHnGnOeRs2vkrXQ7L78Elo7rPkYaovoDpInF7a6rca3VG1THZFGpcVt7ppQNSTqy1+rDjtrFak
2iQ9stSV5sW6+s4aw5OmU7RAPuL2EDeexAtwHxjXUp25ckcwQG9YZVVrninHSKE+ttI/+xhzX76O
sLqbxqCb+6bpgEerl0Br7Fj5fHsIG3uXOpa8IGxxAsCa4+1HsrpJ6YO80pFIUd+pYwfUx/wUj+VH
2ObuZATnUWuynQtp6+vwjkGFTgekfPUcNAZ5kPqYr9PHDcdyY9Qfih5Ead6re4TBq1AsPdDXy+OT
u4fayNvhxTpvpqjq0guCq3X+ovfHudthc+6FWLbBq9tc1guh78sqvYT51N/Be6EM2oWpV8jmXpvk
6khjNCAGlycP/L0rWMEcFHkcYKNyEQc0zof2JMaxYcPvhp8OBasL8tPt1XGV2y8BF1w+VRkqWOuM
TRoqDQGRMrkk0edQR7z2e92kSHGfb4fZGhfkjUV/DglssHxvpzBAhjHrOiu50IWqsWvPjqXZADYb
fpINn7XW+HM73tYng90DbJv04LonXM3KEPiWnlyaSW9tMUw+NoHqlbL6r7VTpg8QCA9GjkB6oavV
lwLKlqx5Ti4p/MMa+ZXyZ9V+vj2Wqw28irFafnEQhWrsi8mFHP8XzrSfZ0W/p89FqwYng6B4gue8
p3ixHRNtDfiqlAPXt9RMnW4qRjXhJI/sJvygD6XbKt8o3Kn9g9nsFds3PxeSD/8/3Br7JMArhrCi
JJehD9xsRmu3r5xgb1FsrXVaj7i6gnpDn2d1XQ3m5EtoWZSXpDHC92owa5/jKkTE+WPkcxbe/mqb
wQAz0dZdZO/WRcBJy4OUlxd0r7p2C5UaZxHdLdLF6DHvXFJbobBLpu6GbqVMm/7t5krVUolwdS8v
XcMxMbxMBZyT+SdZ5O0hbS0KOrgKO4oj9+qtnGlFlyiKUFwwFJGOQiIGjjBrRzOWfuly/IGE5lFs
1fbfJ5KTA6Yecrvc89bqguzqUcm7uM4vWMKC4mgD4dFI6sm2CllwgymWd+L9VUF+k1osUMWleagv
kndXlSdtkiJd6MP8gs1dTMNpjAVnoKfh0NkzjfK5DoVDXAzIC1uf2kw4YBnppcmkoTLRJEP1LGtU
OstIivGSk7uPxQwVrTMRbrDlPig/sNul2Z7MVLkjzmjrJSo5ZZ+Jj6WiRW5Z6eKhzKPa1vlX7vwc
g3m96aKHIIx9Z6yH5LmpdP6uUohzpxQwsYbkUcX4xtYh2NHCwWXFTXnf6zPsJ14qvZ2mY0q6G1hn
VfTnpywylAfa1b7LHMYeTlq5dFQGeGeSHwc2ZSYfm5Yq+zaYneSJlfTNLPyvZSRMzRGmDX31KBEP
g2BAsTDMBjWUzFBziFzmHwl33BdFEGXbGgPkUEiwP+ol7oAp/JKLKIVW6sY6NAZ/Duu7WFImO5QC
6R4Ve/+7lcgyOG5YFI6QRLKTqrl2n6X4KugNvFkJNOxTNk6KOxTJgLlSZjA9Q73z/TfOIuAuNKgQ
Q6NQoy+74NVtj61Yuth25Jek/p2V3/zhyS///UR/E2J1EJmJhJ6yTogy+q4r0V1qnUy0+EeLdnRw
7MI9mMnGxgVjgp4WLYJFhGB1g4TZbOayEOUXyAh2OwMSbgBFZr1b914Z/hTinYfB1hSSc6J+yW1P
VW11K9YBZmm438SXYagOZjdcpK4CwG+cbp9HW2E08J2UbHmSU3t4+6XCzpJHKxy4fPu5PJlF01Dc
iP0DFErxv1gUr0Otvljlp7E2VlNyYcTPxhDCqLyb+/e3x7OcZOuDR6OhQ7VumbW/FYhXK68cEZRD
Ziq5wHP7NQvoRPrSsDNnG3cFXpB0LBE4RslpDfTVWjPPEk3NLgGi5dH8TUreRcN9z/a9PZaNb0M5
io8CaIyC2/rVEQ9zV/stSy6dRhs/SFgcdPZ2CsUbQeDnAWhE1A/77HXu34etkhlTll2yOUB0Kfeg
F539Uf72z2MhDD02AOywONetCO439M7VKLuESnehfGYPg3wutel4O8yyhlafn2fakvkvEmNXHesA
fGKmiEENQXywZQuw/BAfVAmReU+HCu/3g+2nO0+bjeWwoH5FVh0PxCvBiUrtpDRO/fJipdOHvjxM
UUzzWjDRwzvcHt3G4qYyyFmwiFugj75KUtSuylQdNdRLE9V/lIZ7Uc53SnQbg+HuXMxWyBNUOElv
zwPUvrqwhft+GcLmLhGGT+R6+O9EZ9L0nW+1MRreTaqCjB7NqSt8kRDVWQgku7ioekG5k36BYE17
HMPN8SyqT6jXI9q9TsIzoxMK3S8Yj1od5qb51qjqsWuzg19m/74OkH/GokZj8S2tl7dTJ2NGkIQF
46nyPnoaG/m3EPnRc5sE2EIpKJPfXgwbFxI5Fgcdk0hDab0YimbqR9QWisuQ5tK7uTVCR056C0ny
znCkrg0ha0fmt1SJ5L0OzMaZQWgSO6wROTnWL7aa6p9l+VF5EZovwti6RvG+hWx/e3xby+N1kNVi
D4UZPLJGEF2Bhdi/T3Y7DJvDkI0lRbEW585VBAP3bHTo5uLS9fqjNpX36FsDptsrtG9+qFdhloG+
upKSnswc7YmC6gpumf1pJg0exw6Ruqf/R9qZ9caNJNH6FxHgvryyNkmWrKJtud1+Idob933nr78f
fXGnq1iJItwXGAwGEMZRmcyMjOXEObrydxT+/R/2DYo/xiVgOiMEuzaXQw9dyAqrGqJ2B4rDVZuP
9y0IF3RhYbVvfmGQRTRy4Sm5/eBAvKdANALsYLTOuh27Ufblvj3hdwK0A6qG8jmsJtcrgjEiDmTU
xLxZjRn5mn9NQwVI3Zc2Qq7lgq4eD57af+2sQq5orIrSqLrCs9RiQgCrNw9KM1W7fOyApVqthCrX
kP35+8uruBSqFoGkm7aAMYI4aWsSwhgcZP8TudFoixNZuK4LE4uPvDiAZTZnEhxtpVcU6H4ZXgSX
oWn+CJMfSry//6lEppZSEdk6NPj8j2tTuY8UFPQXudeFzk4t0hc/K/YIbjSM3CHIkBn6hpcQnQ3C
ZCoSsPfgeVffTMslOdUnK/fUQkEnJSKrRKku2Zr62DKzulQjvkgJLdYlqT/IW12t+m5shUjCvbtY
yupaUbKZqlq3sQHbVwPrl5F6UV+5LaS25pZeu+hdvNy3lVOSAuaOg5QFOXwbvf4MA/6+VwuexY2A
QuTGkZxlBoH5IQb8VlG/rGbwmkAg6qm58Q5g1bMWhhsmRB8HUIUGiwci9ze1GyswJwp8nIHEKVxt
ep2lz52zEaxs2Vj+fnGHjMnU81Ax+DgR02MzpNd9724y/4q+yjLcpSJgDW3TGgLWU5qqTHPMPGVU
6YO+1m2517LvxdZIrciDm4swxhImg8tdjuLFavRwDEarLApPQrM1LB+6+atWPfVhv7e0YK83W2/5
79hn7Vr5QIt+EK0Ma70wIFgpgOu08MbYmN9ZkjHvYqnW9vKoSKfYhkrA7Ps3X4aNtlSN6QBjT3zo
h0526wJ1YqUyp92kaTWYaKnYRapTPPkML254L9FHhvsR8MWSD98ARCGfHYapdXAm+edELd3Z/KJ2
G/5euPUXNla3fAYGHmQO96FxyidLHWDOnt8KVXuq4nKvAhNy9TjZwJQI1wXBBgGbjqjhurgJSRgj
oxWRKfPRu6p/DPtvdGH+gydeSM3+n5GVRxlhpLemiWIt9Ik7XYrcyqjdJv50/4ERLsUxZBIuBnFu
0DiWpCxSCSbbV7yD5eU0qwS7MEDdtyJyxTzItOuXKhbJyfX9iMtK64bJKjynZ5wp+uQXp8yp3an6
FKY/7psSLYj7DmQd8laHDvC1KSs3UivxtcJrg/Q5sNWjMgSPUmhvwHeW3V9fQFLGJdGCs9BZ96gs
H51Es59zT9ZLwAWydJZs+9v9pQiS7yXLYiqSji7/WXkVp4gl9CUkGlTlr8F/aE1n50hQ7eaPURnu
wRhU08bBFvjLK4vLZbvwY0lCvJiwcd4I+VaivVQBwBUSSRO8x/21CT4Tw3sLL6gDiu/mCsEfnMlR
QvOtleA6jo81usCZvfGQCZcDbfDScFsQbqtjp2VZOFuIyHlq8MXIyhMEi3EDOVkxHP7DakBxQxgB
who1oet962pS1KKzEk+X/rJMECj2l7b6et+GaDFLwM7kx8LZt86uzALdabvWl6Yy2FsoRRCe3MtJ
6XbTxrkzBYebrigEMdR+aE395g68OAZS3PZz3dWp5+hRc67M7muV+XkBZ0MMTgthpjP0vq9RGh0l
L4agUEqNY8FjtfPDUnpoZwURL0VODk47N25VMkiTGHP+JfOn6GGY1eRXqoXV0YF9FhWWWnvq+2A6
2bNUH4zSaPYW9GEP8PSNnt+UuVsPw3hKJD3e85V7jzmi4aUHMIh48KD+KNJWemeCjATW12jOd7ns
9HGn5na317pO3c9zNfxq9bjeaeU0/KxnOXoLMiP+HhSF81D4kfJkwNy/t7u0P4G1fov7nAGAYA4e
IsmcT3IR6scWfo9dL6GLqBZoXik+vbM0ifKfCDkuxIgMuwammRzp/m5pSN5+dibG+P9RhaNFzae/
Plom9alcbzha/lT8nA3l0NbpX0OoPGcIgN8/YbeDp8D0qLcs4F1y55sjhkj2XKVKl3jZohHehA2P
Dm3rXV2AYBjap6AY3421/HXy7ec0mU+Mwn6R42QjbRSteCnSLiWfRdxglYLISV7LGXP3HphOb4zi
B7knpjaK5sEGUX5/ybfRw7Lif22p17trjIVPg4smbzfXyHO3e3N+TOb2WNYf7JoB3y1HcXuzsEdy
RU1QhY917dKHrrb0rqRvnvX+sQyU5141T/eXJDRBAsexAWtwU4BWktppbaMHPSFzD4KfDZq89y2I
PhD4IMavGSUhQFm51UCq1cLoaaXAAPOaItGpxInvRlb8qbatjXdWaIsSIPV6sH5cgusPNMiqg6qy
H3sxw7qPWQ2paG014763xnwfOlW5UQUU7d5Cik2uQDR002g1u8qMC5jRPX0MrGPAnOChU/1hI2i9
jYfQ+OLthuKMGS1i4+tVFamiJ1GX0yXKVXDHn43qmz0fFSpyAdCQ+19LaMuCDY42DvfaWNlq2tps
jTZMKIhk/SeTpHhnEDQXTFP5/gm2MevbDKv9xiVevst1fMQKL6yuLpbDe6H4Wcz7Ho4Pi+PfmVqn
7GRbKzbWJ7TEbArIWxGRbYAmR9LEAbCQ4u98BKw2fFDNjVK0wAbHHDoHm4EG5ppWp1CeCpkJnyr2
ygH18Vb+q5zSFzXoNsIvkQOmx8aZoCVKZWft7Mcpa2YV/QwPVNn0nKrSR0cxsmPNgwV8lPfeGotv
tWQYL2Y/9HTS2xzS9tR8Lplb3pKvFFwFDg0IB2p4VAnXOWYuTZU9jHrkjYAa+hFl4cF/u382Be4X
VDY1yCVHvC1vTUOtVJPkRF6qfTbNcJ/K+ilsnqvY2Sto+pZblDKi70g47SzkEWDL1jX+sDTTPrcy
vIlff8iM+j3yQw9wJn65vyyB02KWXOZ9okAjKKIxO9u1AGC82q8fgl7+Ghb+owOgN+r0v++bEn4k
GKAQTgJqSJXw2pNUqQVNWckOwpxb7CdJI1iPU2fjjm1ZWRZ8ERBmbV8XjW1F3mwhkymPZ6MINhy9
yMTCGUj0SuHxJhEleYzbEd0Xr5+lYw8xGnNLG8C429lEDagQCAAcL2MJIPWvl1GXzZQifxl6oVLt
i8zZJY2ykyCWL9Lx1Qwlhvm68SeM9y+BPr6V5VZCJ7rfdHgYDwCDIJhm5aqm7dRVgRck6qvRn8v2
Wy51MFwOidsy8B5rxilvlQMC1EczUD4myn/4kpe/YD3sOhqyX+k5v6Ax9bNc+G995Gy4fvEqF+1M
YkkGB9djg2YE9RDTCoEnZU7+t2pBfTpOSv8g2a30DHdjcNINoujC8gExOQTuIcQ0IOED6THR6vpw
/4YI7jzRLDXRpa+H+snq/RvKQq3l0Qi9Vjmn2Rej+hkUG3nm7QixZjOvToYOWpBO8prNv4AQnUco
jzzuyA9KcN9DpMqT9mdbdUcIpt6hS/6mJWrnhi385ffXJ7g4cJcxQYzYPMn7+s2wky5vG6mPPHjL
/V2ijWitp9lWX2DLyvL3Cw/QxrqWlwNWYGRzdaro3eYYguAxYCHLcCUlZ5PE89oErJ2FYyFPSIJb
NXB/T1L0EVWc+t08h8nDVCrTqwN18F6zxq3MR+CwARqg3UZFh8BvXb+t9Dl2YHaPPKnqnsyxfUrt
+ZM69G/BpP+pMM5yVC5MLbtwsZH+SKs3bzBFA8x3+y4s36twoe5sOQ7/PE7nVDCMQDNsGRNebagf
MbvsdHPkTdopLcb3tvaspN2uaraIAETbd2loFexp8qzXhY2hOn3zYceWmg9tPgIh26p7i+4ywGbK
yf9XFHS1eVRFSiWeytDrDCXYW3NQvo2BMTybNQCy+9dK6MWA5ToLBIE+yLrIW05lE5eInXpTI6H7
ldOAGxPEHy2/HUuAhYobIkIymtGeUL7fGzGKY2Uimz+1oduSoxKue3m1EAuhtb6+Gkke9xBK2oFn
jvY7JYVws/f3YbqROQo/o8W4t0o4QargXB/NMCvzEBWq0JOL9rsdF6dpdn4mFRWdttmIdIULgpyO
QQxwPuD8r00tVGHGYMehpwAaPwzVVL52RoW4IOPDG/5R5FaWVHWB6i5I69WjP0nwlk8R3xE2ofG1
SekKGNXZaMxpH4yK+lIHlb7X6mraijaWU79KgZiABF+0FAWXAs71Gh1UwmAVHEN6NPm5DB0I4g23
TSd3KgGuU+dKLdQ1LEhgd2hWoDpbH/0JZYX751j0UekSQUQHvBzmoVWzv/Rry1ftNPPG7lQMTLaa
iMlNj9oQb1wYoSG4VOh+4EAhorpeLonkVCNKlHlp2J+a6gvcuK7Sfoby6v6CREcHgZSFIFjhfhor
HxCoiTT1aOB5GqN+PnU5+vsSzYT7VkSrgY+D+4/+2zLMs1rNWNTI2A6Zh6qTWxuw+4//xJBq5dKP
+4aEy7FRDV2c2qIFfG3Ip6Jbm1WTep3SoUxaZ+8Lrf3aGclGjCKygw2mDMgvCbJW1yCORs0ZLWaS
8rkh9tKCytWc4jRnzdv9BQkd56Wl1Qei/NvXjjKmnqJVR/QKXKgqngcJqdDUeIwic28G8hFpgY+z
abhlGr3phfLx/m8QRStL9sVppApmr6tGQRM3DCHOqQcpwlfAeWdYUY/3TfxOf9fXG+yy+runtdT0
rj+cAiVUPkV55jmV8UmvZjgwov1Qsbyk2OHbgBvojWsN47NGzyEZnaesiB+Bse3v/xDhhyVeWih4
qCWtvbYdz2rmgP3zCrVq941UwftgM+sa/odCCzVLqsNLZ40ncXXBkyyJoq7jgg9jEn/KjSg4wrsR
ZK7fMeF6f1HLabzZXEC6CyCOiuka91LHndnnagAkuJx/WOWTA5gxy5+02TgMTXu4b0y4gzbVKkIz
2E7WBWfFCdqRiamc0/IK3MZFRDS1tqaXblnjf//rvK08RPA6rBlZGZdAsD1rcq/V4d5xivnV8O2T
HcWIWPRHHR6z0p1chHJ1da/O0gtsZ8gYhQ8NmtAbrnrxKevdNQAnL/03SjxrUkJ49coBzCaoohQ4
Ecqb7S7U5vKo2Lm9t6w+g2S5gh8od97Azm7RU4m+7TIhzSASRKE3xbQMMpkgV6rcs9P2wZmUv6sC
To2J2O4womvCFOMWWYjoA1PtIeGnWavfpEixPPSJ3wD8nqTnrGxQHvyiq//8+SECJ+04hDNo35jL
g3IR1yNwKIUp4n8edC6nqs1Og6y8n9MtViNRNMOYNqJqcIjZ1M2uzUS+QsTkOMDLlb8dKNr94Kfc
9G5ofenMzO2UrT6tyJPCv0xSS6mfkdbV85RlNvScup14VsXMD2LjZTVvnMYNE+uSBLWOOQls2tx5
2GaP01il79UwGDasCHN0WP0pkVGA4ZKvHkBu0VTLNW0lI8qsvyd/jB6kSMpg9euHhzHxk1Ofhcoj
BMQ+DY1IP+bdlG61TkQn0SKn4M4pwFTXr3DQMxXcmj2vsDTDnZh/SRD/y9NxY7GiC06Zc4GrUrm9
0S9KtYIhZwS/vF5/tsHpA3fe9VTecSmh9OzEKBYpG++hKGC6NLk6/wERTlQ49IxbXgS7GHdZ/agW
jqv1D/cvmvDhvbS0+pCz3tI4y1oa4ZH1kNfJQ66bhy6Lj11kPA2MMLkpum02oyqO1P6V5+Y+t6VP
nR9vBPiic0vxmlAH7kAqB9r1VbQCC4HIgYhKH+FTSwcEzuaNtYpMADGhhsZ7K1BSqSCmLDMasqC9
wk+2n/nvbAuV5fs7KvIpaMkvry3QbQBb1wvpC+jDJ5uB4RGppDB402PqBC+F8dxCzmlJH+5bE7n/
RZpFh6eWDscaxxDIc9CMGR02zUQmteydhyx1HsMkfQkS7Z2T9luhvKjsCw7oX4vLLl+4ZkdqDMOM
6bZNcfPSl1m4y+X6CdlgkCdZ9w6O1aPUm+5Uo0RrWzoCd+0WW4nwQzIGazPQQnlwHWIYvcYwnVLh
RoMPavp9ZkDy/q6KHAtYof8ZWL0LRpu0Ulyzq1EGITZaho+dnH7X9C3wveiaAwSknYgw0DKudb2X
6UghMJTo6wWypLjG3H1QkBTUkvQfPTL2/2FNtE+gueOK3aQsdh5anQwVtkca+GJN+qdIz/aWlv+4
b0Z4IC/MLNfj4ngkoz1lZsPWGabvhoGKRiSovkA6JEmOHMTxvjXhh7qwtnpQFTmXRkNnUQtXT9iG
bhnClG5ugIXuW0F28HpNHR4wS2Gx9CRG44nT69fC2uiJCr3G/xZirAc4yzqrW1SA8E1a9zyGCjpI
1b7ODE9T/FcrGD426haiW3j44D1k8pZJ7xtSWpR5OqcIIYboS5Xigt8/BrLxMHaAh+r88f53Ep6K
C1sr716FNj3eDFuW78RuFY77ttaf+9l+TPDC/TRvRVrCxRm0TShuGPz3ygtndltOcg32LuyfUgAi
5bSrLYm6w38oBCzDOQugkHmnNfGYlZiAfEIiutr5R5Y+aOX3Pv58f++E3o5BddB98LtQt7w+fUWg
pX2wLKXNgp9IaRwKyfh+34Tg9JHaQ9wO3z5l33WCCG7ClyXe9GWM95HfoaJT1NZuNRgfmtF+sXLp
8xSjZnHfqiCuurK6fMMLV1HQvzOtAKwBDaz3YMeeOKs73ejg0J5/qaP0jwRbfRFuwUUEtxmCLjqj
TEUi67jez7w0hj61EyZ97Xd1mbiwBpt0DO+vTXD+dNL73xPSYMDW07FAZdEUiGn3w2tDABcwMhE+
TBFvZLUFBxaaAuegUMUzl4nc622MsrGsVMTfPGvhmcqDfaP+ksfAHdUtJiPRMVmYM23qr8T9a7JB
P4lrOQ+7iIZB4Wmp+SC3jOxMDjMapXRQ4+gUD83G6Rd9Lb47S6P0dFt8mlOtpwRQRp4ap+fRUd8N
Tf02TFv+QhTWgAUFnUkiiMLLGumc2UNlIUw+epLxmBjGsdTfj+quqW34Ip9651NQf5mhW9X0jWdZ
4BmhlSGNpp9KtruOe7PcKYc40QYwbKlrDN9T7V0mPQ75Qxls+GDB17NU+D1xIySZN0TWVtZruRwE
Azh7T+reTTEMd/NXtT5X019yUe3uXwDBd8MaTQnm3HHB6wKNlqHp1kta72VO+CLF5rnJjbeo7Q/3
zQicI6cC+CoxFKzE6ipSGytjNqS+7b007d0p/OxsoYgEu3ZlYFnnhZOKfTsLrHkAKVt8kgfYO9KW
k/7elNODnb8r8y0eAsF5uLK3coqt34aDYY6950iWO6mkX7yN/IJj0p6ZsL+/e4KPBNZrQc+B8IcO
ZbW4wEEdwK6K3tOG90qb7av5c6BuVSQE/gm2cfpFMEdrt+02NWPGR6/VzvPNfV8wfaEb7lLjnOwt
6gPBIA/kyvSD4aujuHIzYD8laaYomdp6tt4DXUP2r/qS+9989fOQviW1+zl8IDWxzuFPyd6F5hHA
ihE83N/T2+XyVsNjs5BkUp9UVh+wbJyQ8mfYejq/IdUf4/Awt2jobASMN5+OpxOaI5ZKMxryoeXc
XpxLk+5+pjotMn91IR+RMShc+O3055L0esNx3NwxTC0EecArmZCDOv7a1BSkoR5UpXSOrC48dEpf
vEtzaYunTLQg4lBoHoAGUn1fPWN9liTdQPbo2d3oAWt5Zw3aSWnSPz3yLMZmsoC5/oWBYW0mQm00
GyLVPxO6nZ1+eE8903VyY8P93ZyCxQy87caCyFNveialWlpSpkn+WRtrHMWwM9roPcD03RznGwdO
9HmYNvrN7kYEd0NnU6e63ydO4OV5Ln9M5UB/M3xna8ZUaAU4zjLmTMlv/fbrdJXNSqkDL55G++D0
lrmfg9w//OHlYdscG/TiMhpOUXt1CBwlmpLWMgLPUX810z9T+bWUv475tz+2Ah0GmHGwMbCkrLGY
KfoEcWunIQCjZfxg17agcIxi38ZbsdnN67FEmheWll29uKVdNCejDBbFa9CCAY7j9eoUu0YPUs2I
jrFqfcxK9cf91d22DBejFJ+AxS2U8+uebmnPSqPWVuC1YwLAxzEXKJxZHhpdMj5Gkjq4zVTGu0jJ
mXOUEUYuFgruNIVRtUujOv3TUHj5OcxyMggBsdgN9MOJkzwL5SbwCgfcbf6BqU5X0//WnF/31y1w
IMBmaDODlQO/vE75lHZSlRE5QE8xfYjSo0w5wbES7PIyao/3Td1kLsuSLkytnG+b2qbTl1PgzROU
uNOU74o5hVELDFJaz7sZvdZ5RqC2rzfa9cLzZFN450GFDWB9crO4nNRBl6RzYsA1PEflLxKdJcd4
BXT+GfrirzY98I0PKNxYCv3UqdDdItO9PsRjFefZoJeBF2nVKRtKMPbV3kd79/6mClzmoj2ggyaF
j/AGWlIWWqZXZhh4Kcjt3Tw1yvtkQlapq6YJauXIPt23J/qIS+mDNBBII/XT62UVC5OZOeNrUJeE
1hbCClCiU/G+716k8RBXh1xhGLGqxq2au2g/YeL8TXcHM8AapJAz6KiGqRJ4Wu6fwilK3MqErFgP
/sOGLj3sBciMhsAaMkMgQE0hCUKvQvq4Cr431otjIPL06f4+Cl4GFvOvmVWppSXmk8ZSYh9DCSXb
NPkHVauN51S4ZUvRedkuyvcreEBqy4PW20C2Wrs9zNZLTes667YgfsKVXFhZJRNVlXbdRAPb04p6
OidznT7mNi3s+/u1tZbVuWt8ZS77yWctAZSiE7qyfUGo2JJP3zckXg5tTVwvFbB1CqYzCEh6tHz/
0fEG2TgpYbPhj0RrYRaUrg1oYHiiV2upEiueG5CyZ5uIx1WaPDuEw/Rqjaq8cQJEi6Fnapu/10JG
eX1bUZSxQ1gU/HMahB8hmjpPgbrhEISLYT5jmfSij79eTNjhDKS28M9ZPTn7Rp9+DNoUvGMAbEuU
UuTqCHKtBZu/sFuvrkyyoMbVMvTPTZPC3a/WxqlAenLCue7M1LY3nivRwnjm6XDTd+YVXn2lekx7
ravxrPV4bDOkIc2Hnuz//mkTGQG3w9gQEjpQnazexIloG+RcEHhdkqu7zG+qgz6ao2t0uX34/zO1
epCsSUoMv4gCT8bRWCkA+J9y8Xjfhui88couYihIlIDyuj5vZa8Z2VyaDOc68i7uol2xpfosOgSX
FlaHwAxqRQ1G3vI5OY6Dsovm8oDKw04bN/yA6MtwP+ElWHLFm4d16Iwe2WqDXKSU9v6svk/btyLa
guSIQhPmZkA0kfoS7S2/4jLUZQltFOWEJnmJ5gcqduYpsNDXmSapYYHhdEqjfgDzMNjZRvNYuEKy
BoiggUvevKhJjPTrUCfSubRMsJmF7D+lcaE9ZI2fbtwl0VdbCH0W/ipChzUjPvqNZd6Xs3Q2RmM/
yF90s99Hyd8clz+/T6TBNhU7EkmGDVdPnjorIzMhUC1MzF1L87TzZ+21GH7cP+bLIbsCL0EYf2ll
9eQNgOflSZcsMH3a58zJjgUygZFTpLsgG+D2HzZWJbQHbQW9EgglbhAwlQzguzYL++wb/tHpYAbv
Ezdf0PpIZj+qLbWh+wsU3GPiOwh4YCUEuLseRjAsScvDsLbPVjz8MznZXp6qv+6bEJw+PBuDp8uM
Dl2FlXutuF+tPRfW2fJf1PAjHD99tYGHEm0bQ7TLs0Tx9qbG3/jDPMV57JxNqYjdPFXeSyFTHZ2e
/WVYfk8+tcXw+rtOtT4ZlyaXjb24z42qVdByRM556IaTlDanwCgOYWa/H2gEKSFd/tg+hXH7ueub
V3keD0OZfjCn8DlW00cD7l8mCzZigFvUEaeV8UYFhAj8fhyg1W8aw1mDnQZPNgQfSynyhiw5xH32
1PrzfuzLnwpMA/RAhr0Wahs3ReDfVIPMC/9m8cKto/YRUz7jps5ZA3R00k2/3bVqWp7COmCqOUOI
uERblWnBLeqa29bEsmr+ZTBjWEdX5HrVcZrYtulLzhnhJf15Jkd/GJtMfokgLX3uKyNGXSYJn+HR
Lj9kMAocWvopj4B6ft4/57fl1eWHoDTBOaTYjve7/iGjaUVtVCf+2YxgzaiTRneDuUQ3Np6Uh8hK
+q9ZlSauOfjda92E9XNeM3uawxv2yW/UArEoCK39cqxOCp9xdMNaql4Yn0u+3P+hwk918TtXF7JT
SsDmke+cqUeHMEiVk1vwlr+1EzNdZWuGp6GRjb0TFlvfSuQKLndodWmUCnr7qov8cwuJtR0+pcxF
SMn+/vKWf+TmZvLJiU1g4AW9eP0ZEgt5zSEMnHOt6UcHXfEx2srFxev4n4k1MGUogy4nWrDPw5x8
zmj/KigtDMNm0CCyA1cScT1Mq9Szl79fOJl8sCXTbEPn3AcfwJm71agfg+7nn+8XnpnBa7qjt1pS
sdrp6azgyXKE/rRkoeH+cN+C6MBBIMatINlCKGf1VltOnht16tjMgFrwe5Ru7HxVuh9gyQ8csp0V
He7bE24bGQo4EaQHbqYwY0f3/XiQnXNq68aBMeySCKEG92XF6ZbPXS7L+rSBmPufrdWlR5syKGtl
cM6jbv80QueZibcX3ZnQLippbhje0MBx7qvuUMgPi3zg1Kvn0VL/PO5aJi3wPwoKjqQx1yelDxvI
6aeJjwhLTO3qqWZ8RyQAFGaZZN9nJd4SgP/9bN8snMFzAiRzmcFZoX7yIGqTGFalc9NZwyPIiM9z
qSo7sK7pS5+kxUFukmlfV6bxhiKk9pjCZMkUHSjXnjn/cxT2+aLK1D+Ec9addESGjo3WLYqpzrBz
WkM/Dkno74u+Up9xloVLCy18uH9QRHHD0naD23AZnVpHP3ErTW09W/450eKTZj4YxoMhVwc0Bhh6
23BLgsiYd/lfW8slubjLyoBID90v/xwUVvnBVlL/oZuC8IcdFu2u7KutqQZRnVu1oDGxF3zAIjR/
bdBuRgX8oe6fpSiYPppFmzxPFhSvA4/pTqvDf/rZN1+kybDOtpXb3yZJlgM3k5Xeg7Vga+pV5AMI
z8ACQShJu3P16Mx2EbdGFUrnUCq+Vj4qX2V+aAvIMmHfceus/BX5W+ABoU2K3SYQp+XZWb0EVq/m
bdmy5YP0HNb7Tv+rrLKd1BPJ/1PJf8xkyfPPRK9MGZgcC6rE6/0uqewEls9h0ubzrH6P+9i11f/y
uNn0AE30jpFytlcvKHNbJW9N7J/DUftlR9YrVbiNgyrynpcmlr9fHNRqGGI/CzAxKa+O8RQMJ707
3793WyaWe3lhIui0KLaswD/T/XkKGv/rnMvvLdneyHuFoaG9yK0zf7I4x9UB6Pj4UA6U/rnO8/eh
XroVPHP9OH7kpWrdyuax6+bsZzeP+6BrdmmpbLx8Igdz8QPMlZMcS0MCKcYPyHLykqB6N+bG85Br
H9Ng3COCvFU8FcU+ywAoXIRgxW8YOhIHwEKB8BMaLdYxBVE9mVsKXaJLBcKJBGNh3CFTvf52MySe
SKfYmIjMlIg21t6orKlH2WqVp6BL2geyzXjfV0DI7p+a5WutXxwGwrhhhBJgm1eWtdSKs9Amesz7
+AvlIU+PtX05gtBJioMzZepOsmY3b7aw9yLPTVmVsgZzaM7NVGvTarNmdTO11WTqH1JJw2nxjjGO
Lcm72m/q//CWE4cxskEhxaRgeL3DSovnjiPSuEj7FES/Qud9Gnyqy7f7uyk6mg6qKGCd6HQgIHFt
xeqVOE0H1T7TFDwoOOKheB2Kt7jKXEXZoKASXkQGUYgSGMGmDLb6dPVoaTy1SwQoB49FouzVqH0C
rvfWFNIH2xneKXr2QUl6c1+06hc53xoDEx2dS/urKK1utLTlXNnnvi3d1H7L5pNTW27fvy8RVQ4H
b5h+3N/e31Qf69PKJPYyUkhGSGh9vb8+HzBq89Q+S3IVoQBcg+8Jijn6gC6I/sNRM/9ViXvywTLy
w5fWmuZTU/sxJZKkQ542/NJPQwILnVa9mqSuh76M59cs9JmaSMO/CliaTqgj1MSZw7gBnhEeDUB+
CygJMMO6/t5XDkrdVmCfja46UgE7DT4yr8VJZ4APWLx7f6dEPounDNw9tOMQKK/em7DQKqVPc/tc
OdqjXzdvzC98v29CdIMvTSx/v3hvGhUNssqK7LPuIxaVficc3On+u3b8dN+O6F1ziLWQSTHNpYJ3
bSfoIDCHWQA7khXvUtOQTnWcj4fSkdLH+6aE3wgMAwwNfCDgLdemYq1vJcoH9lktm5eyy44EWE99
Gn6Yp/SxH7eI/m4HoYhumANkeAuOD6imVvYMqZaNqK1x+92U/Jyoqu0KC6kod5QH6aS0jvo0kxPP
dFKZZKhadDXzhEKwW8XMCYZNiV6vlsobjkW44bQ9wZEZ/DRj5SpTqWjM3qTwN6v6Ea6Mo1nu660h
IpH3AifP0C51F4ZJ1w2issjVRpkd4mRlfDXi8IfGbIiZwhEaSZAK0wK1suYA99CHKteei3kLZCkq
7NE6gCeDJB3W77WelNonY1UWJmVo03Yt7UVL413TfmRKmgZpf6wMZmpzaydbGy+u4N5c2V25zVkd
g1JK4VksrOmbU0xfSsV+GBEOdFst3uIWEnxLKmeANpjSBUexnpmca3NiKoGKfhmUHw2UnSdDbtxG
zh7u3xzhoshbEXZcmB3WMRlQibGYLGr6SPWZj2E81e4czv5et4bPzhibGxdVFQRMoG5k5pgWvoob
vqagUjurszKcArjHT4YRBq+p2ikfrExTfkWz0+4XOvm/2gpK9LlQ1dqFKit6ocjI5+0bpX4su8h+
sSNt2MeRFTxWodztSqkZ3LLWu11QyaPb1om1C5t6eA6NWfFGvQ7cPmubneX4zpcqJxQks0vZzkg5
3N9P0XdbRDLpH0CufIOSdbQ5yMw2sc9Rj8JVxa8/JNafO1Z0gJgMpplOs2d9AwseWr9iYPxso48T
OOMxq16Nxt54iQQ+dVEbAquxFLJv2Exr2e8QJ4ltMrjaHUL9wQ/090Alj2ESSa5iSRsnUehYFpzd
Iq9AG3X90M52pDcwOy6FMelrH2kfzah8NyaZN80qqhtZiGf3XbmWDlGsf0idfOOhFzy9qBL8a385
uhfvYpL7iRzBjXMe2+6pT4J3rWFtTACJbhsgwoV+B6j7DbnCELRzrXDKz36Tq0+So9Yfx6Jjat1M
7EctHPWNPRUuCRSmBkyS4fi1F4nUvteVkD6EIr83EhB8wZbgsiCWJDIHNwJmRMAjqdqz2hYVsWQq
v8/8zyqEHBDMVWiOTsWXYf7WbW2hyIHQomPenw6ugEhScgp5zHjk8jg7kpg/q1L2VGT26Go1SgBt
4hsHiX7L/Wst2shLq8vfL86GU+dh1kiU0cdM+YQu1ZeupAh334ZwKyH+hp0YrKmxpsvLfT2OMjAg
Z33udok/ID8Uu9L8d9Z6nf6ha+L9NG6EgiJvpULNAB3EIlm8Lt1XbTOAKZXtcxDH35xO+VjLzuyG
/haXsMiX8FQzdY9SC/RWy98vts/IIr1MaMafh6j8rhnlY94n4c7SzJ9KTA/ML3X5dH8zhcdk4eRb
ZtSWote1xZI0hLPZ0zu2/BEIcjvtHd+ODloYZzsZItlDQBSxn3S/2ngBBHccag6U1RlfWHKdVXYH
RFyDbCCwzn0/nqAgdUfFOOQjANsNZyL4eID0LSIxit1EYyt/VdNjHeZYNc66MZwrLfk0SPWnNt0a
HrilTwHD/X9I+65dOZkuyidCKooi3QIdTjR9kn18gxwpQkGRKZ5+Fh7N/52mUSN75BtLlrybSjut
vRbKJ5hMQ8fi0t1okNqQMh5YqE+CPI7R5L47Rd54Lav6mZicB/Zg1fdOAa9niIIALKy7Byg0JYcc
YEXPiE1tV7nWeO8OmyMwa4uAsB9IDuCVZmT7+T6jpVGRyW5ZGA/Os1aRowl2efDYR1sg/ZUjDJGZ
GbiGoah5ov3ckMhJKiOrYKEBCV0Y8UygsWp4eT052HRLfWrtEIE/As171FjQxFgcoimHfqBQgoVU
C2ldBAamAh32OtHnv74mSBRQTATb1gx9WFxMxykaBoV5M6TuM7eFR8nDRF4zdl9qd532ft3Y2l4h
MYFGGGgmL4GZkmelVbm5GZrx0PvajAw2kw60TZX9DwhA5Gb/mVrE6k5ELIohbDNMx2cmnyCvu/FY
rx6HmTB6LvxdvmioyfXOULssHHIH4DVHJUEuibpJbR1yP71p389Ako1HbdWoOwdjmKnE27I4g5bI
OwdkYrjxhAZRHu8ytkuYc98WTzzdcA0rDyjIEuDTgeE2GEDk5+fdRCZdZI1jhgUtfjMu/cIubvpa
f2NO+00NxUtU0S1l4rUDgtAPM2YgmYT1xWmE+IQaXIHTiEFevxKhTo+GXQTXT+GKK0ctDQVwuACE
t0twaBGJIh4qk2HI8FH2iWdt6YSt+HEYwDgjKu0YmL8gsNOT2p5QPw07cE0ooXlaYgd987u3H/sC
fab44I5frn8TnUvni/oa8g0kizOebp70Ot8tmXRNJ0CkGkIauf00jT2/TXhmHZgOikVToqBpWQBR
TOlE/Km3mrva6ZrHulTU51n6S9pyDDNMA1t8X6InjUAxsg9yaAA3F+Aw9ICnxoz39R+9uhEzx8pc
WNMvSl2sTws0NfHGxVXqpQKlNAYljw0ja1dm7gHP9TTETsshIUqgC29XHQsn8llR3FTb9frqO63R
d9f7jfu59kXo6IPeC7ArzHEtzm+TcxFrNDFDTSavNVTJc7IFGllzDB9NLJw+5yNptSZiYVbTyXN7
bc8tPAAIBHZxLzauylqpBRgFjL1jXtwAgGThhgxDy6MYSXwYN7HllyoPDK2942mxGzrjq5YbD4mo
drRI3rqp2OhXrX4pngIEanC5uKmLIz0JTR9qAttlWwd1PTY7DeNeYcn0YW/mqtp48NYeH2S5ZK64
QPDCWWyeNFnb5nKyUaLWITtvHAZFgc0YN87IGlQALgPTnqiAgHaSLuzoEyRlWIo1zYWZm1AsTEVY
Tcr6BGVpls4FcONQaaSD6A9hX5qIpIFricgbbK75FRH5AQLGfG9n9uBnwH0GDCRrX6y6Tk8oSqEU
VoMAuFSQ2IkrYGsNsDu/lzmPbq7f3rXtAbINIRFiLDA3L5p5KRB9XM8bJ3Qr7cQj6zky5TEG7DSl
W92DLVOLU2gbkcYzIQHLFCVGz8xgciTUypEgqe//8FEITfBQIEi5qN6ooq+AZERlpUvN2woDf8Te
da35MMbaRvC+5l6R5P3P0vzNHzIikBcbZIRWUti034pC93r3h8PGADMYntH8TPPd9Q9be5k+mlsc
OifiZVIw9F9yi4Kka37gj9ctrF6f/z5oyXYLDGRvcw4L0n0dza8kYZ6db3VH1mAcIIv837Ita7+i
qp26UYAEG80ITyVfGZu+pE5934PJlDjtM3OqXzLSDtAW2kG86aGkWywC6x+KNx5uFiCjZfUtB4Vi
69DRRmXWfUwr+xC78bsc/lqZGlkXZjD+Z2be0Q8HJM64wQBjQmEWNAWZS38w3d2jub9xDle/BoI4
f6p8xsWoru6OkjpaZ4dJ/LlMvsr4d55stCVWry+Ktn9kU9E1WZy9lNuFxXs00Lj2YJaYKDGBBUlf
aP5y/QSuFRAxSvCfoYXHyGTXYvQQtexI1UHVjL7jRH7Tf6og4UjVZ3Catp3tNWDoUlvCzqv3CyGG
Ofe5cCoWT5SRY1Q7jm0sY2S/y7T/DImfjSu8/nloCcxWTBTsjfMTYTZc6kZOrTAm73HMR0+TVetD
+yD3rKQBkBccWrb6JErtpoeQ1gg05vUFXgtskXtg4BoMcsBjLD4ykqSwIQZnhwMlkEEkvfzeaqz4
XLb28KS5pPtWTPGwS1XTekkaTRsBwWohAhdiBjJCjuqimpmjqk9TIe1QH61bXmYHtO2DNup8ndYv
rm0fFFc/ZJz+NMbmBvjjU5r3t47oMUjd34rO+X19OeZzu4y5gaRx/xRXZ0jV+X4MQzx1fRlZ4aR1
sZfytr+Py0SEJG3UU8Nddoip/Ife/R8ZT0wZ4em5QI5hPrrIgXOzQgrSI7CXSQBbWOelRf809RPZ
KVruY7078vEf0DsQ2QCMBuBAEIAvxypj10lIPaGu1RZfW/YDjVYLDXHLPSpz401aGyeAKdA7I3ua
x8EX2QyJ8mnKO90K7VwK6QktcQJd1cAiJo38NvHqDS4g82hFmt3ASX4LZsH8fjAbeeqGvr9pU66O
VWJIX2nK2lW5dbq+9Wuv5ocfuAx+LJ5qFu2wC8pIb9sSoVrReNL6+4FJbLA+984tJKvLpC5vGIm4
gbcZxDJfGxbdRlb5JQL1yvWPWTvHeFPQPXdBdHkhcZCji2RpFhyaC1oD0UiA4NVjbUU/9GL4YtRy
CzO19lZ+tEfP743dumarjToC+4kEUFV/jKqt6u/q/gDpCZ8DMC76YecmemUkyoSEeygzx7PKb5Ze
+ZQdrq/bml8D8wSOJ/gYoZe4eA5ZBlbQOGmQMMibEuIyY1Efq1QD7+oWvGH1czDLge/BUOvFUL2Y
2kEJc0Dn2Rh/SIVy4GQ/oyS88UEbZpY04+B6S8eqhhmdqbBiyRFJ7s6wtvz06v5jIORPy2gWEjjf
nKTIxjrBhHaoR+OvOC/vac42WnmrR3rm65jJwC5n/GIkCjEyIsTxrvCzyfDAjis54BlOfMswZnL9
IKysG7yigYIVhP7QmJp/zYdQDSwxui7nWF7kz3kxeLRHWreFu9sysghuSJx1fZ6ixE65OLDpoHr0
fd2NIH5lawB2RVKKGiMi9uXDK6zCoY0EtsMl/Su42sCkz7eY/DZsLN/OKMawYj0BRjEW0XPcqnsn
m16vb8hKoIJJaRsRNMIlgCMXL0wFmWGpi8IKe1nuoTp31zfD01iIoDeA8Xamb4Aiv2PeZ8NvrZw6
vAQzJsXCu32BbUh0zGo30NwNxUBukPkxD5NYD7rq9gZvj8YkN4DDa35yfnrACTdLJKLldH7wKp6R
TnNKK4wEfWL0s+Q/4nsrn4LKtvhTRGJ+2+YcaDW3w1yy0EMhsn0Emc0dZzn51mVE3ACFtrXDa0cV
zVLcBlxyiNkuLjitu0pSNGtCat1p0fsI5WyDb0HoVxcbSo0mlEJmBPgiRuCpAUacFrP9OtAxM5rq
MJH8dSrsN+zCrdkaG1dj7UwB9Yqq+1xNxIjQ+VqrytRSBFhm2OSi9RrLCZKpeQdscFf80YPUfulO
ZgJPvxUFrLgZxLz/GV6spju4yHWpQiEePDxD1vm9CV40+mNwouD6tVm7mRhUxs3HUcKQ1eITrYa2
veoGI2R27fgNupgHExRLGwJEa9+DzNZG3xl90ouF1J1u0PO+pKFEwjIa9o0jKAgotSbA67Z1FOdX
cRGjo5QDvOksJzV7nPNdS9HtHYG1pWGjjBiQBFCFG/bnqivfweZpeLkFoawaWcP1hVw7KzOtN8rN
QPheMu9kLB5ZNhpoq8u7igw7RwKrYKTfwHI4+FB4/mK4muF1Ofhtr1te20L08mY4l41q+fJFAHQr
A8g9NkLSdS9cuHfZJDZenbXbjSwbUr0zySbUys+XtEggE8AdboRFcwSdkRdpQcffr3/G2rbNTLmo
kc56AUs/hDEFVGjdkqHGgpTK0wfxQ0CL2KOFVfymoKo65hhqDKIShCjXLa9+HZ4tnBfgsy98eVE2
piGJZoR6M/ZfpVOPbw60SwNJhy2uw1VTfzpFaBVgFnzxguWTpaitVSyMsvIhccQx0/ltVKYb5Zd1
M9gnoHSgy7O8AnpqN+Vo1eiA1A+Vuu2ib47++g+LBiZDRNuAWwArcH4kHK1ImjJ1jbAv6zeTDUc3
iX5WnfP/Z+ZPt+JDnDWhMhsNtWWEAtKrQUmhLKSgJY3UkG/JDq95F7TK/t8X/alDfjDV6FmXEBUD
85BYFfWQTmhHYZdsp5ou84lAM2Iwxq3kfm2rgNICkQiqWIg/5n//YFV2KmGjIOj6T/mXIaoejVzs
TLBL/f12fTSzyI4sPRbcLA0WKk1UL1nCksAUQnsfJr3bMjUnQcsHGEhP5K94KiAEukiSRp0Iw+Cx
GaKqwbw+Yf2+SZPGr2wz77wkTst7MSm1L4uqDJwmsnwptdFvwFKIqEYBJpC12bEFQeJujHWz8wZC
8kPTjaVPS9LcOmD98lKrHbzJ7pJbq6xOKcDBn0haZ+CvMaNjDIjQnmCmMVBl54lMwg9YOp6t2vph
Jc4Qo43Qkid4P2gDDUPnDxza7Zqg1EtK8tXUiPYFAR/daVw1940a0ahEsRsIawb0KApiupeZxHg2
o1j30oQnASv69qY2y2RP+mgrW19zn7jLqIugg21etK/LKhkb1gJ44BI3MAzMp0AaRlMAlGdbirVr
lwCJOjpVfzQJl69wnrpTmtt4Ocq+vQcIKZRlFIOAyvxU9A5UWsytEbU174UEF/VNAMyhxL04/x1r
46bTmBEi1/pm22qP7OPvKzczMdT/TCzOvpvEUd/nBryXrgdKN5/cUT/OHbPrV2zNgc2T6sjWQU8K
cNb5TZ7KbNSKzjZCUEG8tbq8nerpYAkGuAGHBCEmw7w82wIerCwfGG3RU4RlRB7LgiSoKiH/a0kj
VJbjD07i1VGyEV+snD4EF3P5GeRAkBxcXOdyjDqtHB0jtBz3R0xb8twZQu6E1NiODbq1ESuufhGq
vWhQIIa7YNka2qYfux7oLttIdxE1g6rfiGZWP+iDhfkXfHhyB2jVuUMOCx2PngrTPXYav6s7SAR1
xV8rhcAzImYCChKQK5yKRcs0sxRCeIrYQqXRt9hC83cc5GdnxAW+fvrme7J4dNHExtkD6S90ZZag
B5AuDXUeRUY4tPKXFunccyaDe4LW/2QJe43LijuLCcjz5QMnascgBstC1rRvZiF3uZajce5sJF9/
pBGWXzRT2qC7AmrhCzA6o1PdJtZAw3aEhJsiQt1h9srcERD/PquuMfyi7IjnNpPxZCRN92KSUXkG
vDUkmOoU5M6WXSERbjXnHhoqyTFNZvKRJOr31GzHL7kzWv6YNs69IWs0DxwNDN4GzXw9juQz1jO7
ExNeDJY0pq+Mih/bPsIEAdQwxR4ox+FYDS0ma1OZPtgS0yc2Z9YROh31JwwL5XduHPFAZcep7W5q
YCedOHDyACDfQzzmwQhCL80f4ygoLOcujSv2AM+BbFbIOiCYzHjioGzzS43Ud7rTmyeg/ePfcJbO
znTTZl+nw7RPq0EFxOzMNznAO3ZWlfgACtm/VWknUL1LqUdlpwWMNePOiJx8jxJS8jQmhnHrRrQO
2p5sqSit3S4U+OYhcLCXAeB7fjxEzIxEIuEMwR/r1fqT4zyI4muWvVw/71tmFvFnpKppNBTM9Hrt
mfTJsB9HvLB6zDcu1opHdIHGnDkEAIlD9nP+PRjHLGyeSBqmYEdTlTiUnX6UDsZOyqnyZGQern/Y
2vsHmUCQg0M+D7L1C4cIEd+kMguDYmK6DUYzeWzSdKNUutZVm+U6wekORVc4+oUNzIk1bVc1eqgS
y3yJRjfe2WVJXvOxHoJSWtkb9P2sgEgmX3pNxTeFpMpPaRcFQiACqnlSvxYVcR8w3JO8Xl+AtQXH
VK6L6jpiLDie8wWvp96Ih3TSQ25kh8QVTkBo90CjevRSKe7aerNisLbk4FEDcRPwdPOQ87lFRwDW
p9VIb60CvWL7O8+o//ffhAk6CDBCOh4Iy4UPFbbbsgTSwKE2hmn5VY8dX6JjOrHbbtjiQl1DcEFw
5j9ji0CkHopRoWtLoQcA0S1NgVteq2iELzMpYPGK7M22KI5lqiSKWgBz6QZk3K5/8NqSoo01D8/p
QF4u3VFvMSliWhrAulS/O6P/1JVbNA1r5wQYJFA5Y/wRhP6LXZsqoY9QKKdIM6KjcgJJ7GNZvKr6
pJEtZMb6mqIdh2QaxU0QeJwfkbJX4NPJhRFK2u4QI79gcmePucsDWoZHves/paDnZZaIfTSqN566
tdFTmEUPHlSTyOjNxYaObZNZSYkA1qiyGmAvdtdy50Dh41OwLU9NZnp6JgE8dbR3OpqWx934gDxr
9MQ8jHB9Z9eXAnA2ND4wrXyhqkh51/EJnjW0stsaze7IxDMYfwcINYhAs0b1LODyISHfr9tde/AZ
KsgYwcX8PJgXzndALzOXaYAyhVbaWd6QCHZolQ66HKJhxtZpt5gk5uOzDD+QMoDHkaEehet0bq8S
9lQXE6WoeZkBh8iGiInfZ7vrX7VmBaB1kHSh4Xs5AKdiKegYCTNs+XfIKflguwr0acOlzC5q+SmQ
MZ0vCQWue7l0tqxjDpSjGfL0lcsdb3agEs3SwU9GkPLKNnAAZrj+XWu7heYhwUADnvALrwkPloyj
2+O7CJLvpELJnBvHaUjfNZZvuLO1t+aDrWUPE5CEVCFRN8OM6CBTSnZAql//mj83bLmCIMCYy6yg
8kCSd34YmtGucuFMqA0NhfWpLezBGwHLNT2qTZ2ELk/3I+5lcZwiMnlCWbGfDOltZj4MBgN1wAAJ
Bt+qhPkI4VoMNtI+Yj7SkLrySqWnodkL41ODMuQOo4EohySq2WW9UbdepCPQhsu1fihi85uJ9ziJ
SmXJXo2W9UUSDELHwlW+yVS5642KPsk+7b2Yynrw7DJ6dPE6yE76cXzQ2kNuk+4XB73/iU7JT2rW
8Rsv9GJn9iNI6iVUS51c5XcIGjJvmMphT8ep91z4riOJ0nzjTq+dfsytA5mPYAR188UdE2nnDhUd
UZWaYtPL6ZgDRISI1uAbN2DtOMIJWahgzyrzS1+hSQRrJgr0oYu5sycjh7hCP0TptymO45eqnv5h
4ABNFbgK/MFE2jJnxuSyqXQGBREwXEBuunXq3TDU5UaKtPZVoHycux0YUbqoOCCGAis9EB6hFmNe
V2P8AUMABxJ39yjWB9evwKotFCgR2sMV4f09vwHGqEA2gxJmqPVO7aMWIW4TPaoPU96jEEfBp3m6
bnDtbAD5BQZsHZ9wUQdIe30YCzaaQPY5Qd1oQCVYNyn4gq+bmW/u+c3WUfMHogtR8Mx3v/guXRvb
Ic8xkZAbsX3jdujRcHRv1QT4dd46410yDl1Qy8HcXTe8gu2DZXQdUFjBD7h4Ik0rrwCCT03Um/tD
SZg/VJoX1Ta8WdPeC6jb4GYQD5QSrq/3xXdt+nvOPFjGCUHVwJ5rfkuXSgytSweLhaSWNwa8qwcF
un1diOeo+mvZd4ytz6TIFB0eQHSW9KiYSOZMcLR3RmPwZ+XzNNb37rQl+Xzp6s7MuIt6SyIIBpgm
yQA8zVv7UJmRABmsXryNvKBhnNAMpeC8TW6mUqrfdjHy141tvTy3+AWIpBGpYBztMvIVafV/J94i
+tK1b5hsAioQE0CeFQtfKOVD/NdLRttL4Xx7fd9Z3HtMt2iNV441wMoYbDAdgDbN5WRDWZlgi7JB
2ZTA8+TG9+mofQWFIwSnQFDSb+XIK9+MUUygSHCIwNe0fO60ujBzmlUuxnqiQEaHwpH7IdI2rup8
HBdXFc4C2nRzboz5z8VVddoCQ6lOJ05O0t9gYNlnepjkJ0RXPpn2G9s4/2fXjC1ibn0YmKa3rTh1
5Q+stNcAcWBUD4mKby307eIcxbVeybmA5DW9uzVruPY6APqFxQSXDsq7S5GekaWilC0UgUi1N6NX
6tybFaDUx5lxpuU3ku3M5IFtcc6vLvFcu6aou8Evzxv9oTQKfSWjo5BzOaXaQ29NflS8gNv+SMAq
M8Yb0JmVQ4PrAQAVWNnZJfCorlFtTkYHGwhcs95Cs6OFD3u/vo9rRlANnaM2sMKhg33+QTIxa5Vi
6OYEJFWQDq8OxuAQtl03srZqH43MvvPDqlWOgKK9YvlpUJ1fZj+b0UUA9iNJD5az8T2r5+KjrcWb
TZQLpbUEtpypQp+L7DSUKDF67inQW/NO7Vun+0bjKohdFWo5+lP/f9+6iIRtwG5dllr5STWJn0El
om7vZX2IqyNLN+7gZcgBVnbGHBuSLrgGS5eRJwAd0MHIQeaC6qnxWNv+oO9Na8PMZfpwZmbpMkSu
lzrcPo4Ip56bVl5LNxKU1UMIpTcw9aMnf5FKJlTjglcUazZ+bQ1QFjnfKdlom6zYwEQlBhHnNuFs
5vwMGk1VYhgwz099IX0b5FvF9OLyv8YVzCqa/xlZ3CbAVQkBEiM/leVjlvwc6W251ZxZO+CwgVIH
2Oig0rXEnNc56HuzSmI7kP6Y3Zcyum3juwKZSWd9t+z3lhw1EhC+u36uVxwm3CUCMbRPEN4uSQVa
RyZNpMBijdyDqhub3TTDt9qVQQJ4bzNtJD4rYQqszYH0LCQDeanz3UIltRG5jYUEqftRL76y9M3F
5LDsf5rF5zy9LaJ/OR4fDC52blROjx55mp/AQL2T8lvT3BQQNry+hmtnENVNE43cORCwFu9g5sq5
G9lnJ3P83PN3rfzltBu9uy0Ti+fHajCwCcK/7DQ1u9jVQdd90yb/EM7MNCJIrGbeKnQ+z3fHsJQu
kJVUp8Jp9roigXTuKtpurNbK84anDYxYoHWaJ2sWZ6DXIgkMcVNDybUPDHbM2hzDDj+hg3J9V1bt
uKBeRg0RU8rLKJ9rQzWWBcqizK29Vrmek3RBESuv0b5ct7SyOZgVwgMHoB/GKZcYXMNsRRp1pD5V
RRbI9FuCUmRb0I11WylAQuXrg5nFwlVjQR3eDvggXQY8TVE0KwEm7P3Y2GWqO4Ij1Rsqw1N/L+Rx
bnhxiVStQWYDROqnfMr8wXoUjHoFvfmHRWSQ4gHb4ByFzU/Hh2DCrszYKidsV92Pt30yHKbxNao3
HvIVnwepRQzxokI3C7wsoggoJhvuaOPsDZm6cc08QH9zI7zbMrG4qXhNjS5xYQKCuz8AjvxJUbn6
66VC5WOunFIgYy6m46aEdsKRvDqpND/WjXikqtozZyso/pMsLXKBMzuLfc9zilodPDhEpDN1i1bh
z7q3bRC0COM+sxP9ZgILuW+0ib1T5hB5WWQ7Dy2zfxk9MU9VTMwjyLH71ynOSi/VCvC6VCzdDZb9
S5Nph3ltZQY1kf0dm0R+U7P4V9oht5iY9mJVFfMbA8IYzei8JX2P18hmzxNJjYNW2e4R1JrRy1QS
+uDEPH9jepH4VuOCb99UqMgrClHyrip8u4oiT69J4qd65/qFO5VHbhX1vuKQn21ihx2VqKZ90Zuj
j9pmfKTAlQRdYZaYVE74S5lmzc0koNzGB529uQxK1wCT2S95ZzcH6Ot0n/uq6PzIsrpdzGsX/+qS
Txwji3eOLjGW6ejxZ5fEFvrRoHb1GPpCaPDNf41Tlu/KZMfLW7BOZLcA+ZsA6brQCSlZcZvlFWBc
GNX3RjslnjlS7dARs9kZtdb5qqBAg+cVUIEd29ISW4ntz/Z+fvM+XEcrLtLJLbD3VfqriHcQr/EI
JovkcMPdLb+zEoMgF/pDL4ObeVERiu1GJ1UayRNtqG+pU6V9NqbUA3TpJnXv9S2U6MoNRWENjTMQ
Ka0ApaXLID/AWHlKaztI9eQxbbdgh+smUKIE8sUGQHmxemLKwUFiZ/I0VFO/T1iq7dsidYLr78CK
hwMrNZhrQJ2J6tKyMMATXetIh0nAuGnNILFLyFm2EIEoI+0eKcSGtbUTAa4PwFIAkgMR+OKbGG5s
An0VWIPU0kSPGZgmW3KKROpDHXDjiVs3Btg1ijiYN1vi81lSGE1e5/JUVDd5/moiColdNHWr2muc
zVH7ObBZPnSoBf7P2rydHw675owxBFdgbQCQhEeTF2tB67w71Sm2nivxHoOPtBffru/e2qlHgw2I
EcDmwRS3KOvofABiZ3DLEyvAwdDf1J3wIqb57XhMxoOwav+6vZUoBbU5SMDP/m9m/j7/SBVRe9JV
VJyaKd5p6n4ECz/dak5vGFnivtq4bjtthBHekDsWpzeDpj9U0fT34DyAJP77mCU5gl61YwkG7/Jk
l+999qmZRq9CdrRFGsjmmGp5MpCxILZHnXzmDVwsGo9jDe6lPAk22ceIQVixQs3fLyrw+pvGqB0m
M9ECCqJVdLeqxANdgvDGxNJvW6tuT2krkqPRdsm9AHmb33Ey3Y0gTd1NoN94aoWR+qM0mJ8ogmo7
1CgDGre5X0LE43VsTfdQJMPk0aqCC6jkN9kmv/quSA/D6HY7jTgiiCsn9mvXrACIAuORVCjtovjp
gEWUFr6OXMzT6XBiUau8oqgdrxE93xhXX+FkmjF+4HIE7h5Vi+V7J7NYxHpuFycA8AD3Egk/SJWA
KTqxANcdIzU86lnp7KqOvKd9JkDCbZ0IT/Ng1q/19KLQboDL4YEonGfCWBYYXZwGGsZB7/q4e7Xz
cqugs8Kvcf6bF1mbTkVj6sIsTkD7HIpO++y2/C6q9M+uluxro/eLWnkuG4/AydynEWBm01bMu+Ym
Pi7b8nS5UdZAEKM4keld024N6HP//Z1HUgJqRuRbl9hcy3VEKxEancqqCMzpQYqnzvz78TT81x+M
LBay7JTjACVSnMTwNe1uwMO166p7xss90EUbH7SCCTk3tlgyxxWEurVRnJj62mh3YOLxM+2tGOc4
6bV0PxGz3Dfsdw/yXswepfH++oKu7hgg2fC5IGDE4NP5ezBNpcM6x8L7Zr9m/btrbyQoa34PnQt0
UDFwjP7wwim4PI9BX4L/Xzqf+ukuAu9cWr5BBmLsxcZSrvkfAOfRn0LkDuKpxUqyjhoFy+B/7Lls
W8bBSF7i4bZRP8r2KMyvGwu30ljAgBMoHsFQilHB5UtaTUkG8Cw2Lo/a3rMGSXs/hTzYEb8N0gwj
AATcxMDJVBR8PxpOEyBUHKCrPloYYNDyo6s5ugc2gmTvDILfWtAb3Gemk/uApee+xiXjXkcq+dJI
c3jWLXi5NHXtxwbE/E+kqV4wXZKBKKf9bqq8exF5Yr8UFhRLkFaPN6Oe2H5iNkUFRl+nDLrYHX7U
Sdr6Bamig7IiaHi3fenVcipeBB2av4eOIAbAODJkORCWokp2frTQg7ZaqnXVCaZ8DO+q4rVxXyNW
buz75RHG2QW0B7Nm2AswEJ7bKRP4r9LKkxPLf8dCeG7815n8uYHFGR5tZdVuXCQnlXy25O++rn2y
BSxcmQeejYDFAcPAgEctkQ0qVVxqlcYRAPTITNCQyo6V9ZAWN130KpCWtpBNdb92/Fdn/dTcX0Vy
5N0+q5uNB2GOms4DhBkKDq0WXFYHEeTiFg1OXkwtSH9OAy/2VUu8DIIHjvmtY7vOPlkkzMun6zdp
fk4vLKLriI4jSGBRtT3fv66kEWsGAxbJrTOh7+L1A3igvvy1FXQbGcEfDA1hPvHcCmERyZB3IEYc
DKC579z02R6Ooqs2Av3LVwjynR/sLEJv3dCcvpjFynLtK8ozvuaeqFsGlpsg4PlKy41I5fJ9PTe3
SGKoE4/UjWGOGF9EGkb8oMQ7OGBTQ21cs8tIeB4rRr5uAY9yiWfW2zrRimIE1ji29l1mPoHk9qiV
WzyMlx8EM+gMY5AZaG084+f7JFOTTFPW6lCIKI6RaA9aLX/qYHoeQLNXNd3GcV/9KrA+or8O0PBF
YjvJUQkFmaJQaP2tmUSeUxCPkB/XD9/loUD+DSIYjE3jgbq43KZRgVOD4/LUfLwD2P+psescnmH6
MUTmXTFNzw7f8ryX1wo2wS4979UMQF8ceM57F7MFOQmJkNybMgFVZPunUQ3H2si20pfLNxjGZuJF
VCHAorG8XRAlUrGqOxIW41sk3gVQYNdXcG2fPhpYXKsy0R05JTDgqMMwS3FrYALf0qRbN4Lo0mag
6kK3/vzsUScVk9W6JFSsCKqp9SftiTXBP3wJ+gUQaEDl9gJXYtq0MsDNS0KeJJYHdj/rANQAZmJB
cLFxuFd3ZY6+gBmF2MpyhAM9CxpPlYNjR+QzT8tnU8+3vPwfEa/z5xtbDzAeqkJAdVy0PwwyDBnI
PfE9VhqDOwWPHCf3VdW8aqCvsPWJ+XHd/MKQhfQ4T469VR7RMfEa9OOsSu6ur+7aJ89YZiAF8NRj
E8+3kChl911k6mFqcHF0RlMElbS3aJBWcq2Zuh1PIUod6Mgsaw9cM9OYGwkJEwhz68+FlR04YLn0
kSbl/QyAMNso6PPRL6dP/bDRhl57IgFJgoouSFJA97J4IlF8LmWuT1OYjdBX8dCtrn1Ty7q3Ec/z
vqekuDEN1W94mrX3BISyoLRCOwMUcotyS4Fqc9PpuIFDAeIFjAFMD2aDmLdsze4WIX63waC1Zg80
DARZA7CRiHnPdzJRYFGs44aEjW4dROscm+Imt/ZpdPz7E/PRzuLSKwykmaWq5u+KvkxZfQSz8tt1
E2sbBhAprjabyQmWsV2VRdbk6moCBLI8mDx9MEkExuR+fMipeYeh6GzDV6+u3QeD879/qP/lXE+5
Q2CwaL6Y/S2o2wOpXnr2941iPFQo9aHFOoNjl1PGiUyS2JzmMzFIHzOLEsPZafb9+uqtvMofjSxJ
h4Dyq+2Uw0g56CPGt9lOCrvDrNgWjHLd0CxYaAPIBBDc+aql1hhlYnZibntstJ9Re1cPL9e/ZWVj
ED6BQQVhFJiKl4e61CEio2l0wvDQQ918AUtLxk2gCZ+um1n5EgA05xIf4Hzza3j+JQ30JVRjsSk0
oLeXiOGhHaNdVW/pr6+ZgZQX3NgfZe8leZaluVn8f0i70t62kWz7iwhwX76SlGTZsk1bThznCxEn
aa7FrcgiWb/+HXpmOlKJUMF5A/SgAaN1Wftdzj0ndXPEBE26VToWERDIAjovOaGrZnDp2GC3wryJ
nXvz6CChPYyYNKbvZoVti6b/Bop0CbRi7VK3TfTeAvkA8hJkRM5nDcQ5RWdXCU6N58V+rCtzYJTZ
HhH2tqBG74Oa8KZKtL3dcCje1z873aP+kCfH64u3clvgM7B6KByh91K8aCc7nZFOyXlUgiZsLNMH
xSJfh9x+NeIUMdj87bq5FaAOeupBEo5nHOQVF9RXDODkGOBvHlljrm95o+W/hs5jNxmqfmHaTmwz
e7wMIBJafusGtBPWsTmiKOOgSer6p6ydDnj+qJfjQgEXq7AACQiCVWX5koUhtQM/zRx76IooAieP
rltawR5g0JCK/8BNLy0752s9WygD09LikW7Xw32aFK+FMkEZhBdDuitt4KIgj2rfqp1Jgx7NuuGg
ODL9pRVfBaULOGfAToL9V+ytg5h445BB49FE043hNk+9IVNcWp3RExPLJ5w8BNWYVxU1oOMM59K3
J+i5K2GXFKCQliUyV0KcBfuORiHAYBb+n3NLXg6vi+nZHGllgxTY96xUN612JEmC5uhnjT1dX8AV
c1hALByak1U8D8vfTwdmULRmVz18rpbuOr1DAy8LPfdFtxjIRtqA6Ul43eLKasGVBhJcWygo4FSd
WyxYA+0FC5SRFf9VIG2QGbK886qFhVwR3isiRRFIpFVgPHSr2ol4+UaV317zeY9qkeb49/eFzdC0
g2anXgWOZZcFo7qhoGiBgmszfxoxgoB6EXcEHEpbEDDnM9XGg16ZLhg81d59TYl+48TDj+uLsfIk
nJkQdls+6ypUBBXQ1HnOW8uKbVKxGXWZ6ebTdnAZgTED/6DEKOaUbbRGV5RZ2GYNsrt5G6TdwWAv
nzUCXl6gSW3UonH9itcetyFJBE55LaKAeyJFtan1YpektmRZLt8VmAErEtQ/AVUDXvF8WVwkg+tO
QzvxPEHlTdnazhPRDn2x09Uv1wd0eeucWxI2WtrbalF3sKRMR6+9JTr6WrOnuvx8ru3cjnCJN3au
kLr09Eizx8A0Hoe29JsenSkVNCcgrLH5/LDg7izXGxB4F7AO1wOgpwSPdQTFd8h3pJCSumeO5utc
4r5dXgSolvwxJOIW67kpXXUxFLv6Zhq+d0jDXh/K2l5AOmVpv10oKEVXZwRgCN1U6GlpIOTEzSL3
9Xx8b/pim7HiXefjt+v2Vka04B4+YCoGWmqEl11pQd0zaNMUOaPzq7TJfnBkZAiXV8JChADPHeE/
XnbRRGzOVBuMGimo5N1NK2RbQ1bsrg9jxW0AhwnCfRDBLG6veLWVpRGXA0Ng1TT3szVvC1RR1MqG
FPM+Ge6T+rZkZN/Un764F+YUUOmhMwfUnK6wz1ENddNJR9RACy9IOfs5tuZGrczvaCeUOEZrswiC
PrQcIQ12ySgBARyiQb8EvrZ3U7Hfo/agpF+vT+LKXsAK/TGx3B4nT3cOFi8kK1q42b0SFuN8T2kh
qdismkAqCvlP1BMu+M5bhWhtoWRwaXMG+di6f9DVUWJjee/P815YFJD0QBoB4QI23fkwALYz+EQx
DGX0wOZbPpLWDWzCvpfonQK/DPMz2kouhuU3BZvIiC90gCiU6NBaPbfZoFSsd5bSRxDnhnAmdDpy
rfarfn5oc/3BTVrbLzTTB9mGpIy7MqFovAGKGhElOnwvip1T2tXpUA24+oAxTOMAfAXXd8VKGAKW
TwMlVXSKABQsesO1qiCppaRDZACTN9Rbldr3qnLT9ejT4jdan4bgz98lLt96k6yWuzatuAhtJAwR
+4l459kAxtNzyiHiNvArC7azbD8f22DZMEBw5YFx4YJxHELJkKAuECO3xN322JXaYO+NxA15Kdkk
K3c7ClyIosCti4K+GD8mgKmOhFQsGunzoulQND8SBd5/nGyz5u36qq1cF6CxQCYS+ewFLi7c66ZJ
bLPqsWh66tzYU18HJK9/gbdDcvGu2UETHQA5OHCLmuX5xh+LjLCK0iEa5jKakuwpbrtnx5XVuNbO
F0j0dQt8hxpCb3E4dVZqYxYPkVpFdf6PyV4TY68Nh8YK3Py7U22vz95yXMXjjDVCBgUePxCPokem
GF0FKPIASeHcr1Lw2v4kHCkFmT+2AjJZOK3/GFqO98mV640LGyFdDJEHA2K0ZjUdOI9vDLv50hqD
ryb9o1nUWwLsTmCWv3Jge7EIwfXhriRY8Blg51lE7hZcwLJzTz6Dqo3LexW3SKWjB7Lv78esQnyv
Bp1lo5zThz0hr6paHCirIPWm0pvMNV6uf8TqnOMQIpIDyvTC82lGzevqIceOHUyflDcue3IcNCfJ
sKwfW/9icUEThNMBNvsLf4SBI25SYhwNa3TQdFnd1fP00kA8kxZgdFBnOyS5GWbVq9sn7xO4zmqL
OPAlq6BT3Z/oKAj1enoY3OTB0YpdY5SPDtE2VJXBJ9aO1kLVu5Tu0OosvmNDlSAZk2FCSvumbg8F
EBRuIUsUr7wfoBtAesnCVsejvHzEycpz8HLGVlXMUV1kQQuHHSWE6+u6cnQXVXU8IGhYWbjFzy2g
Xzxp1Hac0CtpBA4gtXP71M8/DeslVd/j+c5tj9cNrg7pxKDwFidN7UFFAi5tqxwUqvuuTJdo5R6H
l4RmV2DR4PiJzLyJ3ru106osMrr8m8K9bc97kMEB81/UFE3LVioJdleOxqnBD+f3ZJFMMyv6rNMY
pFvQYD5tAf8EhclR/Xzv1+L+/TuwD0/gxM5UF+hYKWGncL17dXZvuxSE1163vb5AsuHo5zui00a9
qkbOIC9c+IP+YHcvFXubnM11MyvnB1VcG/iVJaEPgPy5mRpcOADuDlNkQsKc6pNfIuNFJe/s2mZD
+tta9FAsG3QT50Zsc/7vZquAPKbFc11/PjmAJk3UTEH0uwK9r9zeUty0HiPbAk2MmQWJPfuF86xy
KG8MktGsTRnIvuCfADsHotXlLJ9sgBFkiKYNPo5o4G9NAYrGA4gerq/K2nVwYkJsBkZJFM3bLhsj
TrMdgI1TD8xF0NV3ZXOw7Qx9ZZJtsLbbTg0KrkNXmRotOAza7Acp78bsULdvpSbxw9dnDnUBEFkh
sSaqlEJTzqw4Su6RguaBuUIRMV26WmUtjauzhxIvYgxgQy+6FUiTQecj6cao7dTxrmCsvfdArxKA
arK6cyYQNZBBZTcOnb2btJgtyUW0Nkr4CRDsho4eAJbLXJ/sD1oDF4QSjBpp9dsMaVvNO3ooYV7f
IWux/EJXAO6CBf1zwYTjxuMcN3zQEIfeJFbrgwW1Gg5z+XOGyF1t/zDdyncyWZJ3bWxog1fB9YP/
v4ikaiOd7VLnatQDkBngYJcPk22yR94oimSEH3GL4IIsyAy0nAAuDTDf8i2n86ig6qNOSIm4bN5S
+pipTwi9tzUohi1whmo8QEuKb4zU79ACo6hbR721FbB7bSqw5pjaezNCn/qnOqDsXuzbVibHqK3t
M3T8YD4WMc2LmM9tvLnqDNT4ubmLeyeoY+3RAHEW/FOg1Q9mtrNpiConALM/LHNftE9FXAbmhBvW
eIJYmN2mYVPKiM9XZF49cMXheCEiXWHGpU4VF26pqou7bJKDl7k+utVVZXwi9btS5U9ojGvRTkec
wwQqkfqdpwTVFeY3vNvFhnc7gEtM6ZKNmz+OQ/7kUi1I6Ci5C9aXF9O3JHTRxCQGX7SoYlZpWN4W
Xedu6s/8Qe2fedtuNXiRjYtgLN540z/E2prVgRi3TRWlE7iEywrsft2mK+3AciYAsmOfKxhV/nT9
iK3sdZSD4I8tKRIUNJZX7WT/xZ07ghPPRfWJQlZvrvXkkFRGu7GrWZabXcnGILBAzR+ROlIIYmiR
J0yxOoolaxTaHApK5u2Us/nWmhkNQCREX9xiaJ47xVP21we5avkDcY7wF6nUZY+fDNLSC0vLUaKK
RlcPB1uFpMEDnR+qLtmOgH/yTnKqLx6apdkJFEzYmehdx+Y/tzdzxRzVQkMOqLbQ/jkUqY9C2BBY
PM5uAICXdc1eLKJgT7yMwWZFR2/so3HhOUYbnl+p6X2JQFUysAt/dzG0ZLcQmOH4iXjx0tWB+xyn
IdJaZgfUTtw7JJIN31WyLzpDOz2gvbKayMrgDISC0MxBYII5FRaP2kaJ5n3eRQ5PoYPdls9Vw7XA
8GLt2/VtsrJsC2sWVEngJkKeWHATXWKjGpZVsBTbPypqP6Kpdh+P5YaVg4y0dWVUJuASKFjhoUR9
VBhVlXHNSVqrjYj5VA/odt6rzsv14UhMiLECEEYOiI1gQlNuaZL4rfYwyhBgqzZAdAleTeRw8Yyd
73SCVGaatXET0Qw8jcwibNNoZflAYu58fu8hVwykGTpBMWvi6pC4QfBo513kMWIRv+61CWzyrY5G
a/hwdZ+WN/bAM0le/zIh8nEtLv0RSOd6F4qgYCAfMiNpOkA9bvs5auK7xnl0tC+0fjSR6+q/Fdlj
3O6JjH3IxMydOQaLXR1uASBb2I1izMKHcpwVve4idO4V+1xxeACKC0USkl96WJaGhoYPvVecsIuO
nNYh0zTavI6SoX8pNf2V6VoAVugwLosQ1Q4QzA5NqLXWHHipKokALneP/sEpjJwrqvU4eOe7R4uZ
U0zqSCDkxMJCTYBCVf1+kGycy5k8syKeA9MgNXgBINTkVeqXEVFmzGWd68uHni/WuQnhGKSWjTaM
USORTcAH/zyAgh544Z053A/J9yaNnE8XaLBUAAnAPUVsBoI2IS3Z5bVpG0pBokkLO93xeSqLLy6v
+nMLy6yevJlEZwylOkIiSCJvpxKbgqQ3Te7sNDs+zDN5vn5ZrSwSKAuXvgJUveHzCndvmg02tKFm
EvU1GEWMIig0WWpzmRNhkQAFhq8DnRw0I4mPlxrX7phPE0ZUxHeTl31LODnE1hAWRL1TenRB2+XO
1IbbVFM2Gp+CqYVwlN1LPK4LZwRLd/oZwsQaTkW9GtKAEbdYEWTZ9JjU84bW/c5BIwqQBr+zjr9d
n93L1qUPoxaeNweMSxdI3To1qatQRkB/C2VIr7xJaXZAE9620/M7EHBuLAZG03T2NdAwGZQHxZQj
s5uDUkIN1K7YtMCXSe6eldOvgSYJtEvgOUVzkXD6h8GjNtfVMoL2sG+2EZrcQggSS6ysHE1YWfh4
wAoGmj9hY/VOrYyz45RRlR1mF92Nj2n+nFZg/u0Kvx+fu0/LeC9TDecInH4LbkwsUAD0onDCchJ1
1aPDKChOt+AO8bP0vlu4DRsVYUdxc319V6cS50ZFyy3wciL8UlFqzvIe14HR3gzlZtbAvBlLYhmJ
DRHxkNTlQHob40oXgXnols7Z94zLeDlWrKBAuqjKAvqwRHfn147LkfCwiVNFSfU6ta8F+VLoXz49
WWcmlk84udn6hW9W7WAi1Q+glb8xrR9KPkhum0tfEiDJk3EILnnN9FxDS1EV9dprr5KdQUDynM5B
Ukg6DT6ueuFaO7O03DcnwzEz2+BFZVWRzYegKH45JfEbK/XjdAt5yY1TvjstgvTKDNyx3VU25OzJ
rhrjgNeP4OANSrz56kEl3LeVQ8tB3Vi/gdQwGJnje15xMxcQWNRbf6K/y2qvk62e9S9gddhyb4M2
V9/Tf88QQ6qK15LOaGytEDuGraOFCdi8INi1c61fKvtagIqnyJ9n9X1CfNLXOmoMX7z0XtVkL9fK
U4KjgDO4pOVRaxDWN2OTHpekapasv63XG2rlkuO2bmHpftPhw1+UVGsLSkO2VTSRrk1QggKqzdtc
36Mrj8QSlv9rQRiDalvDZOqwANa+O4RdfhLv8Dz6EKRXlHHjDe9/YQ+9uVBbQEACPajzTaQVaqmo
ul4DjUGCJilBZx6p9rYZ41BX7pJPAzXBXo2rH/gcZOMhLyv4SxYCE7Mf4zqauHFn0reSyFjIV5cI
aXh0cIFEHgCq8wH1s9qDX6PGJrC+meV7XUj8lZXzbaH7bAlGwOt1kf80yoFDzFvHAqEHrR6eM/1r
2SKZJOuYl9kRFgZCeHlWxFoTxRrZZM6wa4e72EWDuewawXwItwjGA2J4LAde4w+FqJNbRCOZ4SU1
xgMK8G1DeAhuwT2jruQ1XvbtNTPCvq54Q9wMZFeREu/cBgpdVdjn/C+MYAyLJ4mnEHvgfO2XviyV
ml4TuVUXMg/t9H2/6/Jse/3MLFMvjgUVcjTu6ZABAzXMuRmQPMauWWRtFNuNXwyPbgrav9tuBlmy
LJRf2wUWrKB/D9mzi142x46NIrbKNppd6OzqYGKsUFTImbcHeYPEP107OehJgaNsgTXhAvI+23nL
zKRoI7f/ouJ+t4y/mLdTA8sHnGw1nkKkjcd5C0y9ErrsTsvfTOjktL8bY/f5FbLQNbzgQZdmDWEj
tDGbSTKnbZQYSKL3o3qTlXEInjEks/U7j6cv1+2tLpMD+Q+k/OC/iNlexU5LtWZVCzmln5X6U1Nr
RLPvWvLzupmLxwENQ4sUga4hiQrYs3CI2h7QIgu0rRHX3INTaT6ExWhcHsd42KWlcpcbrsSbQd1P
3OywCZ8MCQkw+KIaIPhlpTvMvMH4Ij1HA6PW2VpQUzBp1rZDdi1L7I1SVkmQDnG1j2cHdEJzV7+6
JGZ3Yz6CVmfg3i1k1rKtSRIeMrgtQVWgc8PwynwLvsIemAqGv3ossKfKCU1avhbJCAWg1FbQDOEy
qH8qBgQrcv3IGifZUE57NOd24wZdc+2t2yJUcWJF94dp1sCewWyf92l1QDpW2ehZNjz0OXHeSjx1
mxwqm3Pf60GKDdgUWwo6D+r2flce6+mgjcVzVzv713TDU3vvOm1QPit7pRyfbEXfZ0wvN5Bc55uG
M0AxNLXxHeC5gkG3SJCpTelz3CRhkeJ7pwmkQhkQS4FbQiB1ogPo6JtZ9XUdQXVKauqjd8rY5Why
DxgfvxiK0odKawB84tFmSxkfMKJED7K+s4IW2LydnicvRcXtbaZwF92dFIpMQzwGqpb8dvpyCtu5
KjdK3Vd+QwwFlcA09vss7rYKA7e6PuEP1qDkIU3n2p+NzvCbBjRnkw20Ta16v8GhVPktmc0tutOg
ZuWa6X7M4Xx0SWyGRmHoPloIIDBbavOuGctuq5pz6qd6pgeTlWaByqCOobSZhWZ9Xt40A499w8II
cxueX2GXZVjhk79ZjpXeDoRBTHPwhi3E8pRHwL4QXcQuB84oy1NfyexpR72+26iTze48mjY4Wrbh
5zk3b/K5oxvkJoFWqcs8i2hr/JwnS31Dubzftzmkd9IRWpMTokSJG3iJ2cKhwEXpIM2P836Ro2Mt
tJD0yS4iZ273bn+no56QHLI6C0D9odbVlnbfrO7LmB/IcGdPsuTrxU29IPoMFOiBhoPMg1hQQTqj
mhjVSRQ70WBkPkMz9/Wb5uJCO7fwwcF1clVPbt2XvYFcRaLfpuC5bNPUz1QjrCFAdd3ShWMgWBKu
ajobbDIyjCVVOJor7I1p1QhNZCCn1QGhoQvM3UjlXgisqghhCyVBNiAHwECvf3TTc63+GmTNnasr
g/IkLmnXXpA050+cGSeUcvC3R0NyzKsHjF2yMB8cL2fOB/4bDUw0aI7DpQyExrkFjsa0mEGqJEpp
d7Cm1odc91PD3qhlHyzL8vNaeWps487JHxpnB0rVXR/3z3O7U1XohqGmAYfPJ3aOyye+J50X5hQ0
cwgbqxRaz03m87kIR7AFFLbqu9PbQH6NmuqP5hRwvGzVbcOSzeCWPrj2kuIhGS28raVvxi8JatBx
+6inlm/SXQYSz8a0nrWJSk7fhfu1zMCCtHGBdobmqn4+A9VcIk+WT1VEm19G3wdAn25i/p6gGVMq
sbe2O09tCevp9EmLW2lEVmI46IPqz7iN51y2ppdP7NmAhGc9VUyoPtUwQq1XpzxSR5IEXNuUp4NY
zsbJYVZ7LcMLi99HX6U/ZD+86eXzZ/jUgOAQl9Vkd8OMPTk4cdD0DaqQakiV9+tWLhU1zxf+A7Fw
Mo7WIwMa9AH/zTvV3BSmAr5eHAe8qq6xcW3KfOQFoMfnqARpTMWCxCse6Bow3g3wyT/agvzUUvcb
SJllK7i6TRa6ByASwHIoQvCJ2biN42ECkviBk6fGeOv0z2bhlsHj6kKSEXxtF945qXk6mGC6Qh8/
Ekpx45te72u1DKq5uldAGIBXBeEzivXne6VvzaFwlLyKMjfdNNPesCuJS6mvXcXIcPxrQji/dEgQ
ggxZFSGcsUPa2fPepabpdzoqQKBwTncG6MjGSsmDnjfjfWFP5MaaRxrqeQfJ5Tl3fa6l350CQGRu
ofmvpSnIKMsEtD0Z2Lnmdso2cFvtjTMCkTm58Rw6ozn4not7Ldac4m8O8MmIBB95guxSBuvApSO1
PNLHgX42SF8WHx32yPJ+JPKFA+awopwKAGej3PrRzxBYrveqXkoWZn3p/zUilssYOEMpKmSoT2iF
hpwgFH8Sk0mMXJZVP4aCLPlSjkA0KHQLVEU9tjNVSFTE9V1G4rAw+YYb+TNptdCayg0UXG+LWHUC
nU+b1EYcYNab6zfJ6nEFN/v/vkHY5I4x9EPcQLWqbB/tNEfK/MuIyvJ1I6vT6aEtZ5ELN9D6dn6S
4gTwktmuqsiKEd3gNTSsT6uEL3N5YkK42M2y0JWCdVWkwrmfQEsZO7c4vJKBrM7WiRUhEwV+D9Y3
DAOBjmAA4bKAZR7ktbfXp2v1VjixImxxj3c9hLfrCixVr4UH6IV569UvRSp5CyVmxGJG5RJcKVAS
j8CO8TDVus+T3Df198mQ4Ackyy8CJLDzlXY0MZ7OiDFbGTLsys/rUyZZGEu4SLMYuAzaYCyd1mxY
Yd3kXYbGBVfCvbFuBoKwQDUhMS12whCYWSgoKyA+7zlPICH5go7h60NZX5Y/NpbZPHna7WLsjZi3
VcR028/7e0VxgqScN+YoqzOtr8sfS8KxzHo7aeYUo4n5W64qrz1HzHl9MDITy2BPBpM4XjcrA0zU
Mx9R9Gue+9qROMHLcbgIA7w/wxDCgEqbvdK0YQMaul+SLjKccTOZb8h6sMwMvDwNjFECQ19bI9AJ
mejjcFZarOMKHByFjh1daLu4Ln09e/CqTVLK6OTW7aAagS45FP3E6LbxxsSzKxfuMNI8w0BQnmeQ
cD00mQSFsrZOC3PN/wwJc9iaSj9YjY0bWj10Dg2qWdZYuHZ0TiyIYXTcqehz0GGhd36q+qvR3nVM
shGWjxQ3wqkJ4S3TM400yG5hP9dbRuACt96BIsYdlDfwGQTt8Ovzm3tBuCPbuYB3XGFzc0SkzEGy
L2Ls1YJItFlJGj7Xwjs4Omj3RIMkesGE58ZjvQJ2G1JHlQYiG2vH0h8pK8LBe6+gOXB9MKuTB9KQ
JaAG8YKYUEWo2nKvtkkEdfYwNpKgbKKqep/RSKuMN9Lu6tXtAP1GILxQn0C35PnFYA4QWsssj0R1
Nvt18qwqlV/L+NFlRoRdrWeup6DTFTCEufvCGH0oZyvQIOJ9ferWLiD48GDFNdHycsGbFus1JDoM
UkXlnG8LZAnrX4BaAfFQQxmdBNSqNnMRS4yuXg0nRoXNBxbDrtNZgZK3F6UzCeckbEAoYRkyvOvq
JIKDEc2BaBy56P7sPI/FbNkYvfZgUSQWdtkguX1WxwLmACSjPBBnidfcZPZ136iAjlWIWWPv0LW9
n5FH1325vlCrtxzAuABgIyPliFVxNZljNCoOJGpa7TCZ84vizhJfZ3W2AO1GQQzsDhd0puCLyMxa
AciIee9q/nWE4kz/en0Ua9sNQEwQtQK1CFY7wddRUrW03QTv3dyre5uOANR7oad9na1/6vFL2j5Y
Q/4Xm+3UpHF+WpHHU/ocTTVRlrQHre1CggT75Gq33ZR/uT66tQnEw4oyCzYDejGX0Z96DOCeY1CS
hYudIS3f/jCo4SufhkMiWgAaCtV8CIfh1ApGXIPONq0xhW5cP6mNvU9cNCldH8gF4yiEC/Fk4yYF
1h9QeDF/MCne7Blj1t+3o/aoN8l2jpMXzah2ZfGDJKDSzaPSWyJx7VZRvlrGG6ocoFIHj5jkQ5YN
cfouLh8CHAjSJaDLBnHZMuUnU1pmtNYmxx3u49Z7Iqr3o6/iwS+y2PSHIt+BjWc/meYNyZOd06rv
RgqsvsXtQeLYivv24zNQgDTwLkJnU8QeutRrkT7EZ2gJ2wJlvGPUTMN+Hr9MTYq0aYFMlgvCM9/g
rgxs8RFjnM8BWhJNMP6C6slbhATO5yABIQrU6obunqOcvQPLC7l1aAURWDTnO1m8U2zlK1Tb3ftm
prdxbn3vDPbbTLpf2jR8YQmyqZkXH1U3g1iMTtSHGETT2w6lgQ1ENp6BztdD9ORXKFDxEAzU+9QC
r/40bWuH3xoef8BNETg0DsshQ95lqnaD3S//0vvombxreV37WeP8hqDewWJaHkLLLA/cJNvyxtpl
qC+yAmzItE22aq7uPR2nXB2ORHfSQAG8KdGGIry+bYTL8kMLDqQkoBlE8yMqLMKuSYji8dao+uM8
heoQ9DJWJNnvCw+Ym89jloCV4WgYQYl2/kHio1/+PmCeSI0j3fAhNyU8/nmPUc25SY/aVjFYiDqK
ZIKEmwoTtBhYmuRAcHvpMXEngcxcy2Bgeu1j0FN1PpOl01ZtAJKC9xfXCKgPz7etOSLZpacJPY7V
DioKpb4bZZhg4fH9zzCgvgwuJ7QHX3gvXjLFzFRgonZDuw/VJOTKppBB9FZX48SKsNpEn4xuMJXu
SMxvufHokc313bo2URB1AhYAQqArvbpFTTgKlfQ4j02oGFvUon0qc/QkRsRuXY0ZE51Lhx7T5pFb
O4+FVHu+Pg7BDf9YDXRdghngg5JOdPljkLdNLMepyMZQ6TdWF6CEb+bhmIZZIzkh68P5Y0s4Ierk
pmXXkf7YAXetg19r+1mpNHE44rWbx+2E/9U45NoBelFgOzS9nbS7QTIQW3BPml7PBiC3+mOq3Hpe
COgHYAzX12Vt/56siy0cxMlu0cwAjt+ja25RkaUylTfZ7y9DPHmju2HqeUxbDGF6neIAHYJ/8f1L
1yGiSVCmia00Sp6iHbs16JHkr+k2b77+xc+jcgdtDPCnXXRid5OaD2zU6NGcfKMNdMmpWJ2dk58X
Zt/UueHyCT+v6som2ysD2X7++1FTQrP60vZ20YJswEMqDEqGI3dzP4pRA77++2uXLBxOMC8ArnDZ
A6vOoNKHEudwxBXsQ5jCmwNd92k2SOysTBSKVWBIAGkBgJme4Ngq+QSaB9LPRzv5BTRR9ePTwwBE
BMgu1JrxtoouXJfbM/g8nOmoliEbt5zse75jimQQK5O1IJcRCULTF++3UBepTRVM4H02Hweyq/kG
LC9xfJtLciurM3ViRHAI1cJk2qjm87GF5/+l5n/xcp8NQj8/0BmL88JKqvmY0/2YBOjpMMrdX6zG
yRCEa29ukt5iBsEQ8p+Lt3hQrCBjn0zhLlf42UCEs5dPysxbG6uR0psJNX8qCQtkqy3cfGY/aQm6
jjBR6DpC6ondc+/gyehP1pcbu3aJmkGdLlipdRbPalrPR+DENBTUZEBY2e8vozy5v9F2o2XAIs1H
jUNF6yYvJff3yhOHVfjz/UK+LC5dYjhaNx8Tvom1bYsm/mZ7fTutmoCiEiDQIFgCcvh8CIabkBLY
xekIShWj2YyZb2ub6yZWZ+nEhDBLrdFNhAKOeiTdA7hQefv8//t9YZbSziisdMQQvCFwWIjz8Pnf
X4gMHECqvUX99XyKNNoArDj26lEb76iqBBRsvtctrPh/QDIB1+CCegPoBmERessCzibNtaNHN2N1
4+a3enJbmlsv3uixxNbaaoBMEO8eWMbAlyjYItk4Q/I50Y+DqQLrvrG7PLw+mrWzfWpBWG8wvrAY
MFX9OI5h8pBvJyifSZZk+ciTwP7jenJAMwl6P5AfXzxJI9hluF2b2lElISA3VXGTJzfXR7E2T2BS
RXwEIhSgz4V5cuLYnLiV8mOtKz4pKh8UIH9hAdvpQ6EGLc8Xz7bSpBy4liN67/20z/1fn/99xPAL
gwBeVBSuzvdtFi+hU9/MR0BQYwOw283/7/eFGerLmeetB7fDSHa9CvirZB+trACI+FToDSBGBcW1
MD95SflgaQM7joDvEj/lku9fvk/YRKBWQDCPNAzaGMRTpxoz+qPNdjpmJIRwLDWfNeN4fYpkJoSj
0HVZ4SQDTED1MQPhhgZ4guQ8y0wItx9A4ZAI4zBhKNs5u5uorzUSE2sLscANUY/ExYE44nwjpYTX
swcrR3OXq6GrfP4cwLf89+dF3E2qO1WjGvj58atrPvTF5x/Rs58XfD7T7skUD/h5q9/kyl3lBNUo
uStWbrwzE/r5BKl1wlQVUe8x+dr1Pq9RtUVb4F8ch9NpMs6NcCgfAgHeTcfBAT4VquD57+ubVbLM
IiNOpqWUOct5MKfvyntZ/fMXP+9ouLuRjl10uM+/P4U2rkvraTyi6FcO1M/jv3BagQf/Y2EZ4Ik7
pptgO6AVLGRNoO+NYvM3A1ieaHCxLKHW+c+TWQe/WUrHY8PbQM1IIItHl6N6cSGBE/q/BhzhnLVu
yVwTbR1H13koIWqCBCY69UNl8mtXIpi1stbw9UASDo2KRd1SOBQZ0vLepGrNsdL9+VctufZkvy4s
hNVNoJSZ8OvNEAzwW//ixjj7+uVOPFlohdKW8Ba/3/KgJ34iC6hX7lQI3EDoBbcSFkP0keKUsJ5p
MTTp3LesPehggSzeP72ZYALMtsAugOdeFI4qUe+CNmzZHMuDwoH7+/ydevbzwvqqTm5k4Kpojurs
M/aNDbJId22JcQRQUcV7sIjznC/BMKqaqShGfZzNB49GcWdLHp2Vw4DGEhSHUQ0ES63YwlbN1GBW
qXfHrK7vpizf9jn1C6vxE+pu9EZGWLZyhYNeEkfPAXsBzoPwjCLQQq9kOnVH5j4rdRxAuyEc1KPz
OSzZ4riC7wUe30KTtVCPnU9bmSlN0kD3+Jj9k3Q+/WnI1mVl2gDlQPP3wkkEoIWwLmR0QSDckvZY
dGBgyLYDBHu7Ha19x369voNXDsnCtw7q5kWGXhepF0Cr4UxjnLRHazq6qHfG/mDtrptY2WToWIH/
h04HNJOJXJxoKbQL7ujN0XTD2N1Je28kvy+m9rNexxFBL/OxdO9NI6TT7+vfv7KpTr/fE05hysBY
aycm9C37JX7X3bAoDoRJHByZFeFdSlJWj0lmwApgJ+ne1MO4D2IZG5lsrpa/n9y5yAi1/xlLk4JY
ACVPyY0lG4VwMjLFpmZtYBSc3mZso7S3ieJz2aaVjUI4HnEc92qrwoqT7EgZ6E14fcVXj9+fHSt2
J3W04TYj+P0CMk//R9qVLcmpK9svIoJRwCtFDT14KKrabfuF8LDNPIMYvv4u9bnnuBBEKegd/eCH
CiuRUkqlMleulJ9VyYvkQxyj46fgaNxfLkT3OXUUiu/HOa7AItuH+a5tnpNvrehtsb5aCH2AohN0
fnxeSgmJXfWVXV5QQAkGdiEiY321/jc+4SaRh1pPjNqHzvUvU/gEtsg8PBXBkzDtvGqrMI3/nwjv
7timX3cdJeWFqm4CNtXIQVnpfc2vK+SvCDbXm/NhNgFN0cisvDTKEU35ZPsl9/fJxpbQb/cH0vKI
ZaIMBo16uf0L/nCQBaEq5KIDrxmd467bCXYwczI5JxRRlb8SuHlYvqHGWQCbaNQPdnfSi51RXhPp
UIX7QHkaRZUdq1vsRhyXjtRobXfE7HFgiDOWDt0OOGBBor/T4XzqMgX1ekSwYFVyfG1HwSkULBbv
xSGYlsijgsUKFVcnTg2o1D/oemsWz8HuPZG726lo3G2SmhEFzAZTMdTQGdAsOTzf38Krp+TvWmnc
RVKlit6QbiwvUnpA/aYhfxrow30RAnXzuaQEbSPDuMOCFfXoeDQeBF7j+vi6huZCqG+BzZqfQmMo
bPT7ZrdIfRrjzyjOfM/3/x2fu6WokjVdXmD80TgY0UMmwmWsq+Dv+NzpM208+qyEfX+wjw2QFjnB
RiaS/zch4JlC9Szjr+SWKDeVsDdBKnlpgq+k2EnkKUkO91dpfRZ/RXBWaqxylB69uYa2A3KYPgOa
+B2KBiumgbcrg0rzjBODmRVlFw84DOg7OhxlUwCTWDPnt+Nr841UgeRiiCxaXohxyHPHTw6quc/q
1/sLxdTJG9tbKZwu0MssTJQO1k+VXqvxGGfIhB0ixZ1E7YOZGb0niNOIaXZGVrQQBGboMNn5ySOK
y9TB7eXPlohmTLR03B5WhgABSdqUF8Djxggpn9M0fEiGd7ykbpeOuzjyTm60McUGaMDZBOq+ES+c
d1zpQKS+IQeRw+efB0XnB4PCDG79EJxkIFJRKSeoal2zV7ciOJsu5eOkos1qebGyo9J+tPR32Kvb
8bltPA3t0MUhxjcv2uQo3+5vX9HXc9u3Q/IS8TZcGFkBMvR9LrLma3bk9uu5XWuEpIvBEl9eguJz
lnyRI08S0byLpsBt1ggMiXk9YhsN4yHQdv3l360Q534UDbBrZoAt1IFAogWOsxYIWD9s/92jCM7P
7VRQlp0WsDtbVc6Djr7IhyH8pMRf/s00kHKbS/FxX0xFBikg2zC1k7axK+vbnfRX0eA/nI+vkAhU
KiXcArVCevUBfTDe8f2axlqbM2IK/s6brLZv6QCTlA2uMqE26D2WgnExoJKBsaIs3IIY3EEAIV6U
bBfXTkqOYFIFac79WaweBxgidPhFWg+Bt/kqgTs1jfwJx0G24XA6k/9ab8TI/0cRNyI4RWcm9VNE
2HFP/Joyp/3n/gRWD9vN6JyafdYrfRgRD2kDr3LiRHAWRMNr8/WppVqv1BzOk2Qec+0kdMBXz9rN
53Pmzm81tY5MHOacHK1D8e2siR7cIg1z+ygoaVYRFpAy0t0Yf0QcpxAZjPVFAnQZLeRA1MU/WeSx
RTjawCQQk0r6XSJ6B69OwWAhQdbCFeHzuRK0vq3ShpbwkH3UqhxI83V8B4QBZRzAQLGG0axSbi4i
j/02N2ifIVarnGw0jNAbwUZdm8StBG6jFv6UDXZHs8uk/QmKj3r1oMkiIvyFIgAMRIQWXIqGBjTG
G9vHTcAAHZkqQwJb50ubgLzh1cqbrUaJE8DdnmoWq4oUF+WLGvtO0j9iCoehB3fp5nMH4CG4DND8
FZyWCAVzKke3EZMWYV+8aFP+AMKtpJMF3vjKWoF5DSkF+GLImvCFg5ZkBWHsh+VLLoFEC9XqItO6
ONromAyeAsAOUR+EpBhnOtqEtgUQH8WLgQtUPjuuEm29QiEBB46VPgLNgLfpfNNKXZJLtm/HL6Hx
MLpF8bDRtCJXBRpTABkAUwIWlPNjGpJ1Ewma4mVEES9oRIJIsJuWKkDLIxQ84Ba1kFzgEz5DH5Vt
XZrlS0Yc9HeqRDm3pQbA8AjeaAAMLJwHnmdPCvMYpW1t94JmqnJ5IPUJnXSsevMs0MySxeRx6mRb
5iOOBkzTVPsVyJrq1nDtvVI3urtVE3MRnKItOZR6BZC6qxF62XARsT8t9TAfnjNNvpSMVRtg+PI5
1jMnTUTs5CsCUD9jo38LQow6usbMN6qeo5fF0FbW1afVfvwYNPp+8wLNBHB2CW1sO4oGXtZ1AotW
YwXOICjHXG4lnLCbGXBnodYARiQJZjAUjYuAlvPLzlBiOhWbNc2MBQBW4NoF/RNPcTEOfTGifjZ7
UY9VOLi6vBkBZSHCi0QhXEoweeJCnatCG1V5qns7eQGawrFOVBZFURb33JsAOJN4OKA6km9mRgzf
T7ROSl6M9BPSxLHyPeou97W9VAYjIcZNRwhL4vF2L2+UIkssmrzkY+saxq7Qdy2YlWxRweNy287l
cOciVvx0tAPI8Q3bKX9Ese3cn4hIAKcMC40hy2aEgHLw9+Og75RoazAANQLoXgHjpJiMfIo7GElQ
aaNCSX8FELcrKteaRFDchb4hAVzX2C7MxqI0cr6hMssuBivth6veuW3gBua+r48bl2kugieYgTMQ
5ySGCOWgGZ9sEZprsZ244TnrGre+GVg9hveVx+4PeOMcq3wsRGm8ha6ZFJg+XNky6v14NEBqJGAI
HCElepTk1OkBV7q/SmvTYJ4SHr0wIQscwACqqSbSJnodz5Q8UP/FH1+7cPN+UgG0gl+Dmmokz/lg
ezUptRxWo3oxXtEQURYxZy8XaT48+/3GgZ16BZWKJYbX+mFfy8ewrTbvJUgAlEGTgbgC8poz5IAx
VF0Rquolahxq7pLJ3aoFwG+gAlgnxBzgoM1nANSeH5TwSi5jtm+rU/rUVCfU1t4XsrJMiCGyvmhA
yiCPyk+infLczjXjUkThrlbPQ/X5voDlXsLX6yqCD/DQAFfiIqFTbdZD5Yfk0oTnnk5O8b1GuL00
rvfFrMwDFwSrA9IBVFfeiDlv1G1ok2kWqWRcqH1QpZ0mmIVoeG4WiWpXeK1g+EY+G3LrJNPWGBD4
WsD7wVJoqJJadIKpKzuqZd83LqQunN9mkgmO9NK2AnyIoAzrUosGobyeE9sHE1mXkksyvNRgPe4U
xbXN7UfaQHE2di2a+TFNzHesnU1JKRUDuYBn2LFBFBv83qxlsCPACUecg5HcMDXdaHlUc7RX7Svz
oiuHLnR1UfnSiprxesDqy+DLAHiMO3K5Kvda2JfmJUN6HI/7fbzfOgHUwYE3CcktCFl0hCGdXaUD
iiwumu82+a5KBVSEywnMxl/cbz4sXooe8hdZeWr/SYvD/c9fHmbNZlFEdo5VtAfj1j+3+8ZsieJf
+ixy0Hvooz00H0363dQ3b9e5IG4n6bUVUqJCUBzsi0dp2Ito89ZmghZrmqqyPvMLeP0AlgIaVGlw
1e18B6p7or8E1FEaebN9BUgQMuA5ASW4oMtqAUtSYr0MrpO+y/2nUBc4sCsKx/is5SqaP4Lumluo
tBzUquna4IondUJPsQg8vhwfuUQ4+OgQivMAX3x+4uwstqXcVqxL6yIz14r0vDq8xTh8GJwSfWPn
w7dBVFZUjexLkFsH0toHgUVi/3+WWcSzBFfn/8Zn2+DGYBC0x2pyNIS4jBOKgF2/+yBvt9xzEdwN
aoxppikJRKAhm9Q6pbo1doIpgMcJoSVg08GJqc6nMERJWg9jIl2sxkP0wc4jwVlb0QGilCg2QSU2
aybAOa2+SU27lAz/Yn2JUaoph5srNADBVeAAAEyMly/6PsxnwHhKTcNs/UvzWOg26EQ3trBFj7K5
ADbDGy3X2VA1td/4FyVOjkFnPhb0YGRurbpEbU++ZgnM4NqK6YDigrsGBfjAGc/ldUOV11EGeXF6
1opnIogQrA5v49AhZqaZi9IrNOGJEBstfZS3fsvtAyBV79A4+pYwcjAFjSp4jfeR0lTEyv1LTRGl
PlTqZmdGR520jJQTY25bPOQivRs70tjGRUOjF2WHrgL3r6G1BUJ7dRbXAMc42j3N138I66LvwNd0
qRtX/iWLMCirwxPGlqUjzL6IVtKy7cyqT8hFoe2uKQ59agomsGKWYO9QvsfiWOiizm2gslSiEvBk
LNA0uVVZoWRmjwY/71ilGyGcYdLlLNV7CiEg00Ek65xFW8s0cOxuZ8E5xWWcW0kQQEA3ot0GaLu3
v9bnAjh3TG6KKo7YMgFR7tofTHu7O8Zw6CoOGcLSeEtz14+M1hR66JvaRSumB3Rp3k+l4OGwoumZ
BE7Tqk47n7EjXHzpdWzQOPwk2EormxWVsjoeD+jKBzQhp2W1iVChIPvkUobP+iedbrdFBt7oKMcF
wh3RGS6rm5HGH6iak0sff7E+Sdrr5j2K5xqohFS8pJkVn5/ksFCKvO+gYTAka9+j8ef94dnqcte/
ic6ieJub8FkXN0+g2Vk6lZJ0Id+JQXcK2raXaJlb2KLI/Yqa0SqTkabboF9FRHQ+j0mtZalKJvvS
B68VMfZ6WZ7SYLOvp8+EcIsVaPIUB0xIbnwqDqmISZjtFG6xUGOCAhDGDUfA7TSfQ9LXyRR1vn1h
zF+m/ZMQz08ftC+xsjkLC+pYaBuYbfQt0kB0OpckE/TMgVWES0PHYw2vT6m1Q9aox/vaXx4NPHlx
O8A9BWvY4jWHHgPGVNCsveba7+xolL+2D4/qZRaDA1MVqgbns+iKwByG3Gqu9vDZCndK8S/H56yf
X06FVjcYP7B25stmehyboEYdxDLs++H1cYapt6dhGnw7eBnlh9o4NJvvBtQsY+nxdkArazh/88Wx
Mx/pODOqr/RkkmwPzuX91tV/81/gxugKog185F5SRx9hoKy6mipaYO9lf/NLej4+52O0ckB8Hb3d
gC5PPmROlFcCAUvbhMQ0Yt2g5cTywM2Yr1AI0gs5p2lzbfpvia7tRgnNQRG4zypRIHF5DiCJ9YJX
gEVF8pL9fuMe23Ud9kbZtteQHivbqUTFMaLxuVs0aqgUodVLe0V/8sF0ot9bNT3/fG6nDobVmWnf
tFepDXbG99EQAflWvh+5acbFCOAGa0o8Xx/SN2XlW3J7zfLQqR8U8LRtngGKBPFiQM4SW5WHhBQ5
+qpNY5Ne4+xru8/pt83DmzgGNgu7QcEat/4TsUaSlWV87Sy3QRm5wIwu7zaQht4Mz61/FEi4WQsM
76bG9+oh7/7l53O3QZo1mi/1GF8F1PtHaYWH+8uz9v2GjbuZMKIMREvm6h1HRZ0mKYmvabjXx6Pi
7wdR+5eVHWRpeEITdAEBJQRfOKnTIgVtZxhf5V5Gq6aHml7vz2EpAP0sETRE0A3pSrh58zn0jQ/c
nWTkV5qcfUdvN3up8+GZ+BsLMUZJDEAThkfnpoMxgP5aAd0xOs3+u1lwGxUHsCkQwsqvlVPE7iRq
VsY24tyBmc+C26iTn/TwVzF8qo+OoX+R9mP3Fa1iN59mxEks0LLBz0MJK1/7i5Q4QMtROlzrAg0G
U/TI28oDBioLxIiBf0NoYZl+K1JiGp06dFcCCtJzql42awFMGQihg8cM7ir/6GkkMNfRTO7RJ+K5
yOxdGOTb9cw8VSTG0A8HaQDuREd5WI9jY4/XKHoMjqG9ObwAgoOb4TnHK4yHIAwohlfJa5ddyX7b
+iAurwIUABQGuODhEXOui57Cz84qbbpWysPnVDltHR0jg3H4LYOB/CHnxHeWOYEbOeq98Gth7YNK
gEXjzwCu+NnwnLELgVKK0Wik97QRpC7tV1V3leIQbg1K8mI4e5TIYa0EBsRQfVei4ZOo0TZv7/jx
OYME1zWwmwjj5zYSDeNTkwr8U/5SgABgPrA7AV9ZaZeh+Eko06GnnlJdFdu1ZByD82ZN34rgczGB
FkpJjQiMp6hOXe02ttJGlwfMAJYIPXTBcYmMzNxmx7bWVYmWUa+Tj1b+bG8NzbPxkSlCfJClYgAH
mI/fSbVStFFIPQRhUCcVO9uXBzmwN8Qk+Bvhmc7HV4MotTTwAHgxGPYjO3GyX/fXn1mZ2+sAE0AE
Fc8+RlSMFDe3QG1EG7RzGBrPKB8kHwBTNC99wG2QSNf7glY2K7r9smIvuF9LFnEgSlKcaPRxjIjj
B64iuJxFw3NnAZ3FwG9UYvg+fZX67/pWzPXbOt18PncrJ2NE877H+LL8Tam92Lu/OisnDfgOBKcQ
pEMg5q2F8Y1vkWmZhiBkhl7s1UGhv9Hur+hE3DorVm8mg9tLhYFuEGhP3HlK6Proapzu7QoNagWO
8IoiwIWCLUsANUVaiTsRcdwO9qhiidSzqew388ZAD+j/YDEELjJKNv9KmKLWIEOt1l57kPyrXQr0
sPb1Fis6RcQcRRK8jxqqSlbpTVV7Kd0ZqWv0u/t6XhsfEW2YU1gMuEXcpZ/11JQrmjSeHj3Fpy57
+HfDc5e+HzdGoTUYfjSuRvZaCRKFK1/PIPUs/IWECOze3BqNWSS1kSQ3Xq25VrwPTMFrXzA+HyCs
GimPQh/j94mr+04vMKYrBwCJBKRpARQHVzAfR9WsIY2yUsq9ZDh1yUNQotHUeRSxc69MgqUrGOkN
3iImD3SfrLwMenQz8sroWbEOiQg9vGIqZuNzOq6oBH+4wPhxdVbtD1X80UoECyWaAqdnrUIXci2C
CBm9yD+R2r2/S5d3DviacZsBQw+Tt+i/hB6oatgSbfAi3VH1bwhtyuo+CH9Ov+/LWU4DcnC1wU5o
GnsWzrdrO0WZaYBZ2SviU7RP6s1OKsqvwUgLwDvIn+AgzYdv1CpC089m8obuT3iqt8J4wA8BWKEC
EwdwBPYSZyoGatBEDmzqNeAJ0F7zzSnt/whA5Qoy5vDiF5aaUsBYjbT3+ua3av7e2IuTNdiCjrE0
QMMC7MQPX4OjNKukET584O+SI+rYBbZ0eRAgAKuPZyB6rCF/MV//3kwCZOWrwTMSwwlqz5IvfrYV
MoxZgDaWZadAKwWLx+UsUuALYxO94L0WDGJoEdIKnrFLmwTaJcYsjoPAaDK5PTp1aQhAXkY847mR
v1hluk/sYm8or/ePwhsD49zPgxx0b0EQFV4G7p75Yk2+7rdhFZleHXrKL5QqS/qh/kPH3yjFOQWF
4OGwcvIgjdX5IOe2TCr0eYjX5whpXYiibq9Al9v781kRgMkgMI+ApIm4Nqf7KbCtQh7y1ksV4nxA
g5p3jY9wFaJhaFnM39MU/Bx1GLatBzjITt2DfUaweZlx4PTB0qmIuKlA1AO/MNfHUMhmBBh065EQ
vcujT230qSmerBd0s0lELKmri3Uji9tjeSaFdudDllTgjRXtpGorGACnBPUagBmg2gSMuzxl2VCn
GVy+Gs+gHy05BuZxu7bhTsKc2IAcomJjvlhB34ZSECfMc3U6c0+azX4NPv9mfG6BCiWcjM6POy+f
ntCyOTUF+eG3LBevbaB3EN+GZ7BsOWNQqZ/AItx5Nlhkc30vx6fmPKIesZVfSbqz04c8fSx/VtWu
HHe978bZpZ4+wAUF3vj+UirsoN/7FGaQbl4aRWHbnSppnTeapVNJH6n0fYy+x9LHJGUsGUbrTeEn
NbreF7tiq7HTUT4CEAH8L5O7KwOt1OosCXFevzbfkf5AkuK+gLU9jvwiXh7A/LO9Pp9WP8R5pZZT
7aEzl1Qepa0gCOxwtFiEZ4VwF3wXHoPXKH6UhaPZen7hO4PphvVWhBkksHseDyfgCBiqaT6Demh9
qpV42URflJ/Tj63LwzLI4M6CKQOchgdAJBlgz5NPE89MDk1wCkT2eKnf2fh864chG0lgjE3ijdau
Lh4G9WiKAtdLDUMECoQYxg/ZWN57D7TBVLJ6TDz6O7YOtiKwAaszuBmeszENam7sdOqxQopDc6dH
BdJWYkcURqJMBKpFyAV5Sz4FpatUV2O9wgxKN/BdEHr6/inxnZJufkfNBXFnvFONKtdLCNKVs1V+
aB62byY0jAEWFRU2iAJzPtHQ17RS2/RtM3XJQcTjyY7q3ELh6wl6fyELhcgjv1frvgUizKgTT0KD
MeMofdR+gLYlF1HDrCkc5ggOKuiGEevnXAgS6VWZ6mbsoU+aabsqGvTSw/2FWp3JXxE8LXZcKJlK
CYm9IN9D24V6tqId9fep0Hgs3Uis2Y0kzr2L/dHvQfUXe7bitPEhpYcRpEqd4B5bO4K3UrgzUpdN
ZeXUir02cvreQXO9++u1OguUoaOsFzFbtBKcm8BEtnpJJmHi+dNOU5xmcPLswSi8+1LWZoF6IUYS
KxtA2HCGVleSThuNMvdMDQWAB7o9LI/9yai5cDYA8eQrMqNUTywS4/Ws+vvaPFiipp4r389y8CZu
IQ2QZz6mrWYNEgtxk3lq+OuHEf/cvDqz0Zn0G/8gmuoakJc680L1c2J62/NG+Oabj+cWXxsQQqrh
C3j29GrvSfpy/+tXDjXqRlC5AwJdBM55AvQe3B7B2DaxZ3Sw4lfJuG6FBMGIzyRwE5iQelebiknQ
95m+71/vT2BNudg7qoGYPIAvfA47HpPMGKYw9ur44DuIi9wffrk+rLwJT0CGZ0IQlTthpGlykgcw
elp9CsuHqXiSRYWXKx4mZCDJDycJ6GDwu813EC6fDkXPsEXt17hDe1A3r45De7AOvblrXqPIUbdH
tucSObukDf3U9gMkUla94JbjyURfUhFx51I1OpLBSCS9EQIDkzefl6TXRRdGUop7KXQU/7MfuveV
syoA/cg1oNnR04wvRp/83rZ0MD97Uvno25Jr5d3xvoTlhYQpAOqKnYUAKLrczqcwmKOKhigk9brW
TfV0Z8XPZfs4xdHOjrZPBsBCvNBZfgmwW06UHUzouif1gVd8rLV9aQqu1pW1Ak4FHesQXUAggPeW
pbiKx5LKoZc3D8WuTDa7OOgOgKInpPZYzQ1/R+T6FCkyuN29qv+RomJFYGRXjuFseHYR3hhZ0BCV
YVNi+CTa+bG9i0nvkq3kMcAio2gL2HMDQQzEYthmuBGCVBP1rYYWF1l3i7x0xzx0jfjUqpu9grkc
7m2nD0mZSR3kmPWlL52x/31/0y5VbQGxzS46MO0gBMDNwyZZiohxEl3aX4Q8Ta3AHVg6HXgZsTAS
tirDeHIbtYvNXqbIgSJKbH0j8niIP0thfSRa9e3+PJZKhyC4G6hCw44F39tcH0GVWGOUdb7XSJ/z
7hBMB7LdNcADAxVuJqK5iK/zc1ELzUZPZim4BMO+/FmIcBMrmpgNz9lZPderQrUxvFS9Wj/LVhA1
XFonFNAhXmgBRo83PJ/by+smV2u1SS+g2NE0cKF/tdMLiVx/u/EA1hlwABa9x9nQuXkYSJOZvdFm
lxJNiQwiOebWtnU4eygEgB8Cc46oj8EdcKprEel0K798Qr21M4DQ5/5eWtHEbHzuTJQ2Wv+mpZ9f
9Gmv96e8F6hCND53ppFG7IFMx/erwykZDpbADVkZHqkfeCEawFWAHXIuAhgn8zpTyvQi2U7xaytD
PBZ/Njp3ohO9sYqM5OkFUE9wpDb65ssB4wP8z8qSVOSJucWnVY+Vt6P0MgF2E7ujCIq8Yihm43OL
ryl+m6RGmF5MfV/TwzTthL3lRSI4P3CYpL5Fp/L0oqJFHVoUW0dlK9sUysNBl8D8P9acGoZvbu66
Lkw1taywSvWZVA9Vv9kDmI/PpnhzvRnGEBTjUKQXfzqBtEwYdF4u0Xx87ggXQVxNnY09GmRuqbnU
/phupWrEEsE4sMsH7csAcec2Uu4bvTYCFuLhsYvYayHqsbc8Zhgfb2kUrIDfCI7MfInMMCiyIAuI
p9YfyxMRwcOWNyd8YSAwUR+OAgac5PnwaZV2g9L5o5e64c8yPNB8N9ruVkMH4BYCf6DKx4MXeMC5
jAyFvXZjUNlLys/DsNfszYZ0Pj53KVdgg1RTCeOHmle2n1VNMP5ijQCURFWVinQo0E9oETn//lCh
aMMaqp0noztgoTtGHTqy+SWgv++v06ocxL0BDwYPFOEbztdaN0iWDHBPBFBPQ92scku9FMHRFmcC
s0DJrcr8CxQE8m6xP3RmlcVF5yX5EUHM0HQ1UTfTxZ6FCHCtIC7D+ABQCz1fsJhaKbF6HZkC/5i1
py/3l2lldKB6QIAHri9AM3ieQ6tBBYA0ZqM3PiJGFlT7fzU8z8wpUUqbdMLwvfWsHLt4663M4IZ/
v55P4sa5r5GaYvhWOgR7Qz+85+sR4ENFNUM2cEufpiWyhEQdPfqsFCcaPNwffmXz4Ov/Ds9dy6lK
fOqbGH5M9ha69cQfIhGJ74p68dJhRdVwr5nZmG8eIkVjFBeV7EWN72SPoy1Kn63MAQJQ9oeThkYh
fHimLQa17MdQ9nLDdwJJc4YMXWJ60dNtbR6QAgeDvW0RA5/Pw7DxnsJZk72MuOXgWqL09to0bsdn
8m/uzoHKdhkOGL+RP2XR57w4TNFps7YZfIVlazXYJB7erqplUMmJPyFWvI/6h0BzqkyQ5lidBQpj
USsEoL7FPwxDIw91pZomL8qParCjyWlzX3bkahm9F6tHMmHFeT632ifoMJ6QyVNql/yeRBxiK3pG
TZuGaghAJRGT5o5EVKDHWyTVQEhUuyl1ydaaKnz+bHzu9qwGq4WiG9NLsj2azKLliC6435Y6QPYE
YhBhwG4FJd18J9VTqrcljXRP00Mn9w96tPfJr/tbablKcxn8bu27qq6Rr/GUyLU/htVms4fh2YMZ
DzaUePI1hhZy00UxmJpHBumx2RVVIkgtrn4/ImBwZFDZhqfJfI0kvajzNiC6F+BGtlSvi98xA6RF
gSxAbhfRY85wN4Xct3LXK55WXQfpMz3eX/81HYN2BiVVCIUxdpL5909NZ2mBjeGj+HM1OWOGHt3n
+yLWloiBhQCAgsEDUHwuIiVDnMV9rQJxeJLHp+nz1uGB4kIBMkwFo43lQy8mmSzSIF5yluN65yRC
TlqCz5ulLMGDcTs+t0NLhUZxE2P8sfrTa+ZeV9v9mD5YLRUct+U6zQXx61T5ml72EKSh4TQFkXI0
OduXCobOQskXS6TwLl5i973uR75xrkzQk7WtI79HAFJ8jFYFOUueF0aShnFKUEd3tutwJzsSeDc2
zwCjMsIQMOwDTMGZJFuJQ0OhRD5XAa5ox1YEp215HOD/3ozPKTsM2oFUA8aXup1mu3qyi17vz2Bl
O80kcFo2o8SOghYS0DZbQf9S6gS/YhHgYWUr4eqBn63iZaKi2mp+5CiuNtnqevlsmp/S8JP8jlVi
yQbCKq0QRedWCRJjElSRcjatU6C65eTY1/urtKaHWwncKoH4Vke/41A5t2bk2Pmp8ZH5+XFfxtoi
3cpgmrpxlED7OKFPPWQkumOObiZCnq3OAdcnoJmIFC4sdzDCDQPtrXKe9B96+mwDC0YFjtjqFFBx
wDwM3G88A0MW9IVNw1w5lyl16MnStzsxyHPfCOCeuGouJ0bWNsq5N167Q9sIELKr34+7AW2h4SGB
nH6ugrGfotoobeVMw70VuFn4DnOBjOh/x+cRvkE+VaOfEOUcKcc4eqi2+/JYHsQJNVwQwFrzT048
EtKA+ujtQsmL1V5f7m/QNVMBwhnGP4dYMyC389Vp5XzSwkqTz6PhZB3Ieh0wPVFRdfuqFAXxchWR
BdaxgZOCiDlJk0k+t+Mh7z+XvVtUJ2HrjDVNozgfWHG0fkPmivMzrKSLSD/K8rlu9sljLO3vLxVb
Cu6SZuXIqAhAChSPQ+4sJwm1G8mO5XOEro7FQf5TDsdROxjKNRDFJleONcJ6EIOYHnxinneDlH1Y
+1kon2lwJLFrhLvNrcwZI8atCLaYN5YpzaW+V0fMxk8uDfqtivjoVlTOuBhhmEz8o/F8GFJegavR
1qazZZaOVLQOmiIOynMSCbSytlS3ctjvs3n0eWwn+nSW9H3Y7OzsWIgos9m+4RWPCk1weiAYjUc1
5xAM8HKKVrenc6A8jMMj6lnol15Epbw6D+Si4V6yl9DiMVq3JDSpPJ1H5VjXxzo/lttDY6zgDSzK
KHpH1QP/1pJtKlk6CMbPZBenyU6fiu3eJYpZgJ8lACEA7Mrpwm+CksL/G89Tu4Pzl7j3D+DKlgJe
6Y321mInkNND56sJrgpZOzfk0Fq/zDJETOAgYiFe0Tai3uiMA3I9JL15+CBFkGmqEkU7x+lz1tZu
PUZAkv3JC3vXB4KX3dqMECjD+xFvrxXbXqt6mKaDfrbiZq8bj2jSrXVOupkZH4cdRQ7/k8PHFRvG
V4sW0fq5tz6aUeV0myu+OAGcM1hKLV6pGgTIySMwG2ksUP3K6cCmUrCpWHUrXML5Kc8MXyvQVMM4
F+1zpZ6q/FlpNxIevK0RInNvDxeAZ7jN2ydBOLVyaZwjvdkrVu8O73B0MIm/ErgLJIusNiKkMM5p
fB32g4hyYuV+Qi4CWAdQ4TJ4LTd8pExhlJeKfibosuA/6dGjTQ5x8oSye+GDdVUfN7K4q3ZsBp0i
I6Wf8051UnVnlW5nvuMpOZsQp/Suq8e4eRPS7v6Rt8d6YWTBDIWSEHgl4KKYbylzLAfJLkv9LFWn
Mj6d7tuqFV8ERWXIdgAoBe4sPiCRaCTNMiXAgUgd6UcmQrqurf/t8Jyu86IjY1RF+pnqaOa0a+tn
SxckC5hfzN16sxlwKraCzO9phhkE+REB5CJ3Q+2US3sANwpnINu9aBxswP6gCPbH2fbCbvoyGRL9
PDCet33UCSztqj5AfcggWchM8K/VIhmANTQm/WyExzJ1bBE77ppCgDzGjgIzO3JcnPVAE4PKSstS
PWv9ocsPWuUkItrxtcviVgSn8zTs+xQ5FvUcorBncgf1sQh3yeZSLFhyuJwM4gk404JWtvcDiRRK
oJ6NbBe+UtEdvqYHeNCahtS1hVIebp36SSoUXWtUPFifzfKjIaIcX7u94TXjCQCkFwLL3PitYZA4
6/D5nfEttF7S7OCjLom+aPbX+wd8TRusEoZ5Oszqck+aSkUsfKIS4hP1Q2Tvy+lBbx4UERvC2iG8
lcIdCyVvrDgrMJ3I3k3DIXgCb3RvHiPf0f74/jsuWQZJQRQVD8JFXXVQIWE1SilUX+/r33l8EgL0
17TPksxoBIRXgc0TnWdGOhU221zU8CL0BRa1QFtVCoCJb5xLOISczcroqJUUcW7MwA0+SPKu/jCI
QBdrJ53xbPxXBncrmeBclCTbYO/x7+FwaJVTR//c31urywTcCwI67I9wWo+7Kso0w1fOqvTZjB/R
amPr+Gj2hGA5nGm4Uqiin199fiOj7XpvwJEuUqf+0cuiU7icAEC7YMqDwQX0Am2r5gImWcV7X4IP
PTxNJXHydjNQkZVAocqHQdAZwpYL6vjKONRSYsCcx/LeGpJdOAmuv6UhQU0+QIQAQ8IzXBT/Bz64
qZMu089V607JN9RuI9ssB981zd2uDJZ6UVFOAoZK3iI29RiiLUmrn/0PA3n084f3DI/oIKobgY3k
o9lDqzbUiHHxyckTBcVmc3nH+PCZkedkbXV5IHWdg3dGipBRaMZdSo+ter4//vK4YV3w9GbsRQxr
yblpoZkOVmyHBvIJeLWewP6TiJypld3KmDbYyxI1DYseQIDYlIGhS/L54OvysYi2UuTiace8QPD+
gwQceULuOBvlVEtFDouhN+P+Y1cN+/tLtPL9jMUOBgmNbdDCkruKFD2Pi6hPtLNkfaPnrtquYbgv
JrQAUCpcQu6sAUaQsa6c2hn8u2X/Rd8eh0c84u/4i8dpkOYmqS3t3Id/xuI5HgrHHo7blwgGiZHA
AlUL0NncINUGiGEMpdfOCTZQ9L3RRf7rcpsiVIDYCpwnHALs1bkAuR1AzlrG9CylhwylepETBQJD
sSYCpDC4NUH1oC2iK43RJqhvldpzNZ1C85wmJ01EKLwqwkSfE/AKoySGR8s1XYQO07renpV0p6Od
oeIYlmAWyysaNu6thhiwiyXEpg4TdfArsz8Hw3dUzw3xYzntrO1JQtA6ICEC+42EOaAqc3WoY2GE
8kj6sw3G/LCMnHBzVgECGMssgccPT5M7c/9H2pf2yI3z3P4iA96Xr7arqrekXF2dZfLF6GQy3uVF
lrdf/x714N4py0YZzjOZTgIEEK2FFEUeHjqFliKpHQ2X6nsaftG3IAtLv28+vHBe0eRbtbsSw8sV
sP6xb0UAy6lub6pu27iF0/mytIGGWW4Mj//DgPA8/dKKaE2cKKYUlRe0wHV61dXTQxJpXrW3Cy58
ctxFKI7hhMN4CQhbA2QSYZ2ukEvpmsC1O5vY9uXNjcHh+quAGKJ+THzqAS1JhnQaySVGlffB/McZ
XVU5bHWxWqoKl/KRdQNn/6LJFLIy8ZR0kJIBkelqdexuvff4Qswf4DMJYh1cmXW5Ae52cgELFCh8
0i3+m9XxwSEC2ApQViAlmOtITDXKKuQnL6gWLDwt2n1xw0qh3TFQXDy6Ivo1Axp6aEackYvUX630
YpHDJgxtbQb8zv5gvOMFg/MZ6OiNUTDwTF3KibiPY7zlGKztMe9thDZrKBRTxIgammanNh0jeolz
j1jNQ6uMD/V+8A2M+o0Q4c0ysYzRZIAQIvtS7Yave28+46N9JRIX2A24UfM1oqPGurAtmovhJsNB
l/w/GB5sCoirIMq18F5jB5zMIRkrxLki4Ia/lX/9wfi83heeK7IKIkFmI4XpkDYYP6y+Fic5/bJ/
eLyFkEsAMBU5EeElNJZVnRJ097okzB/fSO/uHh5RUPhmMENoBCAin3QzVNABTW0v8o+BPg1kNyyJ
V2L+N7zw9VON9YoTDM9MPw4mebfThOHhmgHMC4apxSsOBfBpa4Gp4RL90NlfGqjz76/OinqBvQjZ
KEDBAdcW9zatbKmOx5xdZKlxZTxC89K3tiIoKzYCQgDjQZwGUScRD24lsoSCm4JdCqPyskOYbOXn
V+7ND/pWINzQrBCVPXMFK0sQuzAjbC+j+TxUT8nwPPIebht6trZWwEjANQOXro0g5lyK09I6SiWs
1TgVbkR+U/W3Km0RjKyt1Y0QW/A6OsQ1SrPDWlHje+0xsqHLK3PgEFj+jgD6GSSu8zkMSOE0TFbo
RQpPqeo10/4bZzY+l3+TClYq2S5KA+OjJlly3nrNm7b4PVd8Czh9qNlCkIy3xRK2QY0LRxnsrL1Q
7HCjjL6ufqfkdSCvEft2XztWNoPXMYADDdcPDKtwL8i0UdhAqubyXXEu+bixVsvRefkzRw6hkhEd
zIX3CkPjsFZNZP3SHDX6ELYbDNkrw+O2QagPmU2Nl8cKWzGpRhWTQbtEVeQ2Teru5oHgbwdgz8Cp
hxKlZS5YlqwhNUaEZ6LfT1389961N0EzgcEdwEmWmKG8q1tFSTvjMn7K6eew2nhRL00GSmsRBUUd
CYQsekunxKCJThT1Qhs3NrzG8cPmwWAbDv3KHoASkAPo4LvgAhUMk21HoAYMqXSxXNJ8i8Ov99do
qc1IMuINJIOjFOTVC+x5H9u1Ulf2JenaLww0RKTRAJaUvtwXszaLWzGCj5fkhj4WVo3OamrpKpPb
DbtfctgInnkCVB+nSewAzcwWpZgK9lpvfqloj7Hx/XyV5148h20j+MM9bTxKBKMUaqlqklI1LkX+
K2qP1Xe5fBnUozwdk+Gf3UuF/eZwG/DSAAAqiFJsNBTPag2hsoMcPe3uUorWGNA1UCagHNNE5wQB
JT4ZWjx1smReiOqm1UO79aJa2enZ+IJJshM5HWUlsS7KtQkz147Yhr+xIgDBPTgzQGrjhasKE0gz
qaBjVcsX+pR2QTjuBhCYs+GF7+9U9NGTMipfMtcKXQDFd+/ubHhBESoNvauLAcMnhp/GXrIFJV0x
SmgOa8Oq4jmLJRJODwqRwjTMAAiTyT+l+hLGj6F0dJoNdVjZg5kU/hU3d7Q8WqBBqYFs04zfpRxk
4fH+Ki1nYeEpi3gkZoLmEqK6sUyS9RzAtkufA+VyqBlgSO609XTmazFXakhByBMNh3mkRLQZSZ+y
CU1QxovlnIrpLI1ntlU0sVwongkHIyFCJaB6E9+eU6bmCk1p+Xq2G92FXdmtDKjTw7fzwD03FoJ7
ASgjEuVOXL4aIXFtJXP3p2gQTQL3KfiO4LGCwWW+02pjpEVhJ+SV5aAOOca7D9JseNGvz8Ial6uF
4WP1C6fCiN/uH6S19TeQLUaQDw9EtLabf34yNImS2krxCmogV2WKW+5GJKBfoml8pLDggIlUSmpU
5M0YFcVr5tLwe1nuvtYQ0wGeEA3i0BYYD7j5908yqSx7kOtXlYCBlrqo7fXvr9DyZoMEzj8LPwZX
p+igEn1QWqVUanBlebHsls5zqrhy8UJSdPncnY1D5B75XOQ4EG2FyzSfDWslMsnFVL/61PnsOD5j
nukqw26dgBSoA6/wwTUqEjMU4NSlUY+mAHoh++HkeHR/Qd1cguCTDXaOR/UACTkjXp/Ifl+f7u/K
0gBCAhIcHE4It17l5/rGwDqgLM9KR65e6+ypKBHCfaDsqd2Cuyy1A+4SNv+DiQ0JOsGMRyM1qwk6
8krbCiUmLspZNwz5mgRkhT4Afx+11vN5WHEaD05k169a8oWUwW4OSjDsgd0IGRtkwfFqFMyfFJaT
kidJ8TqGwZB6ZL92Y3yEfCwcKLjfIh6oQjbIcvIwRzdxcIoZmttKD7s3Gu3E4c2g8IPvhPBYV4xk
MseWc3Hpx0r6ZDZPANzm9YbXsXKceOQTtcQo0ORs+/NtCE0lz+2+I6+SmzW/f2fOr2ZD6VbMCCJA
aOvCcfswtsKBzRA8HowWhlwyspe0N3yp1/0apP6D7KaDW9Pv99dt5WDN5AkzyuM67JoU8rp4PJh6
e5C3kk9L7wBhb2ggHE24yotWkJ2cTkM2gMAxrI92GLu67db6hpqvzYKn8y3wUHIoiuANRuCcJiRU
ylc2/lDV39MWgmNtDgi4opMlfEIesJnvu5JbFsttFSSXV611neY5yS/392HtZHEbBSwYLmqs2FxC
nQHv24Bo9rUsDjoJpPSKdKOycXxXlwkE77AjCH4jnzIXgqrvyi7ajLzWzu/iytKNs7S2SjzxjvO7
hmaz8xikU5NRvFbTb835otRf1fGf+8u0JgLRpn9LBpVFKUiZxl0+1mHxWncvtnXqBl8NNzwRbuvm
3iwyNAg1wZRwVI1Y/uvUrQbqZZK/OsVFxhTSL5WquSN+5PDt/mxW9gO4JvRBwo6gAGWh7EOBi7wz
YLSsbyYKUDf2Y3V4NFpAhRHCNohvzbc7HKewaRMwIOZvCfM2OyAtFkpFLQ4S8AiK42+IDc2Hjwq7
i6dQrq/9cEYAyR2VY9Mc9PgkR7vdcwiwOPMRbnMebOQzvbnGtaHqWdOw6qoVhXeqomxDMdamgruJ
P/XAJbdgCzdHaVRju8X4CniFRx+EWj79Rev3uPy5c8v5UiF/gBclNAWTms8kz9JWG4jeXE0gGA/F
VuPRxZajIgA9ZZHm59XZi3INlUl9o5llcyXNgyQ/KXtTLJwjF3lk4JJ5/w4xmUyLLOz0PG6ujfZP
dNDIhnavfT1qpQHDM+DX4j05X5ypJ6admWpzdVT/V7ubnAgffzs6PwQ3h6hihcmsRGuudfHumdrG
C2NhmYTR+cV+M7qetlGHhgXN9Uc6vko/evZ178EBBAXxUVQmohQO2Zv5+AgFOWUXseaqJIcyOWzR
hC+Xfj68oGGDLOeU5Bie0Zek+pJvEZisjA+EJXJbKLrCLS323+mnKMuGIh2uvdX7Rtn46rfd64N+
bPABUEsOYigRlxWFNI/NhPXX2HFp/CmW9o+PFB/v34hrZ8mbaSpmPdoouLq2R+pUiL1uxeP44Z7d
OyBogi1Fch0hDsCBhQ2eiiwfVSs2rk72w0ivCWq55OMWJHh5ShGyBPkKlHiVntMIR9R5JfqVvmra
4Le0OMRbVPArWz2TIXgZXWu1cNEhI0lUP+m/1trWu5HrkrhUyCDrCAnxN5H4/tVLxopEgYQq9gvt
M6zJMSe/5fERVY+Z3D3eP1krawYvAPQHyOtzUCr/9xvNlkHGmhPQeF3tSX7IZB88hWgLftovBHQm
oLjkXWYhZy6kqnQljPpRu1rdt8k6dNpDuZsMG/lYvClwaaPyeIkPQVPH0IqKTIMK+kr6ELXu/Sms
7DtyUMjGAu+H/8RHnoEwtRZTol0L6UANT9nN0smTBkhC8Qc9eo+KGl5kcuhk1LGvrfGzf49pvvH9
K/t8O74Y0Tephb4nCKVe86rjvSR00CCaW+TaK4s0EyI4TUoTjXZMIASdkGvzQdo4RmvD494EsQz8
PoQb+b/fnFU1pROwl6aF18PT78je0ITl6ICv45UFul1Q+yB3PR8dTUE1SUuYdm2bZ+nRLh7uH6Cl
BZwPL6xNqWe6SmMML1cvjvXYTY/9eLKy3Xl9lDPezkKwT3kx9VUutdqVTL+m4S35eX8WW4sk2HG1
olWE20G7Vu1D8YloGzu8ukiwRwi3w/YhXjrfAwASiJlUBr5ePtqZO1au/rt09iassUR4HwK6i/bm
eFALJi+slDirUlx2xaC7zli6pN5QtrVVAkYYDTARWsRzkU/z5qCC4IcUSeoYV3RwcROQ/+9umsan
cCPAmgsw03JKK+T1r0zr3N72Q7ndeDSsTQEPaTTQ0ZBZgay5BKnuNMQXVf36tULHaDPcCjqsjY+s
BEfiI3C9iPKCvj5LtIqZ177MvaZ1rV7a2AS+BvN7FH4A2jnigYjYO1qzzWfAMj3GPd1a167/PEW+
Uzz2p+bVIfs1YiZGcI2lIs0ix4aYKvF1P9rdGhEuExJcQGkjogGwubAP9hSOKANu9WtMD7Q7tFuF
yh9373yZEPRBXRs0Atw7OFXzZdJs4hBiy+FVOVPLcFUSuaHxq9K/OEnpSZWnMLfa23AeNzRqI5Au
AqATUE4x4hQys7StoQqvcRSdQkk6XvZaKY4X4TUSSFsAFCHoX1m0DgUqJXljo9u2B8nciKIsDy/G
h4/JfU0gakT2kcww44JpWfKWotkQ6Pj2KwfGR+8I8EbyP8VQlsMqJufAWVwVtXGt4gRc3h8s0I0A
4VTRcNCrsYaASj7SN1ndbTzgx+B9jqjoR2WmMLzctajhryLpinhfVgEPuZEiWq4/xscOAOnHPUox
OJMpkdSWfShdC+uZKKd+qzB26SyhVeiHUnAI28J0qFKLKJpiZG/29Eict9Q8knH3JTQXIZgNMtSG
zFqIMCQf0bci2otQgLvNI8YgQsJVt+Bmi4C3zAxiZ2+6/Fg8lVtsFis7AIiIjmgPygjwqBK8ma6P
876YpPSN/Ipbr9jNXYevx+WM2wclNqBbElYnqwu1qEcne0P7FNQnlN/2Hv/58ELEW+0as7U6DF+Q
Z5t9aqyN87+8embj24IbA0o/O+t0jK8wr7IKsCa4WelmSeMldr7hV66cVTyoEDRBFhAJCDF0MqSm
GedOQd4s80vJOncYTsq0MZ+lW8bBcf/J4Kfhxp+pC4rkfgUZ0qHqQSZ4UKLUDQ+7N2UmRHDLbLDw
h3kIISUq6qf0eSL7VQLBXFw8aGaDjK9YatvT0CRhmJO3r3T8NKR7IXgI4GJMxIIV9KRYAP2yvGuG
iMTWtch+tqWn7W6dgvGBDkXVGfYC6SBhD/Kyy1EuF5rXQfaTx81uTysKPRteWP1MQjNLdF82r10y
HPPkWmbjxiFalQB4HNLtuPJ10R/L1cScuqnHAjWWm4Blwug3JKyoArINuHRQbcRJAQSjlIZovSnX
tnUFF2JXH8zsGG616VvRBJQ+wC/GU/1D5eaaUCaGrpa0s6/AS3p6+rmUnquo8fLd1QQqUg+Iy4Bf
G6T+SI7P5VRFkieazexrlFbP4VOx6cKsmKiZAMHCxmocN2M32NfsH5Ic2uRoJJ6V+9ZWNaawYIBO
c0AqntTIQCBFLpJ9RKrTFSC70t4S4/n7qSQv2fddZuNfAah1QeIESZTFTZRT2oLmnmlvchf5FroW
d6r/v0lQ53tBixbQixhTQGWEdAr/YAIqCgrwoIMrA39GuIxigodWSRUMr0unJI0f9jmrfIEQnOYc
qnhoYYlEzU6RSonNQX/T1H+c90j7en91xA1G726EpkFmBoeJa56gdI5MWdFEZXqJY79S3Ma8aJnf
axvBGUG1UfWFlyIKa3gQETg8EbFIS43aUV/HKBx+VJq3tPk6aDvX6UMEvx2wYjbIxwSVy5S+hldm
R5ewOdrKlaTB/YUS7B+fggXjBzYMlPVy3Z4fI4LO0aMzRWFQp5Gr6G/qzpabHwLgcgNljiQZCAWF
CeSEMEmluhMU/UE+Wt1h//fDZ0VBL/DlnAB7/v2KXVmjEhlOkHefXzpjX2ewj49HXhqhK97LdQHm
HGSNKHJpOWiohZvhW19svHhWjino5RHA5UcUiqbNvz41pVQb4z66UMMN01+a6amO20QbXv26FHSv
htOKuIb4Wi8iYKSmQY4ukfqkoSuf4cXk1G49n1eUgcO9EP9B+huJY1HltK6qO6RJg7wx3FED9uRx
JxEA3w484ADfhVXCWRLJ7BU7bKcGqdigbT29edhsq7WyUKhGQZgVTgdcfDHYWsiJnY2tjLNagu6r
d2XnqQJHdb8Tn4N5YNcBNwLAz8RC2cKhHXLbiNQmcoLpV5ud86+s231uIYDT8WpgzAFUQLCukWGT
xohsOyDRCxhhzX1e5cf3AzSDpeLN+fC3+bFVJIowRq7agSUdx09GumFWlzaJbzSK5lF+hOiPGOVr
ht40JseeAqY8murLVB732gxsAJhmebN1NHfQhLuN0IiaDhmmoGWfh/Qx3uLBW/v+m/HFXuJ9aEm2
kmB855yH3rDTocTq4xeyliBs51UEoss6WDZi0UM4BQhSupr8hJzlmG6xp67N4VaIcESpURi9CSLK
IAPFl+TujCUt5iBsgTMlJkW/+CmwdE8vUUP11/4tRr4KNbU26i2Q4Z2f0NGqRzOrpCko6I+Aau/3
R1+aOlQdcRARp0pFuFn4ejwlHC0hzAgU56zQoCHPY/J2X8TK+nOOAtSXIXmIQjlBxeRKAuuMXhsB
2ni5+VMc/X1/fP6JNwFWvgGoqEUeFyYIrxMRqJSr2QTcfWgFKvl7ak9FMrrgqHDRjsyVFR/e8Ubc
e20+/MjamBWMt5glG8O25Xh/M4B99cb+KTW3OgNvSRC2vGvyLO5R6xREuKwL26XW2/0lW94OgOIj
uATLAYqyRTOy0naIXSE6FpSFcTCdY68nLlI2bsR20mNpuITQeA7LBeQGqCos/iU3kY0R/fNIbzEt
oMTx4tGV6FYAf3GCuQQg81EXhqfQIrE7GJId5kmtBqx81n+r/bOys0PixxyASsT/uE85inM+B8ns
bDT5VvSgyN2ueCzsvUYcOSCsDO+rxrs9idHWXpHwTA3VITDJgUjPWXu9v9srK4RRQXeI+20ldc/y
VNILVo2BnKMl8yedPknxXt8bU0DZAqLpEMAxAvMlMqMy10kVTQFa6T5ohY90+x8sEjxXjrKz0PZM
Fqy4nGS2XYbqGJACRCdV4qX6Xr3m/hKSiTAlnJlaTCrmzlCajaUNgRYVbkFK9w/OEaBFQCHCFqIf
t8jiYbe14rTGpAZ2QdGs6iRt8XsJMQd+UGcChF1odC1n4OpRA1TbuIp2jNljX0Vemv7F1H1ZuX9F
AZYNsDGPCoj9BuUJ8YI0J1pgmb/M8D3bv9tc0/7f8KoQ4B0yZ7JHkmN4t1JTd8p339rAMSFwwkmN
UOABLq75gUUzSQN8J/IYoBgsrNxs49JeUTmeG0DnFl7fvuhj1DRDglhZOgUK/W72rtmetJ3kT3wH
ZiL4JXJjWXVqmkNHiylILF9/b5RD0TzQLSb1xU30IQQ0yKicx5NaZIyjSqFqdIIQbfKN0SN7o1f/
TuK/8YXQTzhKYImOKjiA1bFzTpFy7NsHddgITK/vxn9SBANOW3tkpIMUDdW8mpt817bmsSoBVYyA
lYHpcAFQDAkFgTCzxsAoP5HOG2iQbN1za1uB04roNEKWMIOCcmetnYyjpMONNdzWLbfwCGszuB1e
DG7YrekUHYaPmeWrv7tLh9KR+/cQ/8KZo4bDhPakUAgECHgB9PzEjhTwnzFFpSrKeJLKix6nwTN3
tn38UAsdNdtgCAR3/qLWULYkNJFOZJwoepQOw3TYPwdEf3jmDPioBQI7g7NDEcQZA8c6pZI/5Z8i
+yHcUru1zeDuALhR4ToBsDZfKWMKy5joyRik/XP8ndW+HP/BPHinO9SlIG4M2PpcQlR3cWg30xTk
4bnUL3Yuu33qSVuoO34ri1t+I0akxihQbRFKKnaDKD5ILZvpW0mfFMMvVHRefbi/NSu3H1xBRMBt
ZJ/4CZtPqbGT3mEhHmKGdIEtKcZj1TwjCGVuxTxWNJGHuhClQ8tyxLsETaSyMmajxeSgnN7C6Wj0
j/cnsjo+chL8FEPhRT+hKqNC6YZaCajjDaNbb2Xft8YXvl9upogwLVcC1Um9DJWf9e4nN/LKHPOK
eDgSdjjA862Q21gt8lGTAznOXNWfnJ1ASK7lANVwFlYA59GYUzi+lU37okA2JLA/janmopHZhjO4
Yqs4DytSUHBDljymjGQykfirfirdvvfMr5JzQOXe/Y1eUXOU7SDmjkAfz94I95JmEdtqLDztuxo+
rQo+Ql12u3irUerafsPjRPgA5K/gZhWcKTULdSucKJRQaz3HoR7ZG0TDbuCBxyOAKPAGoGa+3U2k
G0SuTLgiIF0zntNhC92+PoP/BAgnVjMnBJJabQr0+mj2T+3v/fvA0flojoosPILX8+8fmt5qx1CZ
gvSvUX6ytSDcIrZanQBvLI4KTARcRD/Ksfp4Sh02wfX/uyKuAYK3+1NYCtBQYQ9YJ+eiBuRS0LgS
tHGGkozmuVSekuck3L3D8+GF1xcYcU1lIhievNil52z1p18qAsoWsSwfiQkklwV1tkiql3JhGGel
Rv+7o5U8NLuzK+AsuxEhIl81GjYkriDCObLsuLd0CgaJ4yBRfQkvE0xx4hteKSOi1dD1s9Idq4MR
bdxtS3MEO8qLqyECBkOkSLUigFGVSLHPynBluNBqg6KI5EHfcgtWjhGn4YBrAxwHT0/MNYGmSVRL
SmefE/lH90zs7/dP6XKfeYwG3W15uRDPAs6Hj3Kl7aRiKs5d6cpG51pUc5uNFNFyCmAS4VRQgGbx
a0JU5nI09Ewr8/OYeOVlTPz7U+CfOPdo5sNz8TfPrlRp+7g3MHxo/DUlB6l9OfThpW5PaXtSduKc
caqQ5LI4VQPiK/BmBZcGVH9WarclPVeqT6VTWW4cq+VacXAwf0ygZBwpcsFqxHql0ryt6bn9u8vd
nYSQH18PB4knG4GyXKQcnSyv63TK6HlwpX50U5RH3t+LpceHMkjQteDdtRa8jlHvnoNuXDmPZeO1
sds4zC+jA0UjUPlwX9TKSkEUB4vidz6z+bZTxFbopOnKWTMfc/Oi7MSj8BHhKvEAI29dtaCWn5xE
mmrUTpxVtJ6WVXQy3Wq5t9Q9nKMPrwzuMSJcgu6FdKRaE2raWTeOU/U0TscxOe5eJIiAzwodhxUX
0zlTggXMqamd0+5Uxv64FXlfmQK/O7EHMOXLDL+RRYWKRubDeWoeJecYaS/aVoxuaWg/+EpAuAdf
CQEiwVfKpjRSZAIRqKQL4Y89WJPn9PvVjpOi/H8hglqrBgptB1Q0niUH3FZuulWjslwn5NJM9NxF
gTUgvGI52DhNk5GFKjtLiq9U/pgfh60yvaXq4RQiIcuhfivgf0NHbUcP8sYzFLvLPFJ4iOCg8QLb
WRcGxUCzNeQGOQ01ArOibykrcaJ3Ss3OoV4Ctfit2KKCXxp0XEnwjPFuBNIcKJu5Ztu2pGRZ1kLA
l/CLUnj2eEI/P+Jp5NT0u90oVOCCmAOuONgcFx17OBGSNFmZekbrtbQ+xc7G5bQ8vbzCF8F+cJmA
tk7EqlZ9VpQWjPq5py9pegSETqHH8edeLedCcLiwZLxHk7BgqtTFJili9Ryrfq25bL+Wc3Zf8Gmh
4BBsEyIvKJoaRROB/p9HGQzRz4XqW1tQoRUFuRUhajmN5JIaIBQ+Z8gRRl6iAi+0cTdtiRBWaQSq
jTgFRGjDc/ajSx+brfZPSwm4igw4/MgawbCLHm3HkqksaqcM2PTDzB/LsttmcdqSIcwCzO9DbqhS
GRDpU04edBRIa9/uHyfuUs4dKhxYQOg5WQZcQvFe6liXJFFixcFY+KUddBR9aDwGF5dexujLfVnL
W9xCghD5F5gUOCZiiEjvYkb1pkuCVnu8GuFus44m3pynBnhIIK3EEtakYmqsG2ESGHDSB8+xvt//
+pXNmI0veGtyqQ0IeWD8qHiU04dKPiXlbgPFp4BeYojc8Fp4voA33q1tSLj9EjkJZLP3x9L2xl/3
57C2A4BuGcjsIGyDq2MuQA1HheBmioPwafwr3+8v83q3/0bn9vHm81W5LRMAxeNAk3T3c1VvKfXy
1puPL+xAOxVjrzj4+oTxZPlBLX9k8nsXnfff4HNBXGluJjLppLArLujcS7/so5S//2/bIDiDqUSs
JNUxPtHcuvO2GIVXTirvYoPSRrisiJ8Ju6yERK5rx4kCKfKlnzY9bT6IV84RapNgOfAq5uosGKas
sFspmZo8UIzoS6E9Kogx714iHn9HtS/eXag4EM6Spkm9lOhlFITJU/TkDBuatlwi+OJIZyNUjQwk
UjrzHQZku5FR5dYGknFQ0Filoxk42w975zAXIqySHVsNbqG8DZz8pVM/Me8PhucvSCTk0ZRJpKVs
syIsAZ5jgTx9UownspOmFb4fPh/jwhGATi8wpXkuG7WJSHuQNhfHC3cW+X4Mz6loAI2w+C8hUtCb
VqzIqcwCIz/H78NOWvDF8IItjUdDSZkzsSDM/bR9z+heZCRWB6kOYAthqhEhEHRYJ6ANbCeTBZne
ufnRAMrz/vauHdEbAY5wRO3OKq0o11lQmn6q+qp90pvTfRFLNZ7NQUTaSlaUyMOgsUBvk4NKJb/6
/b8JUOdqhrs+ibMac2itn8bPUPuT4dGrgIMIkK4RcS/gvmulyRhYED0oauYye4usZHWBEJFD9IfH
OcTiBbMHYqVmUAE5/Jw8ydW+Qs+PM8pJqC30EQIaTBa22AGmvVGIwwLnIQFBJ5v2x6Xh1mFwAGpQ
gAFrN19/uY5VNrZjDSf10Urf7Hoj2rdyRsGlzXOkCjxh+Hbz8alddq3JWhpU9FBJfmk9tNlh9xHi
/WpQJ8QN9cJlifO6IWCIpIFOEGJ6Vqq/74+/fLQhlcXB5oChwIaKjTxbhHX7SNGqQNePsukW5kvi
nJRko/pibaFwI4MayOb0euKrrUIPzKKu+ypomNdWj/l0CPen3jERwNhQSs8z72IaJUzlXJ5sBxMZ
3Urxsq2q57WFwptWB9APyH9c//O9dhq8bEPUwwRa/A52WY/goZAavtbs9lFRvWiA7AshZH5uBcOt
VsNg9wOlQdhKLpivt5LiKzqN1CJ2AixlePWIlYZZIeto3ZqOQfddVZ6TLZam1eGBnVJNjrcEa9h8
mTgXJKjQyjHIX2Lzh6V/u39cV4eHMeK8g6jcFpmmBqQ/bGUCWhFcbp4EiAXd8rJXJeANhVcI7mZ0
sp5PII5kBTEGrQt0DWmCqnK3wiRrAlAKi4wliDd4CfdcQKRWccZMiQFd1owvTrkbbgQMIfpuoxUV
ZzQSz48WGlWqU5sFU3Ug6bGXfJ0d928CAITAlyECw22fMAM6FuEoT11A0YD7UOG3/eMj0YSQtIFH
OU7pfPyszHs8FNkQ6OrFNF538pnzawcFhYjtcIZ86JlwK3QNJWPdSF0Qtab/U2q2sHFrG4w8KE8A
oR4MQcr555cVy6NpSntAQd677EGNN9yWFWOK9l88JYcjipSfcICSUBlkmzpdMLIXtXnWkjOjl/07
cCNCVAIpbhpnzCCCOKmrx4VrbzjvK9ZU45THvNwZmF0xzFaOkiINrQnIWni0i8+j+rlnD/JGSGRt
oVCRjFgk4iLLouooM9kwtGwMmHpBZzCanJr9URekXkFmgMQDaD7xFJzvtdKMNaqG6RhIyRfJY8P1
/j7wrZyHpwBt4PEih/ebRVxnPvzAaG+bgzoFdXOkjQfOjVB5yWCTmFtkL73s3xe3cnJ1MPYgDgb7
BE4/IcKgUSROCz2Ev9qgMz3YfJMtLMXKluiwegCdgLliCU2NHQ05MwvWKZJsr1Y/5dJnuSn3TwP4
NV6uwrvALGo9e43CPNKsAx/4e+6W3ffdqzQbXtiUdCBWauUJGo8AsUZPZf4HBgrEJ+Bshp0CLEQs
ummGbjCS0mkDgNbSo7KzVJ/bv9nwXDdvwjtWOmpJXWH4CCUR8rkzdlLeLgQIxyivzMSq8rANksl2
x7+mzQ4qK6cIoWc8SBBIhYUVi3llHT5xP8R9YMbeYLspeW6H/a79B1U6HrfINhhiEGlEj7N+zMwu
aKrkRJBpmPpD+QcPOAOPB6g4AEDL98OYJFZiJNEQ1CgldQnZMLIr6jwbXrjoolbPx8mR+kCJ/JJ4
f6JmCCIBFcJ5NxZ4irwDCrFXM1zTbeUr+Nm4hNZ2mZfmgd6GmwrR47bickIY0hgCYJpb9KQsvEnb
72ng6ckrzwGcgcfNP+FGFbp4CDOrn4YAeXz3gHfk/vFBWIGLAYBgOMPio6SzI511ZjsE6uAxVP/F
G6d05RrlhYv8aWuhD4IlfD9ejNNAw7CHpnk/5XfaudVWP+yVQ4RkK5ofcGpjVPQKhwjEJ50MSHAf
tPlxKk47u7/AVuCdAFcMgUgOkRLd1cyRtHDg7naf/JYVdzD2R+XnAoQlKljbGkABw5+/jOpzPDzu
vQwwPArb+fuZs1cKy0MUZdBoBmfP6kN30r+pxsYWL7VgLkDwJlmHAtIQ6OJAb45Dd2jS87Czrf2/
e4DwEX+d80iSYK/7JK7ttrG7IKs/R9LZ2LiOV2YACg2EkYBY56RhwhI1DejijIayoJDLg1UkJxk/
w1gcdu8EqAxRQQWvGCohFvs5I02IHitt0J7NwTmo8v5nDxh6bgQIy9Smqkz0XIMAsND2dujG2sZe
L3UNbioK8xEoQckq3oZzc6SHNo1DJ7XPhVm5ZaF5ubwRiFmTAHQdzioI3JC2FSRoidPLEvi4OXKC
5wq7jcTC1vjCabWkMjScLnXO+ui1uU+/7d5j+EP/fb42X6BEtrp+bDF8X3lDQUC4Ne222CBvt4Ck
5PACtMjjE7y5EeqoBcMqqubPDej60fbKZVu9qFeX6EaCYJCaZiz7WoWEmFymr9YW1caKtqEdDs9n
4+bk7/P5BNpMbUbHyJzzlB+jFN3lHpP9txp4N3m6nBfWggtDOERDnGaUIqR4BsjeNeTSdb7u32YO
7AFUU+G9qAUP1dFK3BUstM69Vw5vbbTxqlremlifm+EFRa6MfjLUDsOTMUFnmofYOFb1Y2bvP0qo
xwKuB/SeWCcRNptEmpb3ehGe5dJTk88Ged+9SrPxBWVAq3RZYUB5nCfNc+qjtt99hMPDa14/ALML
qI1OJqnupyY8W8Nr6hbp5f7nrxzU2fCCqUgjPHJIh+EBdWPMtSd/i1ZoRdNmEoQFytGeRJ8YJNSe
zQ65crw/gdXhLSQY0HyGx2GEd2CHh3RKrDY8F4bsPurZ/kof1HiBYQPdVZBlW5iiQS+kRGN9ePbN
gnk2uFr2f//t+IKlGKvYkGO7C88peBijZ236A0uno6Qc3hG4QQDIFAJVyMlIWQeGmDOR3u34fQsM
vXaAboZf8DBSnYZ9BjOkDM+58TMyfqrSxoW8Yik41QJYiz5AvuIMVFMqR13BEmntwTx0D/n0PFp/
798GXMeIc4LDC1WcQgipDiMGeCzuA9QZw8N2q2mLoH/loBpIkoP//YMpR8wTliyzo4Z05pl9stWr
wf66P4GVRQKdAzCFYI9COkzMskUEzR+SNrbO3UCeYv0h/uyUx6jYSezNvVSUCuK1yc3p8jmITKTe
sBJimHKKDoyd7s9i5TTNhhcuhYmaZRo2GF46m85X27X7r/cF8AHmsTw8NAFv4qoM3gsR9lc7GjqJ
NLZ0VpPcDQO7PcP76lsXyef9Fw9yeQjM40ECN0Cs7JLMPsupDpqFUa/d/yPtunbk1pXtFxFQDq9S
p4mtHme/CN7b3pJIBSqHr7+Lc3DPbrGFFjQHxtgPA7NEFlksVq1aFTU+c1c0vrBWgg5GHGs4SsBI
zH2M1k3tpDAy9xylO9P18nGvjivqWNizMxFi0135YXZeambCcziSl9g69vRwXxkLwyNwgSc/wNzI
R8puXlJMA4wvbHfzvQarN3brig4WlshFSl5knVEYdRM/iuBicKXJ4wCMQgY5oXct0VfcmKU5IHqB
gh8EAEAIJ5nXrqd93us6MEKPk31o89P2JXrv14PkP1BI8rOtVId66N0sDnrnafCp9vCB4YFsEsl/
AeWWnEhEj5LBaKs4sO0/Q0M99/P98ZcUgHH/O750+Rc5MFplhvG5gZeIn6V+vZHHWFgkZBux8PBR
EaWV2cHscVKivp7Cc51rvpmeinxtFy2p+FqCdApIOJghR/Tl3LVBN+6ps2KT1saXjF5TMRqnFsZX
/mR0Z3Yf2ELXny95SKNiAYdcYfg8hBfvG3z79QwdwPNCmB/xC5mVoDcB3tUnJUTdymOi5V7aPBRm
4w/2yqtZLLNkupGwAE2VYM2DLy8tU9kqOaVg+jl3nWdMl4PfaT/v79YbRSDjLHoxwGAAaXOTUiUO
nm21OpFzmvrF5HG2VRPS+JLFNka4kImJ8cmn4akI7n/8zVETkGPk5IGXRzQb7525rdbHxMkcZpCz
o5JjNDyY7IhCo5ULYU2IWMGrC4Ek3cSV0iRn7nwZGarfXzO+1SSJeaBzIi5PEY6X8y6GjieJbVRw
AI6D+TVXV3S8OAMUKKEqEPnIm7RUDF8SpelVFBjsGKKdhLaP+P6+Jm42KrouoHQfZGS4EeCUSfYi
anQlro3GPFNV39XqIS58K6O+utaPbmEqePQI0BBaTQogxlwZaWu4xVChItR0ToX6VOQHZ60d4MJU
ZiIk28GBesvSAiKI6ukACQ+PMZpk/d68XsgjgbbhnZ4KOpnPg06csT5BxanD0HboREu/YJ7LNxeV
iMIxQQ8G/nAR15MOSIbCror1lXO2i89ddaSx78Yrgbel5boWIR2PNqsLW424g4qPb0V6KlvXU5Rj
r69ssAU7ZQD+hBgrcA0gPZNnYraUjm3knGO/Qu2NC4aF+xpZ2lngGgaTFEoZ8LQWv7865lnYNgb4
R5xzmXoG21F2UtYYz5aW6lqEdEh0F4SGhhBRqxcWebbih/Q5+n5/HosLhYwPmDTAX3RjS8yUjsZE
FftcmW8kDOgH9OBaQIkh7YDTLuOgilF3CsScwnOM3jeKz/lWFBEI8xACRZmYqLG7qSaxc+ZUbp1Y
qFE6KkiA0j1ZIxpZ0PRMhKSGrmxBSz9CRFscnFzztIh4+WYPBIcbPSyAZhCsz4BzzbdTaoeFqscJ
DVxkxh4ruuIYLGhZMKyqONiojQdjx3z4TuMjcDImDTLHt3bWZvdPpH5AD4/mfShRunmlZCqJrXhU
k6CO/CpGEOuweZPOxpcO26DypkYvtiSwv1HjMJDt9yneuiYeWgBMCh95vjpaBmYOd6qTYDiMxidF
edv+9QC56aj4xSaFkPnwoa2PSje4NDDcVxNtONa8voUNCngBWF5QRwLfzJE+nzgA6jFVo0HLAz08
djxI+u1ODUwECOJxjsFOJbNuG3HcGBrHFFjyvTH2FH3MlW+bVwmJbbzV8dxFqZ4cXrInO6y0qaZB
ZewnrzdWDJHY4TPXGMmq6+GlCyGMu7rpo4YG9eQ54U+eHGJ+CMMVa7omRbqnkxEU+m5Y0mAijyZH
r8zPRY2l8j+yVGjFhYVaKOtxq4JERazSwA53+rgnm1kk39fq3/GltWriGI8IW6GBBj3vxmr3gc8H
zMBAul64TtJpRrxeraeyw3kgf8bOmzbnG8Tn4zggE4D3Os7E/LxxLTYjN8sYKOI93bzkxsozYsGY
CncSXb0QUsJrS/r+rJjifGIuC4wjKq4ntlKxsrSHRJBV9PaAeuVST17HpTtEWhpU5i+j8PuDqx2s
tbboqghbyOcBjrdoXoVoKLIC80VKWR9q5QgpIvZWfRrozqJPabRT6h2BJ9s3kzcSv9HXymUWFw9w
bsh0RXZOCqcA4oKOVv0EufVz+Lmvtpty0NED04qQhyA6lnSDvjoWGov3aUAjoOoOSfLX5r0LJmhA
HKF4fKu8t8bIbCZHT5IgbN+MH2W5tdIEaPfr4aXVYWzMe+pi+Jh71Eh28dBuP3yCYxhIKNxFOH3S
2eaVlfSqSpOgLGFlyWdlM1sKpoCCANymAL6BKkraWHmdZs3UGLEooaj9Zg2Qu7B/ZsOL31/53bY1
DhEaBKG41NmpcDVW9Cv2h3QscEujvkRkg1A0Jg1fxGNm1j1KPtEcdWyOXat5LrW97ZsImE8sDvJm
eHBJQuwEzNJNyUSB9T9xv4uUFQuyNAk0ohHxVlynN7UNPXhb65Q6WKN8X6Q7t9ijkOUDU7gSIWk5
zrMpbVKIcMt9hI43u48ML1jAYCKEXzbXcl4M4EauKA1S64HZR7Iy/IKJdZHZ+O/wkpWwI02tKjWG
rxHtk+RU8he3BIPg4QOTQGIXxbeAatxU4tAoSSx7KGhAgCMKGd01awEtsVHk3QrowX8liHleHQaV
6HnGW/SIsQvu9T+qbHNhGg7ztQApfmKNFQilCaMB2lbkp24N4LD8/cBvC5ZCHDppeJc2lh7VJAmI
fbIAqltjTFscH3xmKK4G5A2X6nx9kjSt6jHC59P+oLjemG+/bXDI/h1fyL9a/yqZjGIMsU3ZVyBj
7c2oT7H6AK9Y7y2lbgBpdWw3SVVnNBjZN6M5js1HDvHV+NJdMMDnZg3h+PzJj7oL5vGBA3A1vrT8
2lBzy4nhDTs9Gt/uP3IVoPJMXGd4eeI6m69+FPE+yh34kWN/+tFsph/C4l+PLi2OnpdV14UDtv53
fdzpa32Bl2z09fDS2hgj4VXERooyvUNe78Ycqfsf95d/ycrByUbTYYReBCv8fH3ADZ71fQn0nMsM
j3+2n9rMH6px5TIT8U3ZBgEWjsMr2KZucg6sUIamAU9CEEYo7TVfG/sUs1NfvHHXBSX55lJfoZYr
cVK4tbKqYUQyiAZq8sWintq83V+0Jb0glCHQFGD2Q9B1vmgJqXqz6eo4YNauK48TPbZrt8+KCLkW
R+EgUGtskfHLf6jF1zr6e3B/35/FkuETDCuolAXs7aYDVM4JNbMRTyCAcfHgZdX2KC4KY/4dXzJ8
KRDkoW5i/Nr9REMQL/+jKH9bbCW4tzYLsZBX5hWheydq4pyBpfo8PpvN/zgJ6fYhI+9srcEkhtbv
mVeEb+Z4XPUClk7h1VK9P8SuJqHaydSkNGVByP1x2EXxKZoOavSBmwipRYS7EQQS3cznSxWntkZ6
rWCBbh6Nc2asDC+WQj7k18NLpjar3arUbAyfFb+oeWB/KrYP1WMS/9i6b0Fv9M7MilgoclvS6YtH
N826CZENVgBw4rlKt2KtbrUBFhSA+IHZRFUibu75OmHXDnbsNGmQaPCYku91s6+UxyFdI2S7PeNw
OcA5ZYkYBJw/6YAYNm96RXAogR/ZK1Cdu5mWAyS81wKks9EbY64XOQSgzbhnpahW34wwxiPRFL3R
ENRF8zV5qajqdM0UZ1nwNPIvVf95s6bhlSHThDw16KbkikGSW5VZOXEasJP5mqwlsm4tB1IzqMvF
OxSFiWAxm6t50NxsKKOEBwQ9PoY3p9kexpgLkK6houvt3mogwKG7utoN7f7+8izs09kEpIOQk8FW
Jo7xc/59MB/7zEflGDU/bZcCKJzoB4l8H2Lf82VK6NCAGo2WAaw4P3X6QxWdGD/dF7KkCzhnSLmL
Qvgb0mVeqaHqotAuMP8u3a+G9uX+8OIb56YJdXVXw0uaaPtEKQbV4gFPO7+o/azdOeFa6+mlOQiA
NGpDACcHina+UBkvTZMmjAcFewo0spKdWZrC9ehiM1xdEZk1pZbJMHpjPlYJR4837lX9CgZlYQoI
NeDj8ZoWdcDSDWGSMbRtZF8DQ7nwPFjj2VsbXrohCCpR0bUKw4dQNA/WztvCEsFbfieAFxgmOZ9b
1nneRCD8CtiQeYMO1rUzybafBuFYqoDAizaHch2fQ6ycpcA+Bhp/nqY3krfHpC1OSl+vXEJLa3Ut
SNK3nVGHoBAJAAs/YY2XD2u33MJqAVGGsn4AjhCl1iVldCD8RRe7EUAX7YdiH8DjZ6wFyhYMFPKu
CIMiQA07Lhf3F8h+s5yH5MzYt8p8ccN9HR/ztWYoCyuF6xMWXCA4UCsiXdeMRrTW0Z0paC0/+zGs
9TcStkGyHbPhpWNdmwpz3QpIFyRpwChcHEnyTYm9lu9D/76VWpwI6gZx+sRjTA676nZBhrQS0KPq
oDM/5SsmZHF8KBu99tChHYmJuQnRB0dtzR5B7+pvZTgmfLf98wUUGP0XEDQDaGc+fGibddXmDUgV
i6exOq01Blr6emSlgV5HcSi6dErDA5yoFqkNdsuuefxDlRXndXl0wH/AGI1Qk5yvcSKu1+qAiPRo
7eruhayF1JdOm6hG/P/xpbXP0X21BO1SjLZGnw8k/mZtjxeLBA3Y71BThoioK23TPne5bodYfZgv
77WN19L3t969GB/FWNg5ovRRcjaUTEmNpBT57+bR6l4cdacbXujukt/bdxEEoYQW0RpYWaGoq3uO
6LFeDSXmwZ9Z53hJu7kGGBoGBx5+RNAMVF1zAQW6vI9cHVAvWMV7B4UQ1Fg5x0tmTzQAhScjTKuc
vopq1amdZowCV/V1O/M6jwE4vUocLVZcNkygbUQQAk44yvykiXBQhGvD1EAM2p3oJ7M/GOpzSgOr
BTzED6sPWI9rcfIGsMqYxnYdBXrq83RHNne6gV7g/yEODiA7kmfS+OjYMPTMxoVXWD+a7m00Tts3
FkIOcC7BNoNQr7RclpaYtDDLOADfuaM8jd32ODgeEqh6Qdv3994n0oXaDtzmaPML89qcJvZgP2z+
fpwGcJkAZA5ueJkiMlMNAFwA/wmIc4ri49pbceGaw5WDywGQTsSSZQrHkem8x7UUBWp+Tkswzu8j
deeyz2V/7Neaci3YEsiCFUfyFbA4uQx/0EjMYteMggk9RukhZS8KPxln+wOewUyO5BmQVo2MUPhQ
unuZuM+zv+6rZG0ekq1KE70QlC3QeLK3tVNl+XXud3/c7dgj7CnsWsGcIyDV0jzMHOxCaDoAql+K
dpcm99aq85YmAvdMQEVQHIGue3ObiOZJNenqNA4Kzx6eEvfJKHe0+LbyuljaYiB7Ai4cb25BajuX
wnvX6CcFRRid9Tux91Hm62zn5p6W+sNanf7CfQ6LiGcAKl8QYJHhWi2Khty2iZBhJo9k7zgrh3Hh
OkereUF3CtoWHEhJI6XWlNVoGVFgo01y3HiR5uvbISTC0RF0JGgsggYl0o0euVYXpZmL6I2q+ZHH
bHXlnlpYo5kA6YnhIuhodoqTBL2p+NGwK7oPaAESQAAApkFbARp9rvGJRyEpIiMJKpp7RMm93/cP
4NIMsG3hriEDfIvsTGEw3SjNAVRIIq8Yj4Oymb7IRZxfwOjhkAArJCsB2F6rIAJVqNunGswzaxxS
SzOAq4ybTyT5EZqdr5CVl1HHiZkhP9Uc+5ic4u3oWgG6/FeCNpdgD7ydWhsS0sKrlafWOG7XATC7
eG4DUgMiZmmbcrC1ZroTZuBf0LyS7NI1j3DhrOGuQNAa1Grv/KfzCbRpl5tmaCMcy5/Dyt1nenRw
6u3eDYoA8aYXFQfgA5AO9MQGMwtDhwVqdjBcb5Vxc0HPGFoQAACthYCvpGe91acOIeU0GLrDdFG7
7fZoNrwQf+U1lypKVgslSQNSf2q5h6Zo02YeA9FpQ3CfIFUEV03OpLIBNW6N46YBKnu5t9oafMFp
ng0vbdPYaJpKQ7/ooKSnJN0pzkuNWre1R+TCXgLviWhQh6IV3EHiIrxaJ1Gj3uiNxgIe75T0oa9Q
XPCBnSRqI/CIRNdlMOnORSjg2TZ61WZAaSf2c5SuJKSWNhL8NJRjCrpqXA3z4YlDWwQZUTRU8tYb
XhnAwvfP85IiBOZO1OoDGiQXLXSGmxsVT7Mg6Z6NcZ+bxy7+DtfmA1JwfcLqgfQM/S3n01CVcNI4
DbGbRlQtfJ1AvDGR2quNLx+Rg7sardgAcpJZjdN4RE4qMtPAHT7pw1uke0rla2xlNgtISVwNKFtF
MkfUMMjXRJ2qpOgBtAna6pCUHrASE2qWnGPCUP7mddoltU7NB0KEyKgj+SL6qIEGT9oK6OXY9vpU
ACJGfHYstP39pVvaaQimAs+N5zgaBkkmy02NqNYsPJRBzuFl/KWst7/IRINnYDFFbgcJ7fkeaIpm
oI4OiJuWP2XdN3szUTMsFlYGzgHu7lvmFacbp2hwRUike2jB1lQcs+3gHojAnQe7AbUjYDGfQkdS
ajoJR8yr3eHaIJvbP4gp/Du+DIMuhrBT7ClLArXuvTE8Tc2bvplUDDIAAhQl9iJY4UpqsLQ4BSsE
1GC6yYl78RR/QM84fEBkgO4AzeglL1DXOtoaGuCkpEFxz8noVjyQhXeFqLp24IW8lzxKtgRxL42E
TZkE3fScfUUn3q72FH1fOc+Wfdh+JvAKA+E0OkdacPzn+o4Q/e/6Gogcs2L+gJRkWK5MZunUgUUe
WwluLQCgkiPS85aqnSHKWPKH5pXT/3F4aa3citAkEcOT7OeY/ArX/OWlCxY3q8gGozoUpmm+QL2S
p3qrVjhzzi4x/azz47Up3IrA2gvGYJA2oD2XnIKJtNDsxxZmbwofS/KQW97Qr9hz4QbMQ2sQgbQ2
4IaA94CHez6LPKK863iLl5H1xDW/KdAM8RhbO3M7em8mSH7Zj3qsxECR4Xyb+975Wg6/7+/XxbX6
dyLyvRSNrpOD1gdn2zrFwDeCO0Df3RchNHqzVqhLQ2kgKPdumKEG2hidk6cJ/ELu9+4vvla6tCgA
RwK8iuAvvYkWxWGHHPoAFANtfVJ4obNyJBbX6Gp8yWEjSkNHgEiSoHX8qH9DZnJ7ZBBFY/AGsWXx
FMYzYL6d6jjD2o02ZpBY+yLccRRQbFeCiJmDqluUm8qpI56kTVaCgyr47E5fqP31/ujiBpBVDNsN
NAxsLIjYpeMQ2h2Po2ZC6Z5XkNPY+7bpD2tPmCU1oxQX73hQ75joIjhfpAK+jDnkQxyU6vfmqR1/
35/D0vBIEiLlCZccbpo0h3Z0urIMESoo8h2avKyVWy1tIgDpUJgJgCO8DekSLYaUlOA8Qi0/OZWM
eg5advabOcBQL3EtRJitq9fLaFcJCzMIQXGpcxjWHkdLSwSAJpDiQDaK9m7z4XkK3oOmsdAJavwG
jzL8cl8Dt9e0hvrV/w4vuwGpGhvmFGP4MXksh8fQPNjmoeN7Pfk7T1ZCjUvqQJ4TYAwBvIba51OJ
NQV0WiFKfCr7b8P46bZ/zM39cKBp4XfjSOANg5t6LkJNiRZTMwZ1g36g3W6NDfdWGRge6CTwK+EO
uvEDeDrq42im02sFXqJC/UcPP91Xx6IAFGyKflCia6fklXHA0k3O6PRaDL7lvsVkO74KtWlItCBM
KsrUZKs3li63CqdNzqCV9Qho5eK19ha31zSGRe87xJ6QEQEnwVwFWhhxVoxTfNb6HVh3mbmfQPyC
/shr2duFtRIESKJJGkAf6HQ1F6Q6o95H7ai/8hTkLFnx2G52kcHJAj8VuEZEJrBj5wK0MmcsGiP7
NX9WzXOerhT7LH3/9fDScch6MiS1TqzXpntM01M+rPhLt8dt/vmy9UMDE9We8PkaP+Tdb+L+U29u
iQMJggEUIV1ccOC5nq9QaHXAx07MerXtN/ZQVSsrJM0ARCYICCFMjcgW3kAoxZkPXxZ2M2lW07+i
0bYHlq3dMEV7w/y96cy9S0GrUbgAgiUdPDNzKQbaKuq1xftXI7G96WtYayvBm6VpXAuQToQ1lq3R
aRCgfI2BhDGQEl5raCIdups5SFsVgdgxTSeIiE4KmDTJb38KEXz/6/5KSS7Hf6QgcePiQYrnqZzt
zJXGCYsWUqbOI+5x8BrrYK2t1ruNu3Js3qUgw4LgAxhsEIGQtG41TlUyNete8/pUO4cElazdqY9j
z06fmHkc3K/jRv7CG5Hilry6wxPCM65HRfc6vujFvt9IdHYzvHSH90ZLS81h3WsdXZrpzDYa9ffx
EUEVYSck61F6NP98DqYONW6z9pU7jRfzXatvjGr9R4K4V4WnA+1LW3hi9giUAGtfay91bPBskW3G
6j8CRJ4TVyuuPxnq0/RhnWm20r1m2mPYPTD30OTH+7tXsrc3IiRj1VaAGNFW7V6b+rEbTxvJTjE8
0HSI+OGmgEN1g5YdcpKoeTMMr7x5pMnBmQ5bPx+4cRhBgN+RbNZNWcmAMrg44eNr9IvrJ2djzaP4
fLQdA14PxNEL9dGthpx8Orb1a6U9h8lzsvL1twYK0QdAlURBHGKylmSgytHsGp729esU7xLbx/6p
TT+qX2izrRBbzANRV4E7RJU0TLqk5c6tEsA9qvI1vDTmi7MW6Rf/fW6c0JLyPTyKOaA+QDoIY972
2kTL8jUh+7586rpfte2Z/X6rruF04KChFhtuxw2TZzpMfUnyVHnl6s740qmbT4LIwQIRCJOB8yY7
gcRo0UY9zayX0fleOd/XWs7fHjTR0x5sI8i2IAwug4ayvFB7NMcxXwzi/lSL4lvcrazPrRZQ54Uz
gBJC0LPcRJsSrXY6px3Hl2wCT+u5yx6o/mQ0K+7H7TwgBclBXEIQocjvldLuSh45+fhCywvK/NYu
uqVJAGwD3xKJbKAWpLe1TrXMHiJ9eFGHT452yCsPtIL9dsOKp/uVFGnDkjJmY6Fow4tS/EPBs1Q8
KWsEMLf+zVyEdLYHzRlMpkEEc4FYEClC0q8k2G7NhxCBWhZE5t79gvkN1zAjVJsMIuyaexbbtfGv
svHrykOB9v2jt6AVPO0EZhkJSWAYxJdcuQJpUVRGywGmjMCpUaO7mgEpeVz54bDGcbcwKRxxeJzY
ARpKpiRRrZrGugkW1Jc49EJEJ6Kd011Geu7yw/05LShoJkjyP8DjZdqNPg04LqeC/EFtVryxKQDM
rmBW+f+5wF2fLxsgzB24xDGXZPQn+pmXh3LtON6fBYJRcxEcLNADBx74hWX7qTsW5KeyZt1vTrxq
IIMLEiPEo/CClZXfdubUW6VFz2P2ZB/4tLKLF4bHyOijg0IU5F5krDdhdtzqxMHjO/0RWl/X2NBv
FkggGRAIREEQyHNwy84XSBn11GmVpDgrl3rwURkXrZEaL0rAsUDMDq8yhAXnEioahXqsRsV5GA75
76H9YzmXjVsVfj/gGCCTAU7sNn3KTIvghdaQc5I+UudRC7+0axV+N1qYi5BrLFI4yqZR9YIJ9dDn
B7aWd76xIBgfcGzYKQSgYEqkRWJVaoz1qKB5RXSeHj6HT/rau3hpBgI8hJ0qSqpl1AdPk5Z1Kbil
tZ8O9/L9fRWsjS45mpXuTgUpMLpVpL5GEbxpV87BjeHDCgmEqfCgEI6SeaWbTO9xe4OQXs3ORf+Q
oXBqeOb9TlsDEN3sVyEI0WXBRQJ/QY5FgXi70ex0cM/j5IPOA2kWshEGCpcZ7SWBmEV2DfFZXE/z
I4FWrozoSuieeaV4mrNP2nLr0wgINwMZLxTRYA7oZjWXQNqU0KjuzHNU/tNFu6jZueWfzSqfiZBN
K08bfXAhwnyundRLho2km2KVACXAtYDSI0Sb5bLOMJsipyWmecYNFHW7yvRMa+slJ4CAFnono9UB
/DXZMzd7pqVDiJ4rpuMVSueXNjpBr/U2XthQgqwcjjkoBhBhls52o+R6h3CjA134RPGNxDPetqsC
Bhy+OSKaguZrrm0lbJTODifQeqL9U3do1urNF6wTAMuC0RPQRhw/ab9O5RiOamra59LxO8RUmtei
3Glrr8mFEy4aiqIXswga3JCT2nVMkHvJnXP7tZj4zrJ8uwSlW76jH1muK0FiulfuGuWm1bV95pwn
w0fUY3C2G8PZRCR1xJVVd0mD8b+3Y+GNUeHdV/fShgIIFwyN4I2DMZROnmqgNV3ERKegeqdkb9H3
Jv/ACom3GFIuouu37DbVZVvjFlHtc93lp0lvDq61uz+HhQtD0JaDYlJ4TTDqcx1oLE60jLnOmUfF
Qa9/hZGzskqLEt6rR/FeRX8OSYJbW2OkmmBRRmbeI5U3AVn8gTlcSdDmc0DKxU6rqMccMr9OvPID
xgnnWVwRcC5vOlnGAIWxLJycM1Mehu5PlZy0jRiVdxMryhRhZxE3R+Ps+Qwsq2mpaeKuI+NBMYJx
zTN7T3fMQh8wsIJuGAgMQGFuOJkUDjJXLa7dc575ler3oE82HsrRZ8YnhObLH0px4LrXJL6i7afN
YR0Ih3QUSGqIgeGf+eziOAwbjRLrHA9P9Re92UZY8r5418NL6lfCtJpojOGNknkHE39t3V7vWSRB
aa3gJMpWvRrNZrRtNMhhHjUftI1lVPh8DI/+TVggtE2/QWNQfdK0Mhqt8+Q2Hk1jj/3e/v2IhQAl
gfbNgl9nvvw0hAcymqiesz10NPUAKPvAAr23w3tvUYDU7VwAH1Neo6NyeA7Tvc5e2MY6WLFCAmTw
HhSEEZR5AIBgSTrUv4TnNntzvDx727w+AIaJnocw5AB/Stuzn6a6zTVGzl29s1/MtVTerf3D1+Ml
IVqZIkgu44tRBKFNAAyRMzD9nmgHXa6kOm+vIQjAww6W6R3FLPk1aH1U0khF66COv1gOUtuRV46b
zxgQ9ggMYn0QVrkJndI2L2uUEpDzML5SeipXtuitY4PhcfsgkoYwBKzsfAeZIwERQ4L2DYp6Hluf
/mz7p1ViNAku8b6NQFkBzBD8J4EqngvRe9WlNa/RYik/lvGL6njM9Y6GGXvKxubHQhT2LG5uBLSB
XpHnU/VIacfOEOLt4k3Na5t937xlZ+NLU0ntOrNHC+NPhYfkWrZWor+wZ1HSDlCPQA7dYuLrauyr
LnKMsxWC3/qFXzZ/PiIoiNGguh2FwzIivjasfBgavCi0LvM8u17LqC59vuC+B1UzdpUtF5PpOXq1
1DCJ56z2mlP29we+/mp0If3Kba2q2tXbBqPz8nOuvTqgX78v4OZAA7cA5x7JeZiM21BTR1jE2rRK
Lylw9flgX8wR5Zb9Rp5GhDlQy4mMMNi/kdQBVch8HjGhtWJTUlwa7Vklz25wfxY3SpCGl7x7zpI2
T8qIX0qvpzu72d0ffmmRrr9edploURMNsY6L87MoNZ92AN1sTUdJM5Ayy9Ss0tYSM5iSPakP+v+4
QJLd7qlRZSAP5ZdWOZFXda1vs/jvM5cPXw8YOnwLxPvg8UkLpPRq3KF2il8aMh2L7HHoDzz7Tou3
fDiZ2hE01Mf7Grkx4rhBkRHBTkJ8C81ypPkM1VSEZTvkl9w90E+4qP/kay+6BaWjlSCo1mA0YGRl
EEOdsZyCYyq/jEaGIOmpSlG5na0cv4WNq4t4E3K1QEXfpMBGULjoVhfzy2h68Gx29ljs76/UogSU
IeDdqIFtXHaISej0lh6XxcUMDxH509srYL218SWHjHKDNflQFBeD6Z42/GHTyuFbEoDugQDUoUgG
TqVkOlp0uy5ahdCLrfuIB6VrLveSnsUmEi2WgVKW78+EKSrJ64lekJUCooCQfalv9ZqwW9GDFUxl
AKvgdEjHI+FWothofnlpor2LYDLKjjfSVggDC2cD+SGBVAYVl2QBy85xp6pT2KXO91Q/TZaHUqnw
r+17Cbk1tDVHGZ6w5XMrDsIKNTdVml40E1ko1AesnOolVcNM4KYQcQi0p5yPT+1uSHVc0biE2uc/
Wa1u9Sx1gUAXiWwhAlOYjx+retgrvMouWfwQfrLH7UcBFGji2Q49C8DhfPhiNKdaLUl6saMvPQs9
nW9seiS0DPgMSFgBwFjwlVzOlYTEeX5JSt9sv1rj1ufJfHyZZJJnyZiFHcY33L0LfpXt+r3+fLld
d+Sy0FRGDG8/IQbX0BVLIY6RdAuJhCwqiQR6+IZTpR7TqIoZTy+TBWZ63j7o+hknojKTB4Vsfmph
qa6FSXvV6VOwo7pFehnVJyf3dO3T/bO2cMMBsiCmAv5pvBil8Q2WDRaIjVJhMwpWey0tvEzdFYf7
YhaOnBAgaCCBXrhB1lMjx4qpRXUBtUqW76viA/cP8uQItgMNhm0rN5bJbFo5dlGUF52fFcMz85V1
WlA64EKiQh5QEhhB6XmSFK7OWKPxi6ntsre34Ws17NbqopYWCVYDAWp4OAhfSgfbzlWjpANkDBn3
W/xsfaPgaYI6RzAmoRbxtkhmrLFwuUKryxin/rgbxo9MQHQ/EpUsDjhopM2kEFgNc4irywuzy12K
n+27CFkb3Dw4ErflH6lauHafVVggMKm0TXzQ1Yf7EhaOA15v/0qQTHdjl2rlgG3hMkWpF9naDunl
Pen+KjaHkKEL0WYbsFULoHQ5ghUn01iNg1Feol9lfHL5B84bnErcnSAMA1eB2M5XDzqbdJEyWlZ5
qYuvY+lr9po7s7RXrwVIqqY9422sQ4CRHVXlGG7FOsF7QQjIRI08jCxyjfPvd1I+aT3p+UVvfW57
w1pVwMLnz8aXjpo+1GOoxhh/rDyl99Qv97fRgrM3G16Iv1r+op20oiLYRnZ1Io4XIt6wGZMnVgj9
lgFIRzkUEmhzESroh61Ec/iFsufp1K5RZi/O4Gp4Sb+WUsZaa1kYvgZNlbKv1X1fsZXTtqiFKyHS
80q1sm5AmRG/5NnBgcN6uq+FleFlplL4MH2ZUptfrNxnxXrh9dL4eFQhPQqDbd4EiYcqdhClpPzi
Nvuy8LTNWDmoGEMjjIHnJ5ADkoqTLOuyLHKKS4YeSj947bEVR3tJyXgnWOg9hSAiqAnme8jsWNlF
1lBc+j7zymMbPkbtirO6JkLaR0lZqJw0EOEmxLMeo8+UbyTrE94qUgGC+AV/cG1Kh61SexLqnZlf
smHHKy9Sve3bCKdMtH9HpRiYDuarVIdJAn4Kll1C8paYD+EaP/bCnYNLAAENxMeQyXckLehZX7tJ
bWUXZTo2KffauPCq9Pj7/iyWFAFsi4Y+Dng34JKez8JquUJUheQXRbuQEl06cSDWbp01GZImMlXr
0h49iS7V98x+rbJdV25/WqFXlvD0BAc0sg/zWVBQAKlWixDZMHztu1d9+yLhgY6B8fbB61auL62K
KA+JbrMLa/5O6b5UD8z+gAj0vAPuTjzWb9paRZrFoymO0gs6gE5kp8dnpf9zX9Viw0gPFKCpUe4m
WoDdpmdSLctrl2nsMo6faQfUiZej2vS+jIVNC99FsBsjteuAsGGuiJoaLE3iBrGG8qgQ73Ug3lYe
AnGwkWRFwEQ0qAYhrXQwiim19TKFjIzX+1clr/b35yC243ydkJt5b2wFQJbgMJnPwSxQMN6hIfIl
PIYtIjKbbzdBJQnKDNhW0a5T8mG6mORJ0+v0MgHj8FithQFuDxvSq7BIwGIhI3OT/2bdGLpuT9nF
0I7MgZO6t9ZqPBZEYGDBb4AoDIRJSu4HRx+r2E0uiXZQpw48fNrOWGvhvaCFmRDx+ytfKRKBQ4pe
dZfsl+GAUpBuzrWC7xlFgeCBAJgWkRPJy0Cco62TVIOAr1r9hSSfNu8ipMUABxAYBDxtpV3kaF1j
IVyf4HpgvnXSkIG7L2BJCwIeJRjmoG/5qDl1kptF4iQXvKdsZWcXr33t3xexpINrEeITrnRQDVWk
RKUNRbOTpr+a2z0x+C+i+AKhQxO0rZIKalPvwjILoYJ8n1U7uvKwvTV4DsB2uENFROaWiiPSaw1M
Iw4BecxJs54055ML/u3hydY3P6sgSNwQwusGckJaJwAxGlfYvUv8uQB111/btXA9unS5pS6aQ6PX
Wwx/0i/yZ7jc98df2EiI28IBEE8G0ZJjruXIMsq+r7ToorjPA3nJEAhwVzSxLEJ0JETBAm436TDH
jlXaqW5Fl8Q81NnjpD+ScGUWC3sVgE3Et0UgCYdCuhUaJ6ZMZ058cbrEH75NSbxyGBbncCVAOtCk
GicDPQ7iC5+eVfaccDhLm5+3iPEgQoLYHlIC8PrmmmiVPlSV/yPtO3skt5luf5EA5fBVUqeZ2bF6
s/1F2F17FahMKv7693AunusWW2hCY3s9BjwwS0zFCqdO0QY6Y2kPI9P8sv38eK83VwnV0MBGIZJ7
F6hfrNpQ8sqE0uhP1SfCzvuHB3iCp1o5AkSM4KKdGcurWkmvcXHq9PO8jx8PLz/S3PB8cMPg2+IB
Wq/PnBSkXBoMT73X8UvcvuOUgg3b4UkMYDPEyoQ8rd1mAX0dNGrjEyP1kz/bd6hU3oBa5V4Dgqsi
RkZ3+1EjlV5cVXJ2zMDZ2WTibYk4QSGvRgcpovgqgFG4QqB7KK/dfFz0IHMv4I4zdxL9/T8pvHwO
BGwg1hHv86CaVVUmanHNjdDpAub5cf1jZpPkids6rShR5VzusDXuug6QpUuYzaryqtGT98qKdxyn
2+GFG13GTmz1E/Z70Gx/BBy0//b4Otxbw0B+IHeI1jfgqbvDWzX2krBhKqur4Z50ctDSo+6djJ3s
N2+bwTvuQmFw9SomfkxjyFMw6WKViqCwfqPE7R3bwB83MLQid3WfWRoQjGktUlx77ZIlz9ZudAAP
CttIiSE0DINbuNXOkmbaUlrFNYvjYG6SYJSlJ7fO0a0E/vsbO2ZOaJWCbQ/ZDM9H4QCz9r//mAHS
3DDpeVWNML4VUxccqki9Le6HIuyndzwLgDYg/YxCHUCYhWdBL+dlyZYS2VUUXxphWu4OxoCvE6Xa
lgGlB+in4JGAmSspixrjIyypjyf6t/4efcFbrOBt5nWkIq7RTovGzb0J2TDPb9ITqY+p7dP9CT7M
AxEAztQEzn/xIAHyOCpui5ybp3wnkVu/4zZzjxN6j4OkxRqaqWJuac8Uy2QE+nQ2R3+0Du2yO5SB
SYAuC2vFW5eJNkBi1MzW27K4utNFy86FxIrZUklQ2qjPx0qho4hw2eKmoX2RYXhWBot1yQt/KM9L
9R4pnMYW2WicKjGqpMSZlxEHqXoyBzUq6Bcf7XdTmV7asMjAE4iuD6h0B6Tc1tfXOpnMzCpdBDRa
47Qsr4r3msnqbDc0h6lCdXBOXg2l3MJyNawvKvQ0J9eiQLfxYZask2x4QXGAYK8heozhlwxVG0/t
fngMgnqovcPz4KJgUcz3sCGdi8os8ysDemUOKkmF3Nbn3w4vPKA9IKZ0sjF8Uh6K/Mvk7GzswZ82
YG5AAK/hvqEeSFh+Ta8b18zy7LogI7a8GvuXn1ORGNwtAURTTCcNC7o0Vr0+XfXu6P6Z7ex/zL8e
1wx+FQINPHQofL3nMX1uh364drXf10dThk3aOP+r8YXTQxEEs0w+vlv+TJRwUg9O8vdjC2Zjh2HF
I1SFWgbExETitczrxwKhejRv7j5ZJ234/Hh4fkCEUNtqeOHl6XvVjEsHw8+FX5JTjqJBkLdYAXp9
tbuRxNgNsLzyBiWIGd5R1CkuyXW1SfprmlZ+Zv5avj6ey9ZS3YwvLlVTKYM5JUV/ZRHVQiIDWm9t
9u3wwlKNRlOShOHzDeuS5c/L9ERbiR2w8TYAzAjfDR05YdOLgVVKJ5U5KEa9ZtpTmQWFca5BUbff
AwL1DFD8KBuEvXfnI3oGCnaVxKPYc8dv69bPdpdOI29+K0FYKkAlaq/lEtLGzxlYtMO9O80J0XhQ
SQePER7q9bujVE5bq7lOr9lX8BRM9Y/Hw9/vNIbnOACUsfAsvfD5elt0Q6Pm7KrnZzMLUN68H+qG
MBXKEOBSgcMPr5oQLBlyNsP1aZXIPnlD5pcosXw8h7vLwAWAP5FzFMAPFQ2+Jk5UNP0icVS81Emg
7+YQEIbnJ/nGoG/bqpwHC8OD4BBhXD9X/k6svXF6QYawRrTPLMLiPI7i3vDB2eyP+t7nBxIQiEEF
KsxWTiO2noVn0EQxkt6L6vlH7B7KVFYdcHeSIICHYniImyejhZNUGcoESq/ai0ztg6bWQQsPcdwd
lIEQcKWjDzjqPxDYEG6DsWjoAz+k6TU06S+D/np8kO50Eh4ehG45EJrXRonJ7jHLbR0ZjeQ660mQ
wVwFt5o6f8gcWY3AxlphAqi5AkstcEQijQ76d4y4ExCkW0dreO36n2yQRMe2RBhYKnhCOqIBYkZ6
MRVmzG2aXAt0CbFf0TWdDMfHy7UlAiBTgAM4MQiSlesjZUw1sWctwyzig/0jJkfrn3cIQAUWogCg
crtjRy3HytLrVlGiVHslxTOUIJVdPH5gVkYBthwpgf8vQrAqF3d5qxNMrqUX1OSpGV694okavomW
fqj6l3lEG6oK4rjLyJsfgm10vWSV4U46JqREpV+3KP2eir3PBeaDCnN+NWBAwYtfC9BjpUM9O4WA
+m+t+TXvV7UId/MjBacUJNGClWkRtWCaXSiRyVtHaLVv5ZJzu7VCsGGhxjmmCLQC6wlQVi9um2MC
RnpwQFe7s9UTHjks0M34wg7QYUlRHcKUyEteHOo77ZfHZ1b2/eKlaCyF1WhTFpVj6A0gnnT/fCzg
rZu4eGRvZyAc2S6mHqNcQuYGWulrmZ9/VX4ZV+WX9vbPoISK6Xe/jcafMz82zjJGXr4Fdx8A9AZ6
pMFMv0MoKBloZrN4UPBYHYDiBAmUJqNn2tDEwM8iBIXoB0Kx4pM+pWNsF1MWR2XhO/ohdY/1ECyO
JPyxJQUJU4NXT/NUDt/Lm5fdXqiqo6EE3sTl3Ljn1v5Z/jJk1PmbQoD0x5YBB4GLsxaS5525eNYC
IV8Wo/Br80em+rJi1Y1Tx+sKOVqRd7QVI/1KPWg5GAfiCOVI2l8N2Ru8RkaTezG49Hh6LdEItZSm
qGoK88Qlz3akkb1BWT48Ol0ilYbMIJhj1kvEkrha2nyMcedD1QqIEj6+Mpur89byEjlYNBkTYjdq
bSsZtdw4Uhnx67T0dyNRecZXRezSg97l9s96AlU+MqPPcFzng2Zc3FriK219/+3wgs5yPJIujYbh
6as6fOpSyfJv3OfV1wsKJY0rijr2JI6y6hQbYdwH0ubUmyJ4ez0QeAP/JZoKHq2MKhkcDxwMoauc
Bzek5n4TGkGVf0UIs6gY6xilEJGmp9EIMhkEb+sew8zB7UKlAnimBPu2JHY+TcMQRyOgxglshGO3
/NXK6NY2pSB9g9QsL9wW4etGXnqVo7ZxpPRB+kdp+vRTKaNl3dwMzilrg6YJovjvb9ReTuhEgAX0
Ipb5/XxSlsBQJHYCV2rCE4EG2NzwBCzxvpUOcnZaruSGiyfiZ4ESId1v4qBBTfXYSp7DrbtxK0nY
Fj1RR3sYIWnQQ80Nuv1u02oiguogY2crDCDoKHd/jO333UFBKA7vzXHFxQAsSDi0Cinwzsa2G43E
T9CAazdCWxifm783Wz0wBTwYCsbXqu9xVfpZLrOntg7TvzNAwmUtAQwJyTg2rhvZ9athn6z4oMbv
uNlvFC4uasFgv/EjcDOJjtaIFi25G1n90whsanzc/zygDoL3DEG8DuHZ9fhZbMJqHogbkfIpJxci
CyBsHlHg8JC8Bk8gAFTr8RNFMYoUCIZoci5dvp9lme8xajh45xke/xBugOIkOc1p4UWO2/uvrNnZ
+pNbzNhWbozbgE/dNRkqTTa0aocbpv6FcstSFlje0Hj4bBSicEZZBK+F1S/d3rTn2HQidwy6unw9
1PjhyDolbewBwrE8PoGEGogIhUVS59zQhlRzojFQk+9u8dfuI4R8Jm9CxwMUoEdYb3HRDKbSYpsi
Yzrq9kHdb3+hqRBWCNAEgHXELoTpNE1elSK2MpSgmZ97//fjz3/LbQj6GoktXpSFxpm8d/P6+2dF
6erRnbxorE528tT/dqpnzTxkrt/Nh/FnPB+aOiicUJFo7w3tgV5rSEDCaQUNnoiLHJ1scNrUciO3
ejbJye4uRXF4PLeNpwi5NISkgHNC4EiMcMZFG8/6ZAImtFw6PZjSkFknlJGAOv+xoK0jBgIUvHdo
/YCEsGDoLwNT46Hp0qvuBiO4ly2Jt7I5PqoMTOgpA7hzQY1UrkW7YgY0z6yflSL0ZDUMGxcRPKyA
gqGmCh6XSFyBt6LT2mG0oxiNpWotv6jTcunNl+IdMQpEtGEKYo2ATBInklmtqdYqs6I+t/2G+R7o
XHZvBeKQKH3GrkO3iEGEySQ9W1CxEeXjc2dc9N1cBsjT8nJVhO4Q1sbP9XXJWg3w9imzosEIyXyq
2afH38/VhXAdV+MLW50npNGtBeOr46H+q6TkQLv84Logd/Z6f29TYa7hgfSA9wUXFQyzIo6L6TZZ
AJkwIxOW7bkip8ez2bjk8Bt50zVOdH8HE+uBgjOmxDGjRg/BiNbqfuZJnvCNSw4mOQRu0fcGpZni
3TOtweiccTQjdwIK3WfG2XOC1PEHM3w8l41LyKl4cT1AGAmcjPCO6IXTO+q4mJG6/OE6l0kGM9ga
n7ebBbARBKFoYyycrLoyNLB+OZHdRrHyobju/3xOEQRyBpBwwD5fDz+1hpMW4CaKzPnUhpWMSXPr
3HJECRDoiBPcpT31hOpelrZuRMdDWYXqpfyugKeGBgBbvWMi/0oS+Q20Sp+UOu/caLbCrPEVWdRm
68wCpoTST16SjrzbeqEsNS5nb4ZNWJPzbB/18VshW6zNrb4RIdjmST7nHZoCuIgUfnTYT1PW8Hxz
CpwG5a3t7l1nLjvVSN9kmRtV8YelvGRmkO8uYYXi4L0U/ydCOK060eysZhABsJg1nNJWAkbbepKA
JYHhBjjaPcQXBRMuzK7cifrWb63Q/l7ACqklR2lLd4BFDtXo+AOgrzAJZQYvyqQSGKDomWU8o/6D
pIFpnpfivP/MwoQDdBK5EqS9hVcjX+LWbmfFhp9xMmKEM8P3jA8T/a2PMKBQ6zObEo0oKNjFA17i
SQoNWZRr63bzEgd0yEBU9i63AAOSoXrQtWGsBXkc0vY42gcUterdszRqurUpqGbBqQWBNBIN/HDf
+HwtqxBYANVLpA2+bgUuOSjKSzcFjS55areOGCfLxdOH9Pd9wEXP1Y4msxs19dlEH6XnDJwvMlac
DSGI3wGzyWOEsHIFbWJnVtKbHa56kX7Rq6/M+cSqr7uLgOBaotMO8qM8bQJK0vWSKXbX58g5OdGE
JQNqUHIXN9SVC2I53HjgTh2UPayHT5JWXdyhs6N58qs5rG1JkHNrjWCtubiFvDpE5PQGemwaO7e3
IzsHPk3xDXrUUP4oa7TOtapgWgG9p3F2Jc4XL8Yrmtatl7zBIU7Ik1uGLrj0GxLkTjC7uZ8NQbfs
j17AJwBZBGcUBmmesPclNi1jzoRb74SggtnNZYwlux1eeEUmRpxKVTG81X+fnlTn426dggedtxwz
YCGCS3y9625VDx0YZeyodJ69+lUK7t88VTfjcz1wc8/HjDYzjTF+cdG1YyvrsbQ1PDDMnMWJF0KI
eRFSjaZd9K4FlfU1V6/eaf/q3AwvlqCMbVmNeovhc5UEXQYmKonPt3UpUDcIGDPKLHgOZr08LE26
JWkUI9LLU7Ecx/as0/N+zhScIY7TBV81EK64FGsp9VxPXZN2Jn84WvAUyJCVG5YIh8Nxqmd44HcJ
w9RW+yWtXCNqWJCCGDSzM9+xJc/4lhC84tDlnPsN1ud6EguNC+4zwTIvD4p5TpMPOZGowE0RILBD
HSo8GaiRtYg0Sc3WG1MrSrygsD909SHVj/tPFFwYmOAeqM8RhF+LWJREJ0M2GZFdfkT21ur3OwBo
EAVKbN7oSgOP+3p8TwEvCBoZGpEz+K2jHGJLk8yAjyAoWBSTudgC3p0X+Me1hAae/6LP2GzlO8sP
5leaQ1DQ52FTHRZZAfLG/YYfhnpIqHSQnGnCdEhSl5rXTHo06QHgO75JrP2hhFsJunA3yk5x0FVL
1SNr+DSxL5asiH1rBqiDBNQfrgY8cWEGSqmTGWYhZmA9tUe2s2Erd+1hEgA9g2L8NzK19W7MpUMb
W01wntIAeb5zUZL9Vi0kIGwEGQCWicpDaep5GGhuRLP+pHf/JFUjudhbK3QrQDA8irE0GGkgQB3D
+MmeJed141LzwmYkGHDpuH5ar5BSl5bWarMele6zvlwS9kQHiWmzNYNbEYLeaAatWawRp1Stv7AP
aEG/W2esZiC8oUtfNa3hjXqU9t8N5/v+sOZqdMF+sdpGGxC/0SP9qzWx0E6M8L99vnADDLMvZpTz
YQOmMzh/fKjAd5wgNEDk1Jogf0OmRNhioickcRBOa7TDHCYy9gC+faLGQ+4OOBLYSffdjbqxKdK8
mqyopS9qeq3rZ9qds9J9hyaCjuMQTtA63lHxkKYtnDwxrKgwAnvyG1VykbcugoWgECdnAQub+LoN
Lc1JO1IrKptXh31ZFjQu2G8vcQcS8SfuzKNUZL0RLWvygdICIsxP+suQSy7C5kbwFjFIzyNmYwpH
1WzRhtJOsBF14U8f2ySs8oPksG6KQHQOcGkewtaEq0zjLjUBfrIiOz44JfDkeKTL/NfQ/Hh8KTY3
40aOMBXUVRp1DSRh5I3HzPRBq5G8A76JWldk9VDNCc5fEe2qa1mLCu0FIpbEN+uPPDABMNnjeWyp
PngNnHweZscdKlhXZ6YvDWK/tnls2k/xO7xGmEn/jq+vT5RTjxMxndiM0vkFfxSEr/Wjl0l2XTYL
wbZMzcU0GJ9FaQfVx96RLNLWZsP6Ru6W89gg4rGexAT/bVEtTGJh/mR/ZtWXtJWI2JyBC18FHUix
FaKnUlN7YuXcWZEVf7Y+GOOf79jmm+GFN9qwmDq4E4bXNF971mX0I5tfj9ASVDg2Gxiu9QKZy+zV
lllbwN5czO6cyyJb2+MjcAbWRReZL2F/dbtqYMlCccxPtZL4XfLPO5YHadX/jc/l33i5VJ8rFQxk
WH107P7g1RIvcfP83AzPf38zPFOZPnYmhh++ubNvqadikijuLQkOnFAVBWworRVBjNlMabwsOKGN
e2m0k9GQU980EiFbu3ArRNjlPJ6txDIgxK6e24BMEkNmcw7ICroc7YkUrTB8UzkxuEEaKzLcP/T6
herBbB727zN/n8Evg5bwkLXeCNBpIC04ulbUuRc7aOr3zAB5LoTJgPRE65P18LG2UDLbjR2pVThn
X7L6ddnN9ctR14BJIH+NQO9drs4oeofVDbGjnD253tP+TpN8fKRlUQYJjwExsfUUQJ9qsMzCo6O2
QW+Gw276N2F84SosekeSSsf4FuyL4dXSr72ss9D9OeK5Obz9wLYhzyXCeQprcjVSwppcVD+2gFK3
8wPdXVaG9PitEGGdlqIE1qSAkLw7lWWQyLrR3d+19fjCOrlZUxoxH1/9PXSfCP209yIAzwZiM3g9
qPFH9HC9zWNGjCJfmBExesnc8/73GMMjvAB2H2Cd75iQaamkXV4iLBa7oVpNQUXn8B0TuJEgPMmD
MqSDkThGlH6eURivX/7b8MKDE7P/TSBfcn9qgqKSQSD4Cq+dkvUSCQeobrTcURfbQGQkDYr2qNHD
hAzHD2fY711BEg8eIuyD/RYDAM1ck7QaSjOyvJ/uJdV2Q6swPO8tyTOxOE3CUSrRY6vt0gHX7Vdl
wjD6uH8n4I5wLAcYNVQx7ZB4bVbGfWVFkxop+TdNFvvcumg8Tw32VIDDkBVf3wQyUien0OjRmFwq
n9b7DxKG5dyseBA4O8F6eHVuTMVdAKAy/KFt/WbcD15Echf+IN4zzncthvNadBJo+lpBI4H2669Z
RhG1oUt5OJXXtfKSIhH8xzJ0TybVDNKa2NeHsDL+8obPuzd4JUJ4NOuyzBNrhAjrqJSR0Um62Wzc
M8SbeagWuwzzWlAUvEglQ2/V8qqkB1AUKmWg/HDSD8zYr1GReMWTzJ9mpDPEazDNs1ImFHxR6JDk
O71kGhvHFPhCUPuhhgS+s8iOB9PPnWyrLK/p+NQcnN2cqcit2nA70GcOfv8drXxXa22D7vE4RVOg
9qpvpX3weJs3ThKvtoc/C9uCoxjXF6FQu2EcMqO4pkOQawHJwkV2le99f8CjbkQIbyZp1apsS4iI
ixAddRHSttC+SIZU3ZQCujQLCWMeuhUiDEbpMZQCayBnTcPMCfLsiNZtmmy/NR63Ft4HVFYhtccv
ByQJk6ngrTVmg2R3w06286J6Pq4g1Y5pFjjes+v8SXPJEeMX7V4iuKmQbEI68Q7+gJ7NTszbPFBW
+Ivue6hyngJ99sf+wPRjbMrqwjdWEo0loVz4O46DIRwJYnlEA/KTXPUipFkQj6d8CezdjIZI6wLJ
iBwdkruoSRY0MJpBdW2dKwRkur819YsGakxZ/c/G2V6JEHRMNdZoT1xDRN0d++xXXh7U6dfu6+Oo
Jt4hKHskU8REo6IN4HJ1J/T4sJ6r+DSYql/Jyu02p3EjQzBJyoJSwvoFJ7sIqsZndVip+7UAAN6c
hBvJXt7sba0FKo1kbgowz3VKPxYVMvufRlnYbOtUAcTDUd68865IWM7GWQf8Ex2OPCXos4venuvh
j3ja3X0XxwoJG9glMKF5g9n1TNCsbkDwbiBXC327h3OpSuyerc24HV94T1AsOFpjPpOr7YR5/1pm
oRT1siECSBSYJhxyj8iycDNKu7eT2KLtVWNPrXY228uc7o58cCQjPGKOt0beVNhvkzFw9tisu9Zf
VRXP4jVGTPbxzdh4GVHSB3wQ6NA4RkhYqLzL6kwf4vraXfLkJfckM5ANL0QlZpomzZSBTbyzfrx4
1c/HH79xWLEoIPfgdZswsATNMTWZ3ZAyqa8LPZSln5IP6RzkuzvrADbHOVDg2MMLwMO1PqvWgCuX
lmC/779aoFkhkku9tUQOsA/IunNBYplul7sFy1StuuZlMNtBKvP1Ns6pdzu+cNWyuqlpYWJ80w3y
JZzLQJd1pdnah1sRwgpNem0WamxU1xERQONc5E8FCZdRkmfclIKSaRQEAct917EE7ElxC/L76roU
Qa4HWnMivW85h8dnanO5UCEACBiYOFCxs95tO0aCbuqx27Q8ALPjtceaSgJdWxNxcdtQFWIaSLII
1xp9migcD4pOftkf5nQygmU6dbkEzXF/rNA3mxceId8FilQx8avqLB2ULsuvtRsgrj8PkmN7v07r
8fkkb6KyyHqwdKowvm75i3v0poNX7VYeEAGnAEuFPI4hJjYnK6+I4oHTOmVOSEE4me4POWKX4RQA
sArDHQny9SRKu1EBeqmya+s+Z/mpqkJSSojdttbpVoRwN4ZEIfBJyuw69IFeB8Q6JPud2PUshPM0
AyLHjBSzsOmRlYdSRu8umYIrqFm3bZB3KTB+3wbqfCqMJ3O/kuJTwGFFVa3JO9qvN8IzBhpXWpxe
Fz3s9aObhrbMstmahYMiNTAh4MVAFcVahBIP49wwEOC5Y4hSziH+1OWnvboDVtONCH4nb+6E0w2D
Q0iaXWssVHLp2VnZ76WtRfBZ3oiIU5N2SgcRmfNdAxSsOjttYFuSiWwpj9uJCNvBWy0k8MexVvGB
judWPb5jocDMxavNYZGLJTkIkc+oAjKAJlAvbX5oqpOUin1zCjcihL0wcpcNtNDTq8N8oP7c6vx4
Cpvj83o1uBQAgokeOVU00rLMTq+J7StqQGVmAV/itT+Jjb4ZX/h+j8elhhTj995rUvp59eoCOCxD
kG5eihspwnGqEBrMOoT5r1Zx1PNnAh3lXh8vlGwiwlkaZ2Z3XQmyd+e7C6i7G3j5UzVKhMh2Q9Cy
aImnpUgPp9dpPsbOIZfpJ9n4goodDKDL7ImPbwQu4GZE8kpIxhcT2EpWeW7mYHzwW9J/Clm4XDa8
4KsYLHe6LsdhQmCi/W5LzHDZ6ML7oBNmuNB86ZWxJ6s9DrLW5psniDPsIYYH/ID4SrORus5szOkV
rExWeyqz16z3K+Pb43O6OYsbKcIRmsbUGfUOOom4gVWeYy98PP7mVbsZXzhCFCxmdeIAQUWXyxDl
5WWS0SFsSIAThBwFvBVuOAm73DICsPuUJFdW+y2KSZrTxCRRro1FQtkpGORRYQCdJ0IV5oFlZpP2
4CyLY99z/m7V6bh3mYDPgtMLsDaCEK4YcIrbtlxmEquRZZ/tJHCqV9ZLduJ+ElwELHwThdP39red
pEY9GpUWVXrgJOaBpTJDQCJBTBotbpHT8k1C9qdnB6PMg9gaH1S+3BlCa3PYxmsrgBhGZ+V1qkUe
vbDlj0ZGcCIZ3xFOUl7ZSr/E2ARqD34VOs1+pjVki2ykvID424DVWvZgaYg8aBExP2XZrwK+6eNj
tDkDUKIiE4/K/zudgTYsAHYqWCHTpiGL58CS1VDeayVeBQpTFVFmngUW1kjP+kHtpwHQaSNovyoa
qGqjVtYfamsaiC0hRYVH+p5phnhjMqhU1aIMqKDk8wCSk/3rdCtAmIXbxMMARIkWOflLNj2/Z59v
hxeehs60EoJuL1q0xP6YhjIeednyCPegXQZrqFUMrzjnobnUquRN2NxjcF4A6g+QOTqZrO9Z30wV
KXtTixozQBs26v3haS/6fmsbJ+lGirBI6NuEmkpURkdem4ODNQt/799jsIKgCzUgWuBWEIy8mi3g
bWjdJXLdKsySKtxtCiPNAmYwQI/RCcdQxV3QlbgdAcuLdAtdlb1AXWSMzVv7jHpJqDwEf8A1w39/
4/UYy9xkmjurUYFqaKs5pZosnLEhARcMniHCieCIEIN8BJCXzFGIAezu98T7p5DZMPdvM3BHQAbz
RkH8OAlrhOy1VoOHZIkyNBllf9jfgdR6vMtbEkACAy3B2SvBprxeo0brTHd2MzValA/qQgNnyYOu
kYSuNpaJExCA4Ao9RtCgQzxKU7UYDLSiUVy/qvNr8c/jOWwNz+8achycCER8N9PFm+JeK5bIM4Jk
8gtZAmVrfF73DssC5ZF3VZ5kXFAlscwzeHKG5NVRJdbRhroA6Ri6sCOfxfl7nfUW6IuTelXczdGz
7nw7BkqyXx2Bgw9QCP4aAKIlrH7fmgurCJsjdk5Qq5C+Lvprlh537wHnZsM2mwCNoFPAehKInExO
O8wAToPV7HPefXnP8ICK8osA7hJxjcyktxUCepSq/KsC/7q3H5PN6/zgJ6AYlfsMgjZNiTvOagYU
fgfIQnIqJTeAr/HaL0fjeKD8bRCjQN3d9YEYh66iHXOiOvEzHKNrlYePV0gmQXAU+izRKUSAFiA+
aNpB7UIqOUfbEpDkQ4oPf4uoFyM2rJozSUUpfYIBVpMXXcZgsXEVsEz/iuCfcKOxlapVZzrPTlRN
nl8q/Cqb5K/qy+Ol2rjPKyn8K26kWIWrL92CiWTq2SlOuiw8wg/j3WaD/w55MWTgQJy9Ht+z62pi
Q+FEVvrDrp/c6dRkP8w/u0UWYt0WBNUB3w0qSLzZjE56Ngw1CLw0ZKfPcRqa5Bj/9PrD4wXb3Bbo
J94yjZO1CZdb9yxlht9lR4r1s1AC6v5BQJzxjl2BmkL2GMAweFrCWzfVSeHSGewGSu3PbZjE+y8I
2GxRS//GvXhXVNguXqZN8wCqVu9klZf+byfZb9Gg6Rt8XCSaeDsncZlMOrAR7bCjHnTZv7JMsgv3
xxb9xeCb8A5jILsSh7dHPB7mlOsRnYLZ8L3dbcyAerHwjALthOAk+vqsj61m1CbNC3OKcutjejTT
j48PEf/f17eCd8QDFyyeOShBsc6JNbTR0wTDO99I/9KlH4r9FQtrCcK9s5y+nMrYmKKYEL9nn2aZ
etrYAQ3ELkD8e/jXHW2BmrpOZujVHOXZHDTM9ofEuOxfpVsRghpHW3n0fW8hwoDuY0sIniCnkMGp
3vpli3sBPAsmA0g1dlzY6qSeDX3opyka6AWsK5XhVy047k6JEjiab82H3g5tWWx6Y/XgSaiwYqES
QTsovOHJ0JWkY0yNPH0MXNqHo2zxtiQgQmPDQEBW6G5aRMnxxFb1Ehks8a2AxX/v3hwYsTCheDcq
KDwh2FfbaG1qN/Ec1dkHtSX+VOf+kO0O6vLSYQwOPYJQlsiNMcaTS0C+MkcF2pDn3RKUMnW+sUwr
CcIZm+mi5IMGCa0buH/2MiK4+9cCLiPUHLCfHGYm2jpGbM9mP6c9uv6OvkVfZuU0jb7hSdThphi8
fLgtvKpEVIdgJwUxgEH6qMq+KAsJiv5p7hGxKaj/eNe3lguMSvgLwUvsu7BcIOTLnLwpRvCuf1OI
72iSDeenRriMcC7wboBKBnQWIlp2oYM29mbeR9lvO6Eful/GX2ysP7S/gv3zgDXiwB8GxvGOvovV
eVkYzcQiMoTMN1vJfmwtE+8jiYuBbcdDvn4+bHjC+gh8U7SQNPwn0XY3/UH/RQC/MLbFj5YYzwfo
zLMqm8yRqX6otJP2Y/fqoE4Zti1njgXqV7zbqQ46okafoqymfvPNmvfHzFAIDQZD8G4i+XfHxQGX
AwDmRJ0iyzx0XjjJKLs23lcTdhPvJ6TDx3aE1681O2uePHuIEsfzX139S6pJnJiNHcZ3AzLF2TYR
hBVeDd0G/qSn3RChY9FivcT08/4twKOEBCYwfsCnCg+ElzadWozdGPUpTj9akP234YUd7lyjz+uF
jlE7hYsTENkFuLfGOSPQv58v6Ak1owhyjBjfNY8j8+PqpGlPTXMY95v9K0FiecbY1baWmxBk0LAr
/MK9ejMaz+IN311mAkEcMgqsCQpNReL1diBxgZARBNXhQs2Tp4yXx3uydWhRuY83G+EtoOSEI2XN
BEbBhJRBHX/S1CdjCof9WQkPqXYEh/if+xiaPbWVXVJdjSrgt8Ne3as38PSg4g2eBe9jgf4ca7UH
dG1uNnnJ0HnkWZ+ffz9en7tHjiMUOboFlK14S0UOz9or+hJYCBZp0ws1NV9B47n6C5WBqe9utiBG
uBrO5LBBnyDGqKxQNQlahf65eyLQTQ4HXeJtQHX9epn0pJ09FFF2sDkOi3uxljMdzlPx87GU+3mg
yRaOLDQggixoRLuWkjYGiN0LvYxSIwCDja9ou5GvOEZ4gpAG5JAjUCqtJSxe01KXQUL9u3su9qLv
hMGFz8+ZW7lkxuBEf561cIg/Pl6e+9O0/njhiQbaciI008pIcZ/az7N9LtHgrjk/FnJ3pd8m4XKM
s4efIu13YntKYlGjjHLnKele5vTZtiQW08Y281cIMQ9e8QhepfUm0Mqr0HkiLSMVoA1/yA+PZ7Ax
PM8lo/LK5DRBYj1utpgO0Uarinr1/A8ahj8efWMTVqMLr1zbdd2EmVWR1fupESbKGcTbpYxdcWMX
eKQd+DiwMXMs+HqJkgkXrnayJqq1z0N8yqZvlrJ/mVYihNPUM/QucbuiiTT3p66/dFW4e6FW4/Nt
ugnTDaxTG5Vg/FH9UIynxL3MYPyQNf7Y2GwY33AikBFHuwMxeTDrRpIPSdNEPXvJHZ+5kllw1bmy
7nlbbxtxcTh0gD6IKRwlp8RUY7uJiO33dkCXc6X5Tf5NqYNFFoDakoUlAyMECuFhBwpHC/89bbK2
Akuy5WtNOJYHYMAMYGvAy5xJshZ31g7mhQgIWF84kyBevvXutHFcq7EKWdYnMobNECT1Me4vy/T5
8Sm42x/uFaGSCLkjPB/g+FnL6cmUxsuwlGD4CeEMs90KXRhfeJiWpo7Nasb4aj6Ey6L4Wr33wr9J
QNwRBO+oXxHN2lx1W2uwoRB7emyHa2Kd89gvZFR/m+uEGkiwzXIOTzGBATjvyEjpFdHyXcmDQcbB
fadPMAn4wKgcA4wHPrBwtFRz1DovZlWUeqfRPcwUGQbJOm3NALEbVPAgjYSiSEGEnZY01scJIlC0
sviNDMBzp3j5FG7GF06SZRIzcYaxiqYudIePNbiTu8/UOj8+r5sL9a+UtxrDG63VVMtolwqkkDag
7ceh/RqbkqsnmchbdO9GhMGs0XYWiGh/a65P6helD3UZGYJMiPCAuA6prWLGbhSxnxlHLfuj6AJb
/fnfVkt4Qxa0DEi9sa94aycrD8zaV2TBzu0Nwa0AOdUbHGatQJCw1OMq1apoTAO3DpTJr9Xw8Sw2
Ty7qBNGLB7HBu7jwxNRZIcOAk/t/1H3Jkt1GsuWvlGkPNcYA8OxVLQDce3NmMpNMktrAOCQDQACB
GBATvr7PparfI1MysfXMetEbVUmZiTHC4X6O+zljx8aGJs3/4PjfpJIxc4yw/mJncGW21K8DR1y3
zasYsNpfH//89z98o84747vjv9gZU99vk9CM3wtcPD/56th3zlwlP6kB/vQxfXeaF6E2znq3Gorb
MMunfrop6q9/fRt/enyApwDn8amFKdmPbzqloejTQSCz2juoqbqfDSz96UoC8oHYhHoY+e2Pxw9m
F6mmeEzQOcO4wWhPP+tk+NkZXmw6Gu+jDgnn9xgj8l8Gddz+tpYNXjUSQgylQZgSgusv3oEPxBu3
En5fF1c+4DP0k+mb8zN+uZTOJpjgJFERYxjqx2fkXAKb9wK7LS2vJ90VYxN9pKfsY5r+pHHlz172
9yc6//z7IDhOwk0pTgQDkAF6Ifvh7y8mMAhAlpF7AAY5v6rvjg8whCUrr8+lZCPo23L+8tfH/7M9
9/3xz/H3u+OzhUAyj/fIawCmRS1fWl8fmXwl2P/kRtD7AcYQM5t/qMdqMtE5rGG5F1H7jv0Mi/qz
FXvuioW6IMFTelmKubHcEzlsC9KOdHgskEOTn7zon53hRfCLbZDFLnAGBkNiyHmZm6r/u8DmeVNg
XwPbPNu3vhwZg5rq2keJW8CjX7Hlo7B/t17F8TFHcBaoBN2GibEf3zWhxrAZY4j3rEn3U5Ed/3op
/dlWAAwHdeTzAPYf1Fq3xabjhvQJYjNvCvPqb4vc4+rPERWgzbm96iVGZxe06RuI2dzruVl8w37W
Evtnl//98V/shMiLeZopFiimSSrekL876Aayg2CeEbEOZnCAll8EVZ6oRA/EbbdDBOPc6hMGZH6y
xc5X+H3Qe3mGF0Evm6BvloBZuWXuIhZ3pH6rbmCT/vfeMh4/AMDzRs7RXoX1+uMiqk2/Z9U+q1v9
tNCrjP4+J/u/Pvv/oM/r/e+Xq//1n/j3z6sIaqTD9uJf/3U7flarXr9u/3n+s//6tR//6F+/PXM1
8pe/8sNf4MD/PnH3cfv4w78c+DZu4bV5VuHhWZt5+3Z0XOL5N/9vf/iP529HeRPE8z9/+bwavp2P
RseV//LvH11++ecvkIX97hGfj//vH959XPB3j6vZhn88mi8f//hXzx/19s9fsuJXYMfw/sKnEivo
GxLkns8/SbNfc3inQSEeIQ/LK8Ur56vahn/+kqS/Yr+gYRap4O+mE7/8Q59PheP9im5aNJeDxTob
3SMY//J/7v6HF/TfL+wf3ABKHPmm//nLj1+Q370H0BgK0T5YQOZ/8HeiA1QdSjV/KKYkflMwmh24
n+erlYetS/OeoNPMyrz97hH9+yJ+OOk3Hu+/F/v5tJBKR7QEUYY55z+IMBT1kmdhtk+rWiEla1hF
/WlF5vUeyimi7qbYOtcEvcyva1u6rV0GU75JxbR9ysge4DK3ZsUl4uQ4X0RknJKTMFuRPnkylbRJ
ifZfLARkr0rS6/iYTTkOMSVyKg7abJ4ehTGpOGmM/t7S1dj3/Yaw2EYBOp63LNszctDAUF9RiseA
mXVS6BPUyl3Z9DOrPnO8bXaLDKms2rHybG0XhWsx7RoJuJQ3mDCI5q+YrNf9h9JAh0k28JCOK3Rh
4Gmn4iDZ7qFxz/lYjpc7XrGeLyEbE5H3Q83M2CS07mPZKD9g1qITVWrqz/Ua9a5b91Tw1ymEkT4h
S5o+rMOICUYP0qt4qMY1u81d5egTfuSRvPqq3qOjkmPmW2cSrxq4xxaPa2L8U1RhQrF14PEFkHqb
iWM95IroRhpbxlFDF2rQwjgo/yBm1cMnPNbVAZEl1t0wANSUWFS6K+u9pw11vhhPxkeQsBzXJbod
J89UYyC2K5qZFxT+ZHolr1YQc8sx2ZVILjyNhhrFVGSyJrHImA9LyfutbIqUGUw1apO712KstuHN
UC6fUuWEa2pXYIZ2rJ1u3LKT3wRbFWumicKbjBZmHZqyMAPMEGqzmC7Ztwo9z5GfWdtjtmfFdyeR
WZOKhb0fcmI/bOW27PDqTWCfHNc94x3fklwc4siooQGuN0Ks2U9CNMu48/g63ub4SKQTb0dlyQfo
XsJQxRI8t9PK1y1rIrNJeJH38CVtVK0XeeFxjMua5vR6z9FxlQ7l9GycW54hdbKXTT0PPW0HXQzP
Og6wVaPxcJ4NwkC4HLAX230V6YVYMypbsazz0vQpGlnbQi1UtWm/OLj3oDG3CXkxMPB4xCcNssLx
S7x4iPfLrFfv4RJRZE2mnfhCNVWqI/EorvgS5FvQ1fIM7qEybTAIDzw5XpwrLx2HY+WCPrWt9SHr
T2UvsV7gZtfLZggipoeZ9Uve5YYWD/Uk9JelrscHR/tUN7Ff1N1YFetTHlsiD3uk3U2kJuymijEF
2CRBT9LM3HZVjpIuJ7sJdpyGWLt2Fb48JWoDSOsXv9/UC9v7Lt35bJsZ01O+rUpdrm2943xN3Wcu
a/qze12zoJGRNSyolTUL9OG2ZnFWcwDknpkjhIAhxyxWo95UahSvJ3gc2GaM1H4r/WI/+EIXv620
3t9ldS+qxqfopoDo6fg4McPv9iXaaReUq7/afa1XZDG+zK4SOmd7Uzkp3+c9pCMaN5PyLpl9eBOC
xyYmdqsf8pmEJwaFno+5rQd2QK2c9DDcikbaVHaOWRPiGR1B+ZKGtqojvR1E5Bl6V/cEVo6V1zlr
dcpp0sXxAB2NGp6r6aGfChYfmankOnZkLjA+OPfFFOcHGaej+IpuEffIClqq5zELu2xouW+3NQnJ
1mbVmsLKqlj42oqJC9s4RtO0UQbLvU33SsVNleqlaKIh5+MRresjNPxEoQpzZBy3ekuVKIovC3RV
iytNpdRjVwiXqW6Goq0Ph5h6hya6VNUCSzX2NB/psdp3gc6tQtrSH63R0RNe8iibXdkqbxnJBnIQ
ei6rBvsJynUOhSArL8o1cL0dI1HiuRwjpyvyiZhoH06ELGOJjlUxMng9K1FhrviU0iIqun0AlT7d
rmofeaeV23boINhEXww8HfK5NZkyQ5N7GaBtHYks29I7lldsxJK3JNQnsSxVMuBpRARFT5YO/ZGk
axy3ri5ZuOghPbyqth5Wkl+dP1EJhrEhBVdeyMmsBBzlUiPGDXKCF9ZNuY27uw26zua5iSetyRu6
oBM+a7NRJfE5qvLyJAiB8VAbQEDaN71lQ/oBFMbiD5iizViXbFL175LR6a+hkP2TQ3mYNCay8fOa
epFe8pg6CTHk2LA2TK6A2sCQ41tXDPF7RLv+K5oXhpttipevE+ury2nb5AYCKcr5QU+V5M20QooS
2pm9ua0Cy6duUHApOFDH1wcyyuGdoPByiOJh+2iWjWxNVDL5KQ9bvbTT4nHDVtJAD/0uoHpOJzeJ
jqz4jjeRRR9AI5WI3yJ4qKENqV3vELHQEYXFGyPiRoO+VGUyuQM+QqlsrJV90qBTNrvmCSatm9mj
974ZS15+lL6f0GhYihx732fJfizcun/WPb79jc6NwfZmS/wlqwb1xvCYTG2GDx1r9pmVD9SvszmQ
kG5zm2YCF7/Xc/xZZfm6N7WY6WOtxvST37Gmm0AcbtQE4eOtlREa8U+eVHw4wqFgKFrCWUC0GSb/
unBV9bRjQH87xHJeik6M3JYHJAtBnfyaLXDC0nIZunmiTh9mru0Hl5UIWesUhqqZwdAj0GEWtW+3
ZCjfRkvB7LFeNBGHGooeW1ePW+YatGzP85FW6/QhC64o2qym6RePbV00026Gj5Rg/zRLzmuY88L4
1DfxbKCtV9fTCtv4ccef5+tU3uWecdbF6b7SNq2YzxsfZQxmnxRZeCOzNb6uB1/3rVEjchAEZGs6
Xo+C3C5WAdFFYmYgMxkhfCHF2Qnyteh8bkViQS4nWDi/Y5h6LVuIL6TQD1SYZGmIzxN5yP2yyouK
woO5SWuGiE5UmLd2ZwDhmmwmPnSYqpDhtI8ITMewIv/xYS9Vl0P1bL7UbrX5ASOfpTmFvTBgdzI6
HsuFl+RqjEd5gaa5yHY27eu4GXsDE2laIeIq2NuP7QDc8objl2vMRkUQWe9Db2EDEQ1YqbYo++KC
ok9Ug3Pz0zuMdo4IvukIt2i/JPqL2aIyOfpkt7zBGHcI7cLn8wz04vP7KbHVa2t9dJHscaKb2heI
H+BU4zYmUXGnoZzyW70M7jbfCGL3NLP9DkvT/wY8CQZIubfON/k2R1fnIfdXsSfxhsZaOj6Lbff3
bi+i7egFi97hzknZVBO1b6IohjiRDmWxtahZ6daQUOUf13Ll+ETV2TMkEgV2Z94nUztBvB7Rbljo
K8+n6LdqqtTnoCY6tcNqagX9CkXfe2QL933vhlunA3uHt2UuhS1Gi0pYJqbBLIz4ysd9n7o0GtM3
Su5J1uYzpnk6P3vlTqsu91MvtSk6U0S1b+1aTR8cKrulQXdK4k/WVbTH/o/s3tJ+XWPMbVi2tOhj
LpYOIu/l4zytGz2tA+l5ixSfYoUyP7+rkKoUzcwQYpqBTgT5IFJ9RLAR4nvNGGfT0CA2Tn1LgzVp
U4qMFk1WyII14+rJjTN0fyhgNQInnyS3YDv3OtXHeh0ZGnJ09LVIaXS1WySMsFxNyvccCx5AxpS/
rreturTlUmg8fJYn7TBQAo8MF2l9KevSFa3qaVY1Qe0EcyhZP9wVbKuf+UKz3xbEGtvqISLRMeY5
gkKBFBzdoVHI+bFmi0wuUbOxm8mDwDySapP8uKwGA7n1CM9AzLUgODSb5fF4mKJkkR3+FFmo3CBY
dagWoh6SEYrX7dhTXh/cVpx/XcK9tK2R0G0nkxj0vspoGQ/IZLAGx3pVrzRhk24FAWUz7RyhqeQF
f1W6pH6/iM3m7T7uMKakgcvLdXNTfpyoJjAgXpLoGWrwdGmrkZrlZuqZHjqN8+0Nw2Q6fIYMGchj
dZbsOlRIEz1w12V/haGtZWj6cUSStytJ40bD0KS4GYkaeNtPsrp0apL3gHgi1c4Z3aCpyQgjLUsZ
pHnhtlF/SaC7/X7BJnjrM1mLBsUNJoBEGaqhFVG/fKJV6T+MVuNxV9BL/1TBT2tvbJ5uusP+jn/j
Q428VaRl3yAC5G9VmsBgt4/69d7uuKCWrWBQWjaN0ycw8rgICNjVD8nK+ghXLKo3s0RnYufUXJ4w
yVEI5EIuwrIQsUUKkhgpO53uilygeUORNptqDsszEaPu2WS038C8FjpKdWbAu0cIq7zhkcYc/5ia
7CKNsm1AbJXonXTZYESLnVi+XZ0kupX+HKZGDnOTZsijGGbzBp/jpq7RDNThY1xD3XKh0XuzVOH1
1CMLOWBHMXvYyj7BQ3aiHBrkVAXKLBKmcJxmPY8AlTPYlk9u6DcUV+l6yhKLL6IvMazXUqQuVbPH
dtdYtYN/DyHK8G/s7f8BqvRKPPPHTT0/b7cfxf8H4BLkJ79DTv4ALt0++/Hz+j0a9e0PfseVoor8
Cu4FbSEQAcCI9Tca5ndgCd+p6lfwlN8GcIAXow/2v5ClLP0V7edns1H0PKFdMsYV/BtZSvJfIXQN
YBANXkCAwb78HWTpRxIHSDL65wD5xhhXRFMjRqZ+hBpVZpOR80HeDq4ey06uaUgw8iVZ+jlSfUqa
OQL9dr1h/D069rOa9qfvntWfoEwvBlRwBbhvtKqfJ5LPYk8Z7vR7dmR04zywTdibVUuZdqlVpH7M
aZaYy1CgURjcVZYW9z16qXQEEMEji5+XbFthC5AouruGaIwC/Uw995vc13+DX7guDF+B+sEAKgaZ
/nhdKTpVtsTNGOd326y7aiUjhcll5SwiC+RJERIRIe60z3J9ZIuvh67KFvghzdqO070MjDn4KA9R
eVWs2vxMd/fbxN/313cWQ4PedoIuc7QoYrH8+NzgMJCnIisEou+4GzjLx1m4zkSEqTofL+KrZ2Lf
rhOWQaXZpmpEMMhLXn0KbDCqo3WhHmqWVvaapkBXjnNh6/HecTv+bO78hdYyMDVoqsH5F3AitFTw
zxdvGHPtSR75NLneY+QZl5Zvor+Uc7X7hkq/pYeBLPwZMdu8BuzAQjc5iWYNmftt/An9cz7Vdw8N
ngwVWlvOYO554eH//PjQ+Dj0fiaJu0770qJGSBY93zq3Z9AoZGYSH0Yi4Tr6E9LgjNe/OCvgfCiA
w9r3POT/YvKe72tEOD4Z1ytGzWxn8O2sm4IwlKjLthfyzV4opEIRz0cArOmC/x6iCY0rf73VfqTX
8B5ATMGnAK8AyzkHQfjjzS885wBanLyOMVoYXcnMEnOZL5PfGynW8We2PD+SPd9Oh92TYHVimP4s
nPDj6bJwrrqkWK5TQD0stEasOTT6Zc2Hn/nz/IiPnx2Lzm266GtAWx961OoXvI/sKalonvorNkXB
dOL3R5gMJLuGA2S0vFV8yffLsMFG6eKvH+ofTo1JjBLOTHie6P7D//x4lxHJ56wOWl6RCHDuqSKL
61ImUsCo444bjabQq4OkJlI/WVUvXydcMwnmdNGSByqQYN7uxZnjQLXKuDijOkncyg357fH3cAQO
DCvpr28Uustncuv7dYxvWILmSfwEmnwgPc7P4jsiW4/C90DP7UmvUVgPNNLh65btwV5kFH7pB+zr
Fd7o9bK3qp7IYZptfr3MKM8OvZDhVVZuqrEsry+DCHNXyjMkMK7VdY8a/uBS7lq1edIItdmrOV+y
d7ImZ3XBiDy4mqAEUjw5ZGa7Q402PNq+dCJv5rqXdQTzZD+y/CqOdr9Fz3aeUQ0qab7WW68+CaPt
kUbJfDkgCb3Dcvi0GBGdiphtt4kXVSuKGBhR2icXMwChokllWl0rFPKnaq+rN5EvqlfjWvMWcsIo
vcVaHuNBLIB1V9mNUbwPkOCbGR5Kylt8VN9CEFo9DGUK1NAu7LiaYroifKUndAK8dYLtr61L/YHs
q+psYvrTVmtyQfU6fARN8rXcUIo0LkdvWe3Y3vQu2ruFbOxU1z5vZaFsfcJjwDwnkKO7rcKTSKIJ
2IsAbL9lk2xcEYunHmT3ISWeVUDduPqomElPsJoqj7zo1zcUPe6HPe55h89z8qlyaQC+I1U4hJWG
27xg9xrOxq+LajMNYKTkNfAU9gBRHfvVTgVg3qmo+RVMatCeFgoHKwu0YSHLRFkNhiTEusUoFzAj
A3Tot6JP6IrWslrepCCSrjwq5LZAznoqAqlPhojHaeHZFapHf0C0cE25yh7lGn6NG73JA4nqLLpO
qd5vpmkxb/qKDR8my+e+Q3iYXiGxJY9J1WevIjrYpyVP9mYdbH2QhkXXkuQRKs4q1G2A6ycKZyCH
J2ivDIdoXoAIKBbnpKttmD4zX1yniZ416SDvSKf6WEbgppZHSSMsrjsPxzFztfbhc5GIovVEJ808
BX0ZceqvLRje99ZFI0onhd77IYoMhaNkuV2ssXpKaTx/yUKRXIpKQ5g/w4jpQGZ7B1PiETYm0zEu
AXCaWN6a4DHiCsqKvw35Dlymxhuy+V4e53RM26U4Y/KmBIKbaqBWLuy3eb8u4AUTewBF3i+Ag4fH
UiU3U1rMbSjXL0SukFsS9DIRYXkEjPEuJAwcTDVtx1IBtgqJjz8kY3WyxZK1GzXiJlDwPfloXvWr
dad03f0hm9kEhshbWH8w1iZRH7Dq8sodbRLp1tlpv3NbWZ/SdBIX6SLWe54F/Uj2frkb5UjvUfGG
G7h6yoOS3lxHArpirS4tJLN2p4xsNtg3qFak1tJDUS69asowowW5Hwb/nIkxLdrVsLrBwP98mwzb
xK6rwc3z+wEDTRHKyLD0OEjlirkJdTkNt6IWfEIVOiVfJd5c+rTzTD3AhKUgneNABO+qKSXkXV0C
R3sCUp3GSzPu4zReQZI+ZV+r1UKqN0qDJo8A1eMvqpqXc2eSUfu9zc8kaQpAIu4yqpP5+HtixiNi
+NwAHLD5pR9yXJUOU3bwLmbxiFZFl4+YlLYKfheRNQNyzAFZnTbGz8czFDhcOj33VYv2HhzBZnBQ
aqIwQtE8oXnZWi9MdUN5vOethuwyuyoCHgFvVwbw+8Ync27vSkTiHLTDWqHebRKFuPJkBuZBxPSg
DBsem3pvsxlGK4cccZS0wKNcflMIsBa3sl7ljpFMiS9sGrm9f94D9sftIlj+MVVIHK9gZr+/5TWW
GAWTq5AeE4IJkWMp4Rn63ssEz0ZXiB2tjubtak9XoDwdxohjRFyxQ+R3XRrghvPeH7NkK+3DskjK
rsxAxH6/cV+RNwup1vmAuW1Xg19bMls00lWggvBi+7TCls53/sz3eVg6mebFep3qUQ2XcW0FALMl
qkZHwDPhDcG8jI+1UsexJPyWbC7NjlzL7CFDMTSNN3A8CTlpI+C803KboNBm9LowC2bGW+k8MDDM
A+DTW4XMxXi5hgP5wShRzU9jvFqNvW/RN3DgVTxh3E0yJkgDugMcUZewuPxSL1M1LM2aBFjbNt5u
ITrAL8mWp4LK+biOAy2nLrc5Myco2riqibKhWm+KOWH0qvZoGXiqfeXU88IdXktUxcLqDnkXJplb
h3/4E8pPEAYHum7jdJNyzgxmjh0fEfzWeK7On6d+zZ/zJd4E2Me9L7asm1AV0a/IPpR4vSM3hSKl
lLl+oD0CZss50vaLdRB0fCu2VJM7q8OOJzWAt+0/cBU4QlZvlrF/kGkSh7zRRM55CTyk2HLezAFs
y9cRaYsC8TdzK6N26XO5bt2qA6jOJnBvpjeRrId3JZ2SQzT2kHuqamlPXjN5SdXc69bIPr/bsgJY
LNf92yTY+krwAYKKYMG6ak7IE9Lyd1LT8RK3x4+OowZq6syRZp3ZNcl7Nx+liUPfgLbd7mvjP0q7
gcBQ+XjqAbTeRhswfpcHrLNU6Evi++gxXjHyCZIf3xafo1c6B9OJjCt+LRBXulrX5auxBEBdjzXp
EjMU3QB9r0ahw6Ro+ro0ByjTrUcWFfVVSCNzEDXdz7bGCCzV6qGNb8FhPxQVnbsq2gGHomdt9p2s
p/lqqKo5a0wh19uyABx4We95fJnutofrMksuMrCOh2lx/XEc3FMSQLw1pKa6rTmRTQy2+Np6Fa7y
qZDX8MHA5P6Wz9eWY1UXG571ICB/0HAuik8pDGtO2YQhk9mbvdGL4Zcbr+TrdU98U2VruARtpw9c
T8/5vii4Dhew+UpKgyaIHsY96GV+WCccTie0fFvMJqlanlfiRsUcWhRhEOWryakaWUJWUHzw9qSt
1Qb5tiIy9u3uhFoO47Z6fPNsBveGrBxtfFCbS77WfVTdTCHPnlIMr6ZoYVjnVotIxk0dwzjIjHoD
UFkoJQ/D0BdP8MMJxbGs6VJ9yFVNpzvrwgRQGMEXVWehJ6SAehg6EKcc5AuvvrUXgFABGbVgHmWa
jXgc8bG+ohSsU0bX/pplLr1M/QyM2NbUwhwU03JNVaThgm0AQju11pNpJqvMlaebe7duar3fCoWE
CndfPWxyBQMnSMne8GVafReoTd+NaVa9hRqBvxqUXh+2sc8u4TMB7fY8eH0ZSw+oQSk9HnZmPWvH
sciPMRGCHIJ1G2ignPVfNhPqJyhpQv6BGLHF4CDBEDcAeGreqAgDs42shhXo/rRd4MAVbaRFvw7U
9HPTgjvfkqNRhl4tkKlpwL3iu2WnUINtHdVo2twIcxNGpX6z1cgewaifZV+lAT2fUYIPChr+juXq
6+yu2qJYN0m8SNfOap1uQZhJcCZV0G83FPyvEdDnAb8wT6+U7+eLzWCc2ntQ7kftrBsPdJLZ1ESz
nds8xMSAbgv+lmaQUriY6sE5PF+4hIHBYejv6cM0Y0yXRodk2P3HxZblwasxeQSdDfIz23k7gHU/
auWLE+D/9aj7ZXzD+PwRSHF+gRuE98yKEusdHq0surAL3aXQJC27eK/JMUqHcKKDhlsr6qZTRgzt
JGQBZOPVPNg7EEnmXo6xewtVCccRjnsHzJvDWXSS7IYZWAkIvtxGMmyfndz6WzJLeLPaYTvGPhQX
+doT0ByuVKcwUviRVhMwJpanbc0mdbPHE5aYTjVqqniLLgRZ1Kti3aOP6DECeTNH+/4ZmxW4cpwR
/mEeg/hY5NydclN9STkSTNyOqcwh2rPcIF1xKK7GGoOiI8qxRVWR7JKRPstqIleRw75QfExOk573
U7CJQn3F9S2YWXVICvHJbMxVR18VrIsKmzyCjE87uyzDBWpyceCheC58NHSJXq5paehRur5+Hfdp
/GZDDXAVI4tt0Ybg7jZHwV6AI216sm+H0U7l+0L3+g5iJog60Tac1pyBI8pFeVnEVqAFRheHZBnj
bgb90ka5vIGHeYrsR0tg7mhj2UAuNRUj6JpzPfaI5MmH3E3xUeQ0vpw5Osu2EUC6rfRF36Nju62s
qLNjViCj2nFBxwpOid0eM5DP5QAaMKoP1sLwbkq2cMEJXNECMShH4V10WGoKOVCfZO5zcPlbkSt2
xTShV1DlpQ2yrAcyZ+VX1Fjro0UdeTeh8tCHQALjB1dF7qHPkSB30M4Rr1Id8/I2LNhdTZTS6npY
wPWNTakqNAJFxYauoWgN5H7kRfQGU1d1dapsP04XEy8n24hq639D7pN01XY2Ow9keYizOH0flERH
FBjirakoQ1GWJOyp8hi/24pZdYz3xUPMwDTsrJ4vxzX9YJwVD27wyKNkb++5kO4q7DVFzC6Ta8jB
bG2PPOGxh3cTjHYWyIn6BCldkVXvJFFVq7M5ejVO6dO0JekFGQJAwBhtWGCq51uD1uRjBWGfaznk
uAgrls8IZbqhQ+TfrUZY1uaunC93jngdNmRBLSckOsyV9XdeleEGe3tuMpvXN14O5ArU1ieUxtNr
hjKk9ZFMX/McetGY3jMXnqfkSGOKpAzrZAAAITGeu/rpENIZDUW1sHdokIzFhY1D2kLuaPktl5F4
L6SUd+iZzOAxg96xeZTRRwCnCOL7zI9Y0SW7qNJoPwKy3gPolz75qlwOvrws54PIc7RlAcc6aPQu
kP9N3Xk1yY003fmvKHSPFVDwt+hGd4/l0JsbBC2Agiu4gvn1ekCu9HKao+mPupI2NtbExBAolMs8
ec7JyCo6uHVN4WNGAomviZ2m1izGrIKn0rzPhq54EEXZvUJ6WuwyG/ZUZizmVnMq7sKc2Mysp/6k
lP6WO0U3QOygzHfs6xw5g1+oT6svnch0cxJUHJMs1t88tjHR8GeXP7ba5XCGImlaD7Scaa6T7a41
W9Hf2E4b3GFg7NwDK9ovey1kHa2VL046S26qOnXaXbOW/o6sBunELC37OOTGNMcuAeDrTAb1i9G2
8s9hObAB89X8kQFoENknpKvTrNI9QF3ymhKded94WsCAICa8rSn1HSB/aXNnWbV3rRLE3/0aIgx2
jCttKitKS8M8pKp3q6gfrNWJSNGH7yNY+ZZN0klz1s2xbJw1Wh3pfeoLU3xewWKof42cY8T7fLCg
9w8dIWvMB/heOiGUmcLYFZUDFWy1VGxNPh0Vkqo8WVNr7ay26I9T28mr1OnaXZrOqGq63lpujRKx
GHG06743RTu8nLWvgURcl1fwb0hp3bdGt8yfvb6vDyDAlRPPdreSRfnqY5VOy0PQLq6ODFgklAL7
dXX3wI1jtAxF+alcy6n/uCzscqKjUB+sumBgddc4X8Mqnb9zWepdzsTe9tqQe7vBvTai56fzenRy
eyv/m81taeBeH/li1ApWWQo9s9FFfgNklKS3iRck+74AOfpiTqnyTzaH3bgn7XLfY209QQSyuymz
SF5Cow4p3XtDezuysMfh/exZmtpmlDta2G0OHyYYaK+8n/M+m2dCwxk+Fayg91KLMDKV877jpr0z
u6L6DlZCyKEghjoPxWC1cwOJMGiKRu08m3e71j9zmC4DGbivi5ZcMtND6RxBYAYv8tY55GrwCZNu
WpHzU6GUqu/aIuggqy20XzvQYiypDeJGd23ZYSZNWMqoa8zwfh39fN3XrXb0mzQcnLtyMGrvTk2d
6X0aa1sUd+s0LUmceGXg7/3cHOpjXQYGO3BtA35raUtAxCxvi/A2bJnwV4uwZypTtVlJ5oQXI0fI
lZ05R/UzfebgTuavcGqLAd+YBHLY267welSXFAL6A7TgoPqeh/2wvvJXswTUUysccyh3EP2P61h1
2U2wpqu8SZ1V+w82FJ5uV9lZDsLeLCLjX47VLqRQEGhaDsO5Mv30KljyUZ5QXfv3pWuTx6/STfJP
a4MLPanXSvI4LnZPbbkRvR9cD9IQ8wth9yT+BTZ/4qZV1lxwtpaZUQlY3w3whGpTQfoLvRNBzWoo
89D4Tg8KUhBLX7VjuVQ3gZECfZvh5DunkZOG2oZOUkwKUlnDJbR03TcxZYLEOQbWIIYjoSlgQVrM
pnW15ChtdlSFhjCNHJyark3ghXHvoJAp7qYaW7YfRt4pkiBNhH6lrLq1DusIc0dGYMzD8mO1gm5t
Ij9dA+8HnrCykbt57FlPFi1BKJk1DR/eNjr+mYTa069csxTkpYO3UtnzEqfPb8vMbOVNZdk8u/YJ
bT9wGOPPSCwkaUrZWe1L0ZTW5yLDLa2NKrK1jhze7mYsZkmN2TmKCkmyxTKmt8RtPugN2IWmmeCX
Zng/WhrG6DdTEdpMXakDk3/5rrctFndxXC8aXKsheKr8hGxEwd6IsoQQ801vJSnw8LwEm5Z6ktei
z3zn0CWSQwqG7mq/hDnTwPtIlKgPhMmLhNAlajijqbfWD1JKxpn1TQGwuAqZ1ddlnlofEukPyxz1
6eRmxHFUyeDz+MGJK3AKb1dCXSPeXBCcuxrHoDbi4l/FS/oPGVk0Qbzm/SoUPv0SoHYrICEeWnNl
1IAd4Y0FgzWInFJvyFmRMplegMQvTgYigkNuexN8mErWqFN7q4AC3ypiKw6+ub2utcNvOb72A2I+
am7X/RSswbVLI+vsiohH6zX+VRV1fk5rZ8+d9VqUI/RBGK1ee5V0rtnulgIe063Rl56Omo0zQ6/Z
KhBxuKIdv5/6ti/3ch6NGxaXEd6PndNcrTyxe+VIq1Cfw94yjP3ie8URIFuqa1JNjIGowY3+QcKf
q2mdPtK7Misgxu45CJGrhoap5X27YuwArGD19d0M+W/v9pVKDivBPjFsHXrhLYlRm0eQ4OYqVuDH
8todRA6464Tdex1WdRKZNEcDXbPsIdwV89r0Xx34TeXecnT7ZRld/ZBWTNFpEVbXf9u6jBcEpZh/
Hsa0q5Y9fV3Fe7+s2G+NUiRTYk3VN5up/gxGVNinIZyb5eDNYdDs0TMk9n7hYEjibYdxRAck9aey
3pbGIMvly6/NOXQWazQwu7A9mQOe19D4RD9hh6GtctlnngAYrEYMuq6FrNzpUBIoeoehA0mkKKRq
EcNskjeWTusRRbo91PsMmvJyDQ+0S1/YZtK0N9KoSxP3IjluLKOskeSVAybw2trX0wr+6GGKEksW
rn/wBxQb2FbgqaSXsE2v6A2sfvi9OWU/bGjuK8izSDzM9R0HZKc10JdfUxSpqg9ON7Lnc9FSxdsc
rABO06akNLdbbQb3IIRmCpTvlMVRrFV6nEQn0n1f6iFYoyot2vLoDhCjr8nYKQ9HghNX/pBgO8U1
1wCdglwdyGbZuybL9ED5F2TdcJVXH5QMl3fQnpdbsRQUxSlEdJyfoW1xekEHJe6W3dSmuyL0vera
XaXZHgYnN5YpGlQjkne5n7ktZl5uAL2pGYm0OaerZHpROmBiL8I5z5pDIENWhBiG3D7Opaaelbnz
OEL97wuDMajKKKqoyBskR30VGDCnzECeVhHm7snKykFekW6Ebx2noYkxO1gte8ibA/tVNl22r9a+
/WLqnLR7wJPIPVhAYh+6NoCm6hSyFLtfd8SvUulcZaWMG+RCr93ca9I7PpLbvGycJQGyoJg6vFNL
Nnj3v05MvxWF9VZ3ZiNheJq5u1vILGD7G46ts6PRj0wcXoAUfp3MsbYT2Kyzk1jnVV4JphKOZObI
3TLaQ//N60Qy7DU3HqePV3becSEOe1s4XeDszbrsPyrLN3Wsl2Ctx53fqEmgY5lHj0iZSTaJ2dJW
GqfaH1gW1pIQExvW2GBt41C+APkcZuNo1vkcvjBAPnFcaNIx+FS6gVvewfH1vgIztMttbwyOs5dc
i/oNEZGrX6VEvvjqC23rN346tmzfudFXjjQ8fVvWKMpfdcjU9BsPatEIDMJKyq8SmsE5X2nYspjW
ITe5JG/sdV3a79wnJfaNfLIqLyPw69W476nnq+MkS9OEkNtvgLAxCuQle1LoZJ52mU5b72tSdWkR
BQ584NugcysEPRxT1ro3zKBZ6eIx0/HB3FshBYXppm6bBeGCGzTTAjoPtzr2NDf9p67SLlzDydtI
PBQHQkoEeQgPBaURkTzMZD+r9eu+KzVCkKBe8iP1WDe49ctxwpVaiqo6qaSSH4tusSRLdAy6DcOe
qXKcaFYeWPfgT1Ubk+kN9nVK0RSwvZOUPf6NkVxztIm6ltRzTn1e1FxdsDL8gV1cVet9ahb6m5Uv
nACGZ2UGwhiCSvWpc8XggAVMurxLpaHm14FSeUrvjJF1Vgc1k2bK0G2ugC6UOhmGgbaidFG4vF5N
YpqTWZL1nBD0GO8oNPWnaTIXtXMGWcvbhKYlS7NLPb0gvhBG+t33qX1+Jmc16g8pBnhffEPI9qu5
WCF54DRnnj9EU5vNxADULDOI00Ml0i+hRkbwYQrnNvnsLglrIwHeDH9QYJnb0zJkib7qFpnv7dUo
VjDsjFLEjV0XdnHXpwTycaK93ny9gGepKN0+7Mnuc2OAjA2Ccp/AxVCHtRpE8d6lzs9BX5TabSIr
y7y+PNj0WaIxSkrQ9S3Lck8HiK6awNvVC/TWW5ogkVH1VpbyXasH6KAQ5Bd/DfVx4ZWnPBrtQq4v
VUJZ+qZB+dx/qeqxWyBWpVMOZ4cq1HjTKaGaE+K+ACO1tsjX27UbhLhXIOU1uodSL0vUTKRnCfr7
Zlg+4HfS5qAjtTvdVe1QO680nlHOqeoszuaWDL24k+HkrddalzV8IKifsFJ3RrH0+VXeJ034IBPf
8e+DdUgEpRYiFoQLlbK2XT/YxnJDzjCOMf0HluG97xp5GAMDVyNiAolIT+zGye3ACsu0Str9OAC9
dCCnjZeWcQWnwlAvbEMPVnhnNHaO7UFeEuiO8cpj80u66TMW4Ja+Y7SKz7/rbNp+54wZ5BJTd57u
5qNuMCt4PThL2L+vpaOKz3PmUrQLLSruD2vJDH0Iy5Dr5ye55K/Io2+air/P+aCP1Mn/NdXy8Xuz
yX778z/q/0Xd8tap5n/8L2XwH9RS9C55n2NT+UsE/VPpvP3GL26pZf2DqAHgHQ4QPVfgUP73//aL
Wur/424a+I12h7kSmPN/iKX8yIEqZVpMtgeexu/8Syy1zX8Q+5o0D9k6hkFvFH9DLH3Medsor1vs
b3JYmliG0TDnMVdIzg5U7aWqI4hi1SdI5dn16uThPktG/XqCQYFKD3UErWknQIiuv8BWekyO+sm4
pUk9NmJQo1zMRs+Ifmg4hzYvHRWNrWfdN/U6fmHbzq8HH6uV36bkCQbrH4+C9EUVkUo/p51tn/eA
qozEmfuJsiJxXflmHiRl83JM9q1VXjIU/OOjogBnVDjP0uMIct32Kr8RsOyunqHBktSbbp9Hg2Xk
RlSEmuJ5trrNYeWRbzhkK+uwpFn4vUcIcsl4/YwXy5dllDAJYfHAkMV+7swap8/HdNqwm2hNtGxO
UzhlG8enRDTSBrMB9ye1uLShaXx04eSZkbYL9Q626iAPRuuv3zyKPSKup079ne/y9mokeyGx+dYx
zvPNM8ZhvlDxXen4HtX+2t8pqgXXRtVWF9qMiz8nnA4cREIm/tF0tTpfWy080bC1yGoKo87RIAQU
a8CcSb/Q+wrzoz8TWlejQctXp66m9UiFAvhi8ivn2wSFJXuZdyJ72bY1eHbb6saIgzTvyv1YSfO1
7Bt/2nHT51wrTekf1jXt76vQRzGCyN7o0NWDMh0WkGAZtVI5X59fz485sr4Qm2cQDWyg+XGyYKX1
eJHBdazIF+0qEmNRHGCpBiTuLrX7pZrifsimC64v1hMPDLG6wnOdByLIP3tgyr04ETdWRA3m0XFp
FiFsD0tUaCZJ8SlIutdN4B4l6F3YOB8n07s2gSvrYDjW0DbS7SP2xqUWGRuX8T9cx59fAQ8daNVA
tyZOfmcHCDe2iSANa/Csc/PXikMsrpLl+9oXwc0M0rkrQQd2z3/5x4xZnumRr8Ot5BNwcofnJ8mq
kZKnTiijsAiaq0yYxYGU4+8san49xYePzdrFZt2xzzbwmLtBL0XC2ilVvbOnwd4lXu9d/f1YNvCH
iSXpwO/58SpaZsdLdL09RZfwzNzB2zeh/3c2uj/HwvVG8ga5TyCXOFs6QIWVgUkDWzFvP+NWMX2y
2s75dmEoPxsMPFoMvomfTGBB5uGYx4n28WBmy+sbS7tfu3DknDezyS1OsO5D9d2zSnenEdq/79O5
NE+p4xhij0TQp487AIaxx4agnO7HwW7EvZvnjoxGs/Cbe7tyh/7Ue3JJd/M6NO3V4Awp+sK5G/Kd
mPs8iPLeL92XlZ5bStkElPZtKlJ+1yH7U9dQGhS3DonduqM9uhxPvS3RiNZdNoAFZrXzYm1TnUJe
UCbiojGTJ7othuGRjvZjgzY19GHaVK4u9l0q5y+khIXcw62otzoP+kI2lprSF4rmJ6d56ZDxGa69
+BRTfaMHFK3G9dUImmy+TZosFUc9gjfGU2h1X8OZnOdAY+c12JmDJ6uTn5dIowu4WNRnFnNyotYX
iOGozCpYElCIqkOrwEWO8By796YydIWJd5IOhypR7ou6pUYaL10QjNcIpfRKgdJtrD3qjASmKllz
todRuyEpueP3e6ST2ZvAA6oCO81C62As+L1FFkDCtGulCNqjGBBz75OmczBUsFuDm9vqXSuerHJM
d7227JNp9WZ3SNeysa/omMT3KXp3vQoK3+B3+tT8BCOvKWKVO0C5CuZBe7DmAfJZqrYv6JZVOVDY
dem6O89ceTnX9T0C2w71A58U0Zba/C803f8oK8gVj4NFFd+7CTZcDPepCOOGt3/bIeK9ESBPr6g3
W8YL/jC02UVieVXcFbqCdahmtcR5kazvC5Ev5h3oeDbE1lyb4SHE4PGwOKCGV6LnEL4WwTJMUdDZ
Rflg6L7tDhYqvXzvygwrlMEajQ9WFzYLAre2aiMqk9VH0AX8/PKMCgrhaJ7fLe2cgq1Lb5b3VrO2
H81Zl8G+CghrT4hlpNj3MD6+aRv+LYhErk+5VQACAiNs+Sb02isQg1ry4d163rGWFgvVq4GeX1Nv
hdjYliUCc7vqBiJG17Z3YCf2F7dpAiPOhgG58FwZ2XjIfEiON8oqNKxh5OzXkzEWX9qFW4sqZWoN
UGwcfCaQuw7FhgU2nHs16uRd3vjp58VvQ+e0sdS6uFoM8QXLmBkKudk0c9RVBDZ4flTDfdXOtX8F
bbHuqC63i8bLKoS51JoT3YJFIRKxS9sumHemLC1772s0nAe9ZB4EllrRDwd1p6hxB1PGcE9d3JmP
NX6D/sOoe/HRM1oMipN+SaGzDb2bXxsLapm0EtS6KYDn7a7qdZ1RGp4FgsMJZmSU9sb8UU49nFu4
QLrZJ+j+9KEP+/rTEubTSzsraXoRIXoJhhgbDHdAl4kHxQGMx8PJQSvL2wHTFOsxKyAr7PJiHWiX
BkGmAdSwemxuTO3bp6Ae1yEKqTVc5Sk2krer68+EQJyZuMQEWe9E+D7aHiZ9G8vNrruAwhGV40iU
FeT5ddT1PTzKrNkDpmebBhe65oMIRoiIgWidb6akWn50YDdlB0/O2XurRGa8U0mhvuX24N8J0uEm
tpXJPTzOoYytOuxx1ZOBuvGs1kNM4yd3iYRnSrm7FsmGSfSUI2FxnvKy02xb2cHF1RDTIXN1zpUR
wDrBbaV07gqFu27UJn6FrqxWBZhOKSF6oq0Or0VWNt0dLRGJhmRmd/aVMBX1ax8vokhXdvotTEfr
3oCc3V5VQbPhFEEJE5jWq+N6LMqQvnBItqb2QSfw+69cD/bJDhQC7ajnLfivVl7ffu7cYLkxK/gs
2KQW+FVonZXvrLkKmxiJBXXAvIZkDzKB43MeQhLBUbVCDweTNhqw6XuxznkOamG4WLVkK/dalAoE
2tnoWNfszcq+xbvdAJqbBNJaN1Qvywog9YBCAI5gSrEHSxtflFMkpJXmewkzHKsccL0f7IX+w4If
5OdGNUYXTVSC3MivMo8tOw9wzCwIhClV56RFiQ0lC9JCYZAJKi8NEdWHgCAIKHz3EzU8ODoZJNme
wqEeZOT22VDTF7MyHhZtNMXOnFDK71ae+RXmUp8cWgcGVoSlSABRPK86M8a5YhLxAOHsg+Ryqq+d
VGQW/MGmdSn0esYLWKthuK/GpXmdeLlAqWGBqMQc8vC9hjl4G+Kj8aMaQ/TUBiJE85ZEivKUXSw5
PE94rj/6AJT4yi3s6t2yqWMiJAjuuM/mepGRBznPj1ojDQJqul13N45Jj1UvywBvC189eMqbiBgT
Ld6WSTYEO46S4OM6tOolJlT1W+gnqNIxU4DOLkyh2p3b1KbeuzBqltjZGq2/9JUs55M1ztRwlmnp
jOP2Qe4xbGim66xvQ73Pgg4/Eddtp6+QxGtmwqN3FbenoSrmoB2h8El3taOq1lCrBqpzla50wDND
jhFhjaZxson6uaZGli+WPbiGjLtBbNsqBKmOfF231T30iBovm7AAWI3GvHPg5naLgccC9fX0wU6d
en5tWI7EdsICm/SvcUZy8MxakIQECGX8hV0mSi9FBjT78xhctT2gXLlvhJ1wyi69/WMErq/2c5sG
dRX3Re551f5nYPdXqNN/DVL6/02yjC70txj3D1zp9fT92/fHVnjbL/yClYTzDwJmAmpgIBSwP3su
/IKVLPOfEEBl87fE8lWQHP5vXMkL/yH1Dkm6aTNnQU4haf4XV3LdfzYsCBGoSyIQsFb/Bld6DFWS
svACPnkZ/QttqjB/mMSX2HHAFHV2oO4LirPRf4kZB9FetoqT442Bg5MUlYvIWUfjQqb6OPH/9Wzy
DHotBA4vgaffI/hFVGkbwpJxdzDvLIysHHWHTwEsPWgHF0CGpx9FAgp1FJzuvN+nKZzMwk3L3cFN
bvc0zll3eavavaGNS5bQW/Lyn+Tm16jow2rTps9CD2SfoSabo0Rn94yKQ9G5nkZ32Tuts/xCeIFn
n7YwfGreyO4dywFpNukw+vjbjVWaykQ17k6tXog+bdmCIlNdj4gmrtBt6Caa4drG9SjnS6baj3P5
f0fo04rLAyIC0DhL38aW3EnK1sUTaCACHJ2uvqrMsjlwZxu7BmdbfBW4T37bUhdxwX+fyuxRduC5
4TlQFpZY4XGburt8KCEBmsu8a8e8Pqmu6C8k29sUnU2hABb0fOQmG/J6lmwHAzUqq/KQBSLfqyKv
8rKjxN7opdcV894h7OZuKJOYJh7zXaJ6O35+qE8sIRbOdiAIhuue93tEVi2toGRyERbIG9GEA+0v
OtzrLzznMVL085PyHFBdMOVNwny2iLRJwJdKiYsSFawrNdiIpgOvv0Xz0cGzz4LT8+N6YhfS+4c2
BWR2HufX+XfFxSwZpY/jGVYMJy+ddLTA0X3rwvaI/i8eRRMdUNXA84BMHu8P9AsmyoEKIeHUfi07
5dMFpRxeZiQLF5701GLZeltidkrLGybs8ZNAbcMeTIuPSBgf+zbB0M6rUusORKp/A7V4DnaTq7J3
JsnlLXKAf6/d/+NR8MR2xITewqCX9p0Il89m0TdqCxIJhlyZEsabMBnzne9nm5KkRfy44Ly2F9QF
LmzHJw4glijRBtE5pgnnrX4asuo5FXxg4kcvatMGjxZw0AP2d8Z1oYzxOHahi+lo3v34+6kFBeMM
sLDysM7tfBdHtqMY4Lp5Y/G+tEb3iLUZlmMFhdDnn/TkGDd0PsSznrLE2XqFv8sZaiWUXL2w2Q9g
y1d6WJYfZGC4gMG+e9iITBgqUeG8dI08sVc4fSgcuaB+cJ/PltWGbKWmcp1dncny1Itc7nsrLOIc
2tqFbXnmGfLzHMDCALAUSqWJocHZOHsbYz+L4tYu7YJsH7blCFdOBvCOSffMpbwtk1xQWW6913bV
mLEl/W9Y4TUXjt0zZ4t/34PvjF8zpwPVkMdbCQwXqlnGe2BeyXJOsrfax8EJ2R6gm2rNvczcagei
+0lOVXswRvP78xP+xIFIjMaLYHxgcvZvk/JbQQj4asWJ1EHzWQ+4eBlucUOfVDJnB7QHzm52YYE9
Nckw0zfLGkKTP6w8aHkSaseFfIEiqz2QFNt7001BNkzjUjelJ44pkki2q08tk4jvbGirNjrTxbuU
tKlMEaJqDAUda5lee9PYXSWV651aX6vvvprKF91WA3v+0z4xVFBlH+cum3zO9M/Ws0eVPbPKkl2b
qgRjOteN3NXrrvGkkfvnH/XEULEkITCmnYXNut1+/tssKpiHtYmT1Q6k23yBoC3f+wmEC4qm/aGk
iLaDhJ3GhTOgci2yS90sn7i9f3/8uZGE6uiuC/poc2VvSxbSy6Htl+bCIB8v1Z+hOsUNHGCoz/F/
7vle8ZZJZYuNEKhE7maLynvv+6lNVcCEYQ0P7oLVy+P5+/d5tHnlhvG5bjYHpd8/qo39EoImbrhg
LLojUEZ6KjJ8AUtfXrpaHs/fz0ch493swelnGjrB2YVmijQxpT/iJal6M5KiSCnaic8gacmh16YF
I1Q1e29EIJYRY184DR9fp/8+nYuN5pR0fyM9eTxQY7TMnlL3ECcujrFQmu2oEF5/jZqmi/MSURfU
Zvvh+SX71EO3DJFVi6mVf24FYo2pQZFQdkDlskI+NZWx2TsyDs21+OHjsvfSX+F+Pf/Qx9fbz5FS
/Ta53yyKlPTYfTzSRJYSY2LVxQZ9IjZConvK1eLtzHZFqQHJEvFEKkbQenWpyd4TqxengZ9NCM2t
Qer2ar9t0THB6b6aNdjwkGa7gdrG7aDCcAcqasWCCsjV3w8Vr5UtFmTAwblXj58N0NvEhLLOxEBu
zlP/2ncnzKVnz7stm7KVO1hG3StVDOLCGf/kUDfSCDkuge95n4+N3+8nGVO7+JO88WtQNHD2+d3I
S8RymS99Wmtz5/lP9vJrWmGrcLjhacWBf3b8mVp4NWKiLlbKDg915bmx8kAt8Qpf1dsGvjb2LPgT
wHt3wux7hrM77Ctuczuxl9jSKMIubKmzAOPXK4GhADGgEsTG/+zyKTAjxyiz72Jw4Lfsr+AQpoAM
qXSH3RDi6TJ3wtukRjb+iFRy5DTZh8DJLjUye+IQowa/wW/cDVvg+njZCdvw1w5fn7h2/QV932Tv
Zi0/g277FzqNPb4Efo0YTyxQHWzniCfOjksDrmaGYccQVzSVxqAeC0GdqOHD88v6qbWFc6ltbxDR
loE8Ho/FJZctXjPEYQe2J/KwPJSwGN+aozfuZ7OWfxeV/jssuLMexxRlYm9be7/t2yHJWnQ77YD0
F2neiAPZdRjY09WE3+jx78eGAyZ/YfVHL9GzZdxSElrk6EDwo9IQA4TWp7XG8h0f+HCfLkN7eP55
T60NCtKWSYv0TdN5diT1HZWtxvb6uO30dBh9d0ACHKpdAmviwpGw/VHnO5SAD2YCTDP+eXbwOjPO
rhBHh3hoPCp67lq/aei9AIs8Fbj1ezYi2DLNMOGHAvr8KH8Cen88m8CIlJ+/IT09nsFV0f988fAY
wCg1uOoxO4jnXIy7hYLBQWCr8yZf+uQr9SIcw8s1NE9DmmM+To06Q4JSJi+GDBeiak79AFKmqJrI
MbLkyrEGnBtKfEcv3FJPRAPkX+7GCTM3y7dtp/225BLRY8IfQvSc6sK6C4P5doY09hBis/gCs5zx
hZkb9me6f9UHu57DS0fXn6dpSGNkLCdwRSN0PV8WpSsR3AhI7+gusKbPRtTOGuMiKllG42Fyiv1I
GhlJH35WNLPYYzEzYIHgyOAYlnX3disQvLswh1s+9ngOuTxJubdofvPAPDvGHKUw1UCKGidBgsNQ
NgbY5fgDEoskP1AKNxAMTRU6BkGHc7U6yUNmpPnH59/iz0W83eAeXwb0lhDiLGnUjsLWpemBPFyf
AguaPZRrwj6KfsQMj3ryaS37NLKWrr6wU8/yxO0Uoo0PZzhNm1wgVm87Fn9bEojGYe2OBo9GqHFS
br8eubZM+9iqFB2KQSmw96b0ZqanQQZn2HXe5qM1XTig/jwwQgo+HO9o0Cgsm2eHb4aB7ErLGIqn
GPTvHUSrbFhLvvDpGXb1/Ld++lGcpOHmTmefL0I2c9MMCY8qVmf40qHCipO+61EX+pl3Yb89Na+b
pCFgxQeW75/tN5oXIOqztYppE96vES4LdbmzB89HuxusX9eK/h1tS5WJOC3sLp1Pf+52UB14gBZz
SwwSnF0ws6ww28amFA5GJlDAZ7gzm6m5QxKJBbFIjBN5rHEqAiO7cWrrQg++beGcbyzsRBwQl593
6tnGwpil9QdRqliOQX2fKmwy0Oh64mZ1zeaEwOPvg0N8Z3GQJDBEfWidp6p60QOUBaOKpdelpxyT
fVRCs2vtBn9eb6AKzM2FC2BblWdDJP5BXL8dqMILzqY3sZU/5Qm2yBp4aT9yb98tsvIB6vrkRiog
YB3CU3x+/T61Y7e+hoDMPHez5Xm8Y3WjZCB00cT+MCRHe/O/mu0+Pcxu2L003NG/puBaWvspxW8J
x/Pi3oMZ+e35t3hiF3Hh0acIsJZCwjm60wcCakM6NHHnaOvLYunqaPtzdRBu1719/lFPLCSuaWpA
lNcAD88ZbqsJB9s0MMrRxZh+7wWefnWCY4Y9mB3aRLleasb81BfeQs2NTkfeSr+Nx1+4LwUGg0GN
NY8S2t0bGKBU+yAp3iQuPnKYQjj6U8tZquIcFIjWGB7KLDtNcFB4fuhPfGXEGZDlN2TYdsOzPcRP
tFG6eRtzdm+2KWFHFWx2LHzJ8MbZP/+wJ79zCO3epWmpyVX0eNQrDKq2GXUb04rCvRuryn5Yvck9
8Q5fCjGHF+68bXOcbR7Y0FRMQoxvoUSfHfmzvya5bhhbU1vLCQlMgkGK4798flBPnMBgOjxjy8vB
t88GJRtt5O7iqngMOxv9nV1cJ0XewyAhIINhys8idLSlOq5BJv8vVi4BMIcDpSe6ipwNsbYxn3ch
dcXKhnRRqRwfpkwnMzZTs3X0smb1/v5EIoDYypgA7Sze8+EO2m86OwFZ8qsxUkPd7oLMnz6WKvlm
Yv5Mpy1tiL9fpexKKNIOYDNSg7N7ptTmalbYpsXKz+erqggDbHLW+pXCt/PD89P5xBplYW4NMrcl
yrd9vEZt1VvKKHwiSJRgO9UW+IYklXGDH2QVpV5TXwgWnrhC0evjy2w5BErBeUGKufIlnmZ9jPZc
7SS+rw+ko9BMc9oM7QevoXmW1TXcMUMyx7Q48i+AWU+/AFo06tPbOjobsKv9jDuMFxjXpP7UJeV4
i94XQhot+25V6OSRuzljwRVtPshOvP/7zx1AZHBDKqjEKGdPl2MpzWnsabMeQMYakqDNol5Rk9Ya
R2PO+ur4/AP/BFy2oqbNPgXh4T/OnZl9DKYRAJThPlhp2pQXSu4wM6FrlTG/qWVtX+lsnHfLamCW
alTy3TIaObzkUO1bI9D/k7Pz2pXbaNr1FRFgDqdDzswKWgpL8qdwQliyzZxTk1f/P60NbIscYggZ
sA2dyDXd7FBd9YbfLTzwY2joOpRooW242+qzmk3gkszeC5IG485WpChtuaF5uT/mm4OQKDwUOQaR
9uHNvDnkQy8r52yy3cBw8uWS9ukCML09akzJT7U6biFQcYVK6D5vL3V7lVSMEQa9rgf4baA2pYof
bRFKnzQ0lKrYiB7uD+rm5tINSoPg3k3aFMze5uirI4fjDU3SAC278itKSeIPRAMcxBKSo87iTiiS
PdiBMtFG+nlz/Hii6Km7zXqA1vYyn2olGfqTkUYl/m9Qs9OD0+52IvlMCFCTjNiwq5zNW80C5M2L
EA2odra/K0U4nq1pri8tkg+nupiUg4m8OQCIRPtMvtkppHAKrU88LZsjY3GETttFqgOhk/g2Tcv+
nTpZ44tadR3cYSyAAtizy8PYtop5tCVlhPXKYax8RjwQoN7Qu13/AqeualDrA4JpHLIdzgYg/3wn
FOZn0JEDzFITHTozXYCLVkUD5SVp0pmcGHWtGJxii2vk/bUlL7GbH8SLCsYDIDBqkOsfNNXNkmn4
LCBBppjf3FpPT7j9Ne/1KH+dlW75CIyk/zsWmnVQa9r59GSiGmVgG6Kbs4UjFZ0N9b2hEZVXyfw0
5VCBGjXqn1PbUDC66eyD8+e21sux77F/aKSCLqOvsB4pyFwDQSx7CSimUTZpNeAyfrG06G/l+dCl
p84CIH0WkJDHYKbRQ7UENE4ZKMZi/zmqOjW++3O/s9n4RUBB8FaHXS85mr+WC2Zt0PG6KsANz3P6
WDVO7dfqDIGY7XYQ6jYNl3garno+MzV47sB1LF3HNDlSXcQEaM+dkaMdzxN2M88zANILMnbobipj
eV6WaQ4SILp+OHfd739yMlT0bzwJz7r5AqOCvt2IMnQwOBpeRaEGAAT9u3Pd8K7Gfur3/Bgox1Dk
VlV69gbmKzIVX4856fIpsTMLhWYzlnY5cfOiKWhRdm6p/K11BnLUpuI1HwCKoHmwkN6aB9O+s8hB
LciUh7o0RbpNQTUNE2qqC4ucwlj2pKu9fhJhh3ay0Je/J4wrk4Mp3jnhbF4ckopLMxTP4vWQI/Bv
HspD3PEW3kuvWAjHTwa6Hpav2FbT+nSD3Aa8fJElp27RtPdIQA7f7i/rnd/AE4RbBPIZbC1woKtl
HacWUAE3VpEpXhA4z5d+wXErt6812qTo4lpO+zFHh+Xa6CDu0Qj+D/cliYbJpENivJ0EE60m4IkI
r03ToJ/SQcPOD0nqs2vE08E7byfHMlWKvxI4xvmCR8t6sPie5ZlXoxoiBszZggx16zPEKPONG7ch
fouZ87VDeDxwY8V9gBmQSz8/DWZQi2neZPXxgTH97XnOtWZQetQpJPDHzY2K7IiG1BYyppYZ1S9R
YosHMlvcf8clfyrLrvaHuB2vVKmPpuI29aI4Rd2XC452GiS99UxkBrm1QKkqEJ2ZPEBog5XLtjwA
zN7uKNIgCT6WqwvC9+YcS2Z63HCwrICtpX90o0aHMRqjoGI0ZoD8VB4dbOHbQ5pwpK6aBN9I1uZ6
WFhggnlGCSwYl6wIylAsZwNtjBNfur7c3zi7oWiZeeBRbJ1sbx1qygcXI+gSKem80Hy4MuwbRL58
VzhHR+PuNJKBcCh5BtCJzaiWqMWPD2JhUGXGGyS4I7S4cuM8uuHo12iiH+R5e6uS/A48MG0zWT1Y
j0yVOvIIq9jcdE39CVRwfmHr1jAOuvS1XpBjQXMtvFbY5xwciLsDdSh3sTV1XvGbOV1MhD2McWJO
E5RsxxppTawh1Rf82fMHOidHfZndeHRmVAPG7W1XXXNxiogohQUeTc4HB32zT15k8b7Lw/LRTur2
r/tr5vawpbYmNzvQHpzCzM1hmxZRgjwq8SabCdSxgMMQ2mrfIP9kXiJ0p1D2qW0f5lP22NNwOFiy
e8OV4hQWX5f6k77Zjj1MR4iFTK9ezx6CupZxBdcUUZf3zKdFREeNcvm51umqSbMNjThbcoFvmgD1
PGVmhHVYkKF795LTzf6odLZB/tiHAXwA5xLZ0VGOvBuUJ51NZZDe/LbuhQElhWGMwRA86swnLzIq
nEpJoGp3Dh+wcWiuU93rBzO792FRdJPoDF5/urt9q4jU8JqptILOhQrmD1rSXjrAKdi/xKP9T6ZG
mNeqWpKBkkngAJmoKH26v7b2Pi4oQKql3KLc5Ztkoo/naenhKgVq2FtPlTDG84L5R1ArSx8MQ3/0
OtqLRz2KlxnXiCTGr08JHA7yvKDEGKDLNv9AWlO7APmsvmrA6w2YjFX2/f4Adw5cyl9UDGStALkL
+YN+6ddluVpXxWAYUnzQ4GKck4tF2nuOnOHH/Ug7Q6NkYFByp/zDRbI5b9M+K3KIs05Qg7VOu/LP
arGSc5Kk6Eo39lEffycawGtg12QloLd+anv8Mq4qyxVsvFUEzAeDepZBWcIZDC1oMtEi+R4fSQ3c
xuMEgicDWF/WDrxNmts2YVzY2KefxYwTisMFjQq6gtdDmk6+CMfxIAn4CQpdHwM2sB2avD8Zp+iS
rj9cjXAmsnw8GNpy1n8IM3F/uEtXfMBiXn2rLob5rcA95j3+GNFjUg9Ndg0dL76oRTK9oRuh0mso
0b1zQ/czCSxv3vtfW37N7c/jhWNCniIZ50usfx7WRTTHyzgMbLhvD+xMPNznfHq8H2Vv1tkpJmc/
Fzk5/zpKV43I+qVzGCTpVF3rrkoeYVJ/Khyve+yV/mAF3x6C0ntM1u7AyPKwkr/mlzVl0P4jc+zC
ALr06Ovgy30vrNAqjkpxifHsOcPYOgKT3m5QykLkDTSPuODYPeugpoE+ZGwvEdzIHJXopUCQHRXR
C2nGUcdmZ3wmWTMpCpA4WWxbh6pGDwXZGnnwNI/FUx85zsnEP+mMqAKyE5PaPC8VFsz3P+HO+Cze
hxw/MCQkKngdFN6zoPEGZTydLVAuaoF65eQMH4u+73+3hSyvTJpfUhOKytP2KerOWqenix5TYRv6
/FSHNqYQNoyB85Bzr19sL/nn/uD2dilup1wdLs9B/rDZBjz/7Ela0JwdBHz/ru2xfYeE6JD7SLQh
joiVLbe1Oce+cPX2hzqU1bkro6oMJqwkT33PfeNN5vDHHGF23QC3OchKf6adm31qURUBUstWVal5
rqcfoUsDiWIlPotxznEF04zkKUGl4l2aWGrqd1NenxJR6O+XSa/fhu2UvHRmmVybptNfsGKf33mp
F4GzAKEq1BYF+7Rsh3e6EpdfMVI19BOpAz3NRhEHC2crz0Rtg8OPdITUgPtLdzbbsTYB+RRhH58H
tfxY1Wr+iG55LAlTsY/lg3KKi66/ZkOtI0iU9Vd8zxRoCoP7Ni/16Ax2pD6YzZvjiAMPViGNQTrq
/HeTiUrIWDnFuCikkxM/RmXWQQs3KSVmXme8WmpYXO6vr72A7BluAbpYssKz/nphX1bKgGCDTz0e
H4+4M57qQReBg0HMI2qf2fV+vJvNCuuNMKB1qaLZHLrreE6zDCZi2hbuaNN0aSCuAFMAl7BMrgju
h9oZGuk0USAmGADiNnNJ5ouolVWa/oiIQ3vqKBf94y1V/tErlCkoK687CLgzNpzqeEDw1gUUuk29
FN5hCBM3Jt4Jg3uGppUHBl1r3zSH4fX+2G4SWyKw66gCYnrsACpfT6PRpy2VKAgXKjKMwbTwjNbm
Er+EwllOkzvha1XM1WusK2PgIlFwACO6rQMTH80wNg6MAVpFm2UTK2EDaiiF8AGlJ7D0IXr2lr7F
AaTvXmtFMcSZvRN2l0SbtE9eN80oo9cNkjroydyfChlqdf7InwKgB0IlFQ362uupqEFAaE4E9yXS
pWQ1mrNB2ZXd729MsgSWkmtIetqWsaU28YgiSIUG+xCNl8Er65MCbvHk1qMXZJVx9CbcHRWPNF1y
ReVDeD0qNHB0R4jB9A3aCY9TGZVvBtShDubu5r6Wc8drQQLcOAW3OSd2l0BEps5EAMII/3ILIFBT
2ZcUZmiZYO/Q6+b7GbjRAb95b2dKDo9GTQGOurl5E6WkfSgLOYafaL39BYc3TN2R91Avi9loKfIU
7VFVaD8ie4WqHqXsLcau1ZvR1hxoO8240F7MIELM8QSr0VgAqadhfzCxt58POUdqJeBkKJhQq19/
vgJXk0UviacPOs6pqds/0my0LveX/u3nIwodRrAqSFs6Wy6N6YVRTHEaLtQSZe/01k3PRuvNb23a
m6Vf4rLwD/Kp1sHmv51Lsi2DZxE7gePH3oyN5w97emArmJAJH5CMxgRJndxz4obqs+Xm4mCUcgOv
NzjxTEozju5wWW+FHGm7F17deeCmscM7m44oHwdPd86eJsiKQoqlFSptiNKbR7S2nWOO0NBKXPkl
weptzpYZD5UJKLXhW3oWBlE/Ob7oLf3cdk4RzMCST5E2tpdiEFNgFbq4KLZivKoW6N37X/r2asFj
SKOMQeuJvbo9b/sRsCu6YCg5aGN2DjFh9VUNqRDbmo/S6b3P+/+0SMnokG/YnDxdEk2o1iMaEQ29
FTi1IfxWm5UH3XJwqe36I6TtbjyLuZV0Y/kiXW+VLje0Cbwoy4mFhSVwwQQOdv5m4KvCj+3mg3fv
3lSCHGFjYliPDMDmmw72ZPNOQMIhc1Eg11CeCubYJYPX9KPO/N4pIFnb1LzhgQJ2WA8t6ZTMxnTa
8ls0yM8eyVxglO4RxGpvAgEuUDkkjaUsLAf8y6MymtAvDZvW8icYvqcwzu1TjG6bj6vFd3wftIOj
be/QAYEEwIrOEJMof84v4Za+iFNl4nt1mBhdc3TAfUVtu6fKKaPzqEXeWeQI799f/3tBuaek0xZs
EdpR66BaPdP5dXrTT8y555bXzeFFh+L2nUPDelFGG4cOkaniy/2w8gNtjx7IwiQW3JIwtuXP+mWs
SLjMXgb0y5+TOQ5yFa/ZYmiSq6Z43ieetzXPFvwoFLuePtyPvPdRKc2S1nBHot24+aiG6MrKnjTT
d/O6uXRmjzpSUiVXvNL609Bh23Q/3k9i/XaodHmRbkAvl+Lw5ule5th722rENuxQqUWyqbRhSSK3
/9fk8szFfSrHrLtRQpSFbCOyVMQQk/ItGnbVFy0sU3FqeM5MeP2GXUqRt3Z4PiV9h1r9gAnwyYvz
afJdAHmfu8TW/smpMfd+2ehF9wDGP+tgJpaYFc9ag2qao9jZq5toZnSi5g9sw0qXAVWsZawPIA23
mbQEGlEt5THC4toiyvoqpme9wApvBMygOLPtk4EHF1Y0MQTRZihxv7YbX6c6d8r78ggr9PN428w7
UD4qNCj0sKe2u9czOq+2QuzRasTuv86GiaFqYbfqjynXOkw+03b42KOnGWLpk5UtHvCG/qnRZrs7
LX1ifqmwFqA1HreNdc36IXxvJTi9nnTK2SCS27xZfHTaalTxLCTGIvotUI/iYjrKRXaOVfrBgJ1+
yhrwKFhvlXReCituyekcxRSB5s35x0ko0YkH+Hy+v1b3Qlm0iYEj0OgDcLMOZWAsinShibphA+aS
70d/RsPkfKjy/qATvHPuSGrQ/w+1uQxLTBM1M2FUljVoz6Ne518W+Sg68f5DkQ84q3gQ+Ehe7o9w
NyyyzJBPqEuQ2q1HiOkdQioJI8zpuuHAVVvtDG9yqJKTWg/1F89LFJQfW/cg7s7M0jKlukW1iUxj
236O3a4UMb/HV1ujeMgAQwPZdZs3oa7+uD/C3UjoZfGM4eTmxFmPMKMa5S1zZrLARQEaWDgXz2xa
/WSZmff5fqyda5hb8d9YmwxDlNVYRiik+XGXqx9HVHC+oUlpH5yguyNCGYoaCgmjtSVcm2rlTrle
o+mhRbjfisZ7HSq9fMIJ6IgjtRcKpWUaWrAQYF1sVmUqRMJuprIxaFH/Lira6WwmHWSpvPzr/tTt
LERSCpoftO14IW4Bp2PhiEmPQ94xcwvYCRGLi+JO1HKRub1maaO9zqKwvt4Puve9wLTJdUEji+fv
em0k7uA5FRKCwFoKlmIyugHE4/+QUlMU4vEkGV58s80pQrV0sOeGoXVtq3+N2vJvzJScV7vJ/sNS
ZyjkJ6hOUdDafC3DGQGmjsLwq3hMXiqr4SbRo6gOliVUHu9P3d7KIJOGQcdRzNNlE6uWUhG5B/M5
1qcelyTgdv1ADbOa5yMK795XIo+WwueQvunRrL9SPGsT4okcjVqXistSRfHV6cMjhOPeApSMXXjW
zBJrfh2lxl16wvmUa6Vvv8/Si5MixXIxJ7RigMjgCGqP9cP9SdwdmayHkrfLZ+dmZLbizWbtDpQn
KI++KQfEkv0QxxY1uB9nf2z/xpEf85fsUt46kNaJY0xwtDTNQlbSbAZgP96CKIaXP+Fp6B1UDvdW
CNQ/YCtghtFo2ASF1hLZeYmButFBNUWCs0s+Z2NcfYmKrDlilO/NJE8T6jyWZ5G9b94KGL916aCy
9GO8y4LcKlsf7yX94EW3H4VVIqktUP/lPP8yj7OLb5ludxR3irF/8poUnL6eCf/3v5YkliG8DwaU
BbmOUmlpWSS9jhAybeE3aM7kfp8nLfLccQJF2H2evPCf+yFvB0aVRaeuA/DRRkhoWyfTer3WJhY/
/sd64Fm1/aqNhvvpfpTbR46s5WhA8GU7GLbremBdMepxDMEWComTX2OUnx/wH2s/lJggov2cYU7Y
dviTV+lw/g+R0ceklMxpBWNsHRmtiHoCT86HQ7YUe04j+QyaeXiu+qZ9xOvBfcemEC94YY0HrZ/b
XUAlSVYeJYIWKpac+V+WDNVNdJXZfRCwcBtv8Hw7IR6nPRR5MhycJnKNrxN8GQoQJ/ygn0WzdShM
wW0Ee2Soym59w0s8P+QKDUTa/5iV8AgltheO81Ia2tgUHr3NluutlF7owv7OxgGuFWC8wI4zvOIh
+v+Bs6RyUMvdW6PyKJGESDKRLSYah3cYORHvFyfCM9kzCi8olVA/uNduj0qLFig9bE4SSSXbfK+0
RQcP7iH4Eq9L3vL+na7KlKa+uky9nySNG0CcK4P7y3NnaDJD4JUP0xF8xGZ5Ap70MNSWLD0lmp5z
PY/P3sgxcz/KzlLk2enSoqcRSetvc66YDXaE2MIztGIGXuuUMe7AdvcOra/st18zZDqyfsLfpZS6
bb5NVKFGu2Cn66kaAskX6cmNXWw2l7ryNROTPmEhUX9/fDsL0qY5LxtVLJGbjl/ZLIlZl9xysTl8
1bLIfaKfVX5WlEk5uWGRHawU+VHW200SZcFX0J6iqbnF7jpWQZd2wYIczf7pvZnisA3b2PGliSM+
JDUVikIpnkQUF69urB/pNd5+TWgRJA6qNCe59bvB+y1XvdkBlI9X9TfXDtUmKKHGnZdqjoaDqd0N
JksXfFAb3vXmYYNdjlCHpYQK3CDb1SSz+aZdZvvKM1W73v+Kt9wHFGhMTIzgzkuLqi2Rs1RQOK+G
GV30KR+h/YzijPVvLo3a5ueoF9kbSyCBhAUajGBFvDFHt31//zfc7kfi0qqS1xTaMVukAdgZxTbw
lA2Q4RWPaoLteJQs8eU/RJGXLSknuZ8pJ/2Xq4HnOGs0dwv8MYb+ISHPBUpBCfB+lNtdITMVSDSy
xseo9HUUo2+FkpXU0oyOWreRLOOj3o/RU2JjHYTDfX9k8rU3eZxhBq1+C+bkFvMdmR0ayeAHAiTo
29dey+yXEVf3377sGBEgEAArupS23ExekTpI2+JRAUouMx/w+nSe8qUSSJ2J4tRjjHcQ7/ZeWMfb
3HZzRUMZTkoZOLPykoOC+owm6/yQWFUKYdP91nuxd7Dpbr4chGIaXxI2R9EOsN76y+F0O9RFhNCr
0FvzNKaDtCZ22gdT4s21pDoC699scuJBBKAM5cLE4c2/joc1zdL1WPMGhhInlxi12yfbAM/Ar+wP
LryfvZ3V4SljGbKHwCKBOb1JBQXHY4WGbxF0Ld6/vokjwRfWknjnLMOIcl1SlHTc5tyfMQDAiNwz
/lQTrEWxjVDTN/0S638suoGk6JyihpvlBYUkMQIqxtvrT+Q++P1FUX3mWd89aHY7f6CQPaLYZjTi
pFTtQaNyd+Y4s+i+cMPSKV3PXFmj8CzYTkFSCPvNpGKyYY1zf3G7TjlYFDfrUE4cYcBiSIHRLQhh
EI4hJh7fQW7P36zJLf+cwmK+lmkfg5VvOgzuzTw5Er7biyohYUDR+PeG/ld6MTmlIYqgUrQZJ25R
w3qwFNzF6+hS9IoKOF/XzvdPrr1ZpVwC/RiSMBC/zcm1ZOkQNraS85xDh6xN9TnAOLWjUFgewbd3
Q9HtAVwm3eq21adp6WYnAh0Q9EDAThb2zH6WTGEQU//+3fOYD4igHtru4ANk6Wm9VmI3mszJxQ68
nwr36tBSC0arH89KFscXwyvC/92fxdv7VAYErIizpBT53EIvFEGxTQe3EmgiStuTZlbeBXhz/jS0
SvVmipbuWRFphxxvVv2VeK1+dtS0OrhRdxYQUcB9wFij/bBVbsFdpKyq0s0ClBicoE2MKliEWZ+s
KZnfeqHXII9ulgdBd74qRyc5IXV1Lr4ttKUremiKrpkFSBgm5xANok+L5nQ0YEBJ3J/l3VBUqNAb
htVBXrb+qk3J63KeCBW1anTtujy6jK4+vO0s/KH+QyiSkp9wDzIkef/+kjYkhTGaRqkQamw8nHsX
FwfHRvhV2R7VO25SXLIfqWUHmBddZ55w61BRkUqMUpihAMNrS40y61ojU+7jBu39sK1G0IZFORVv
MsdHTeroWbQ3qcCxpUYXTwkqE+vwDRmRjdNYHrRo/p7GQUG4tVZ1X6vD4aCys3PXgisF9SBbBBwC
mxN8cdK4KawhDxZjVOGNtfXHPESiqgrb8kErjPx6/yPu7QdKp2R/uAtq1F7WQzMGqiR2JvIgi/T6
qXAsxGBqvbwg+EMbTSsKrIzS5uDokYPYXLpogf8bdHPpJnOxjC0imoHAdLrgGZjPH6Fz29eqzJzH
zDDii4exEZ4Ppp59vT/g3djUswBegJ4GJ7kesKuJuR/1heeK6I3npVT7E5mh5audEfttOfyZeaX2
NAj7CLW3t4ioHUs1XARbIX+uA3tzWbpKkuSB2i/Rw8zb9w8ot5HPcXWEA90NRbb285qUek3rUJS2
8rLGjx4igfZhKVTnYzXiGrpgl3cAD9+L9NPtlbeJVOzfDIpJEyYcvSwAWJf4S7co50mAykyFc2Sk
u/fheItBeCfZA4642RklhcHUVjlukAgtH+cibZuTlxevTYPZkYG1Hr1rTaEN0Io/7i+ZvZuLYiQd
F8LjGbx1jrWTCX1CXB2DaFG0QPdS49K0avfozrhaDa2Y45OTuJ/HJq7aky4b6iP1tYNUdW+n0jKH
V8WxwK29Gf8c4hVF3SQLejP1Hgc9RqTPxOqtycs/NRepbJo5R3puN08ozl0JM5GKgLxDt32pOtGL
MapnYiaQPoXZDR9Q/XEPCmp7XxYqCsJFso5hbyUW+iKaRdx52EwiLPOuNPme7izCC7flNwcXy8Vv
eqd+O9sIWRxM6t7FAjcPJhctHe6wzfqdyhERo7bIA3PU29o3+2Q6iy6LHrDhaz+nfe3+6XqRiE+t
W8x+t7iqcvAL9g58yb0HjYGwB1nJeq/2Q9bEiI9mgc0l5/N8BiISD2kw4R7pp6V5RPXf27HyBiV7
B0tNaX8dL8ltOqj4duHkaOW+O3tLoDV2eom9Nr/c3zd7Q4P0w6Of6hDbdhMqbYXTJRWunrWX6Ljz
ujYE/rB7yO1yPk/dYh6so9uhcb5K9U76ZlQXt71822y1JYyiLBjF9Bq13fDU4+UHnMZufjuhA4NB
SUaeRTRHtvlILiW+PLPLgiKth+uEwXgASn68FO1oHqyPW6kAiffgH/rR8sbcnnu4NJoUgwsyViUR
X/UuG5sTZmnITrXdtHyc6ej9NYlc+J03JJfEtoYPY1XaJ50+xgWrvurgNLw9h/gxUiCVIxHO5RZN
mKuKY/ZLxjmsJPmnCnvCzM+tDnfMiXLVKSzq7o9oqMvoIGnYjUuFBaVhF7DBttE76HT9+zHNAmO0
f2Afm5zBHjhvBotSOK/tGQc/y/h4fwXvrSjoG/gRSPW/G6S9R/PLLJoqC0w8X2EITtkF81D1ZTaw
0vgPobjVUMrjFOCdtN6Xy4QxppXxmVugjRfLTRZ2TGPjYdIeWU/d7ksdsAYLmBtbIvs3R06Hi6I1
mISaTB2f3wyGe0+OGzRRpD6AOjtqZezNory1gNiACQW3uR5am9iDXuYNu6W03uFCWPnc5eXF7ePl
8f4k7o2MhwKrQyI1b+6ruUwMV5kYWW4nUpUIzsLSFNEJv8vuY59P5QGUTv7ydSIrQSJkzbAxeFVu
P5qpz5HiVE4a2FrTXEZsj981bqsfICP35g/ci1T7lwz2bXde0ytq/EWdBmiajicqH/bZymh1DZw5
5/sTuDegX0PJn/LLm65MzL7EHppSYpVp77I+TK8IeI//YSvzjqIJCZYfnvomBxdchZp0MkcuLBPP
Xtm7L2GLpqg1ivC7U0JsrvuqPt0f2s7akA4jUnOFc4vtvB5a1JWFynWfBHTR/gpDSjfFYjhYYEA4
m0P1qNO7M5M/NbZBlvLoR1RmHS5Ej8qtwGsADG26Sxfb4j30qN+zPEOrCDTZz0IY2T7Niu0CbD29
MOOGKENRj+1JScPKb9o6/SZiRbwFZXrUkdhZi5ASqCuQibLTtrUw9PdcIhpyLYrWh/1l+XYcI6ac
HoqN7IXiwqOwQD2T229zTNWizaKs54PlYdEGeD50F3xBM4kdOeph7V2yso4JnYpchWx382Iy4gyO
N4dukE8hxqgoAf3QQsUsT2EiNVVyaRSDOQGOrp56jaZC99E9ya/lUJb+VNjDn/fX6t7QJS5BZZki
i75tPZkwzCdLaRNE2ZXknbbk4QuHHspEanQEgNy5Vh1apHQraVVKFcT1Ou3wvbKLpU4CrFLw7XZw
+s7qAch1nLQjwkRaeK4yb3n43QFy+wAOAGuE3gBaZuuosU4bz1UzCFdt4p11MbSnDLdmktIkPXii
3u57g0Y6ADEY73SCtx4P4PmdWs2SJCjElJ+SrhnPQNawaqng8ntafaSRc7vxwe/JyirFPga5fadB
DQYn1iOovyAS95lab3GGMqhcf3sCpe+VtLlhvXKmrSdwyISdw2aPA9FPRlA0aYNCVofDDt4vBwfn
3oAgr/IwQ6nqVq19KpGZKzUlCsjYFWBvUJMnyvzB/QHJ3by+SolAVRj/D1Yhq3k9IBRHaQuOsQhK
hKg+qK2XXmwLtamWt+E146+dnEgpP3TN7P7+AuESp7pINiRbTptnClRzR3i4xgbcwDi59N5w6Yxu
/rtcUtwiymw+WPs7C5JsSJIcZAcF7sF6pHguhZ3VEy9sixkMVZX7hTpEj57ezFc7h8R78AFvtziP
BzI9+q+a1IbZ1PjyukdVqCBD7tImvNbwdZE4XXQ/TFrriWaV+WQkQ3qQtOwFhaDKGcbLHmmxTSYx
ZgaZuRAigCpfnvVscM5Oh8WVZg/KG1uPqg8JtmYHicXtuSnRwf8GlVP/S/qi6i0YCQAQdELt0K+a
xX2mCTX5bZ9Hr/fX6+74SNNR92dn3PCR+yxvp7FmveKLO3/XtAnbDDdRykuiz0rQFSylsnJ+mzrG
OxAWIlueWjTirptPaSIlVIk4F0FmQVah6zYHAjFyqEipR33Pcn//mCEeKRouAvIhv/mK9bB4eGaV
IkidufFJdfqzifakPzmpc7k/oTsHAE+7n/J/9L24i9bfLgyVbqyGWgQdvZvnBYGFcxsacI3SNNW0
BxRwlGuoqeVLZUzhQeydI472nuyGUYahKLJZN0irp0PjLRP33fSx6735nWjM9NP9Ae4sTiyUoR2j
ykSusS2HkDVpJfatUzDEhhRWHJIr13sdZMncHLxLdhYnmDF6lvJgQ3dgk854SZbNlcfp6ZZ059ts
XKhIquVTYdHvy+u0+59SjPlB0J3xoXJACU+eoxoX7voDzqqyUJpJpsD2hHeKy1wNUFrvHlJn6k73
p1J+j/VlAY0bjjjsdMovSCusQ9lWF2reBNOfFZl8UwDC+SZEqVeqeEWQUvg/qCztxgO2CRIH8BHV
j3W8GcRFPbXkQ+ZsuU9FLpKXOI/q9FSJqPjeeENxEPB2QTJAerNSnY1H87bj1LlxMwltGQOtxRwl
asb+OelEf3AT7URBb04CjKQQEJoY62HF8ZIZeqMMAQsWXjMwiCf8icqDQ3ln8ijawGMEisOq3BaM
ltHoBo1bNRhjYzLIqKfxGk5R9llph+R50drwoAqwMyzJk5IiEdSnuGfXw6qsqUpo6g6BV5nqtXZG
5RwfE+xv9xhpK40IRMllnC1UeXH1rPHsZQh6q0veR20fPintnHAyTxrl5MF5j5ZJe/DF9uYS8QnS
FCSc5NNyPbQkUQbyFWsA01S431H8zf0IcsxDPCO4nY7iSOvmdk/zAqPuKKU54QZsoZqd10D6qosR
H6gCh5w4aZ5akwVD9fYIxrvz1eivgKSi3gYjc4v6mYfUW7q+ZMmXY/PUpIZ2zWKeJPdPjp0BsYuB
g0lVZ8a0WfKLlSqtqzEgEeb5ez1t+3NqVpgLxkeSqreRwIuAtYZND0zG3J4ZNKtip08rchFXbd+Z
nWp98opi0U/J1HjxwbBuSZWS0fPzKyGRzBG8uT0R2RoTTPNEMCRxNaICXkqM/pK4zglNC55XC12W
hyEq5vFqkdMg9zMnFrpRZaqWflHMQ3ayuwELh35RrM7PvL76Q29H96NiO9GbOTbHHySuHki9BgG0
h5kas3HKJ91Ygvtf6HZfwQKkwoBOhhTM2MJERqgNmRElfZBEFGxOsSiqPzL6RtGpQKrkhL46PCxv
OthYt8IH5OSUh6AVoMvKmt/cXh5HblfEdR+McLw+i3BREDwerUU718Mw99dkmOyLKf11L+0E9dye
Q+MfxWlr+7RksekdnGG3Gx3FbR6PEsOBvPrWq1vEUd5NtBiQHe+S546n8nmOcpyrxqx/zhInOrhw
9uLRlAY2Qm+cRSt35y+Zs4nNe6alPdlXYel+gSTu2Wug4MaAJ08DzlkHl8LtbqfOjRc5zxJOmJsb
tRvpq+QViWXiJA1gh5YtWGZH6fJeFHlW0rKl6c5ZvR4VBqDgtEFjBmOZetcKC9wLPan2YMXe7nQp
SSS1DLmxSUg22cG4tFoVYS8bRLqbnCm8tR/MsMlOKpvwt+EhMhRJKjpedIK3IIJ0Bs2eew35P8Zi
OE4X07fCwYyVnFw82GEV/e/+ZtwbGiIVSC8hcylF0dcTWKO2BpmJxLg2heu36JGnJ72sUCwz7PzH
78eSmQjLj+o9NZt1rE6pBxYMQlVzZ8bPXH/hmepT9jIqc3nkL7VzyLAgSFalaxOZwmZcrRAlJ0HE
600d1AdFeM4p1OPqVINCemxmS/g67/Tz/QHKAayzVqRMSI5RoeZiAFm+HmCoNcLrVXlGi2YArZjE
H4tsGqSPgPtxRiPssQ5H59LNo/blfmT5f95GRrAZYBFIP7q+mxUqvMhblpzPODSDWqOvhvAIF8Dk
fr8fZ2+5kB6j0yVJacjjrUfo5o4zJBNx0NlMg4JG4imv3frFnGpxMJl7BxYqQ8ThcuVxuglFB2Ge
lDlE1ozNd0rRkbvUKSoGqds+29k0fr0/sp1vRy6JSoxM9wwAhOuRLSJLMIuVr9PS0jAKBaI5JF7d
nMZl0R7mHj/iOB6802gsRyJrO2tVZl68O9j2jHiT8wHP0PSizUgkoiWDJWnkqEUkgAUMvVe+0CMs
T8KpxfX+gHc+5SrqZn6NPJqXZaLSYCD9g0FhPj9rUST82huO5Fz2Byjrz1IplGWznlsGrTTqzKEm
1Ci5CNOewbJUFDUG7mA806dnN9OOrC3k/3SzJWRXAY1iqbdtbYGSTlgJBDk0dP8yFV3oqI3ehtPy
+4BsrlRakTKl4omwVSLNxaSiG5twzXnRlz5Pndd8ccJLawz6UX/r56N3OyIKfFS7SaCwQpTT/MsV
jnRBuPQVEBm7c4t3VpwPj2MUmmCHk+qtJoTyVz+3faB3TveEDHT1akxZv/gcDtlrMi7xBz20/4pi
M/TJMbp/aLNSeM2tOfDcaDhqNO7tJ0h0vM7oeePutSmChtGELmHNnanHixSWQgs8b8FVVuCLAoSb
q3M0lMuZlr5ycIXerjaqyxyGKgcxTY/tapvs3uozx0G+Sq2T+dS4Wf1BLVWYwNTqk/faMrva4wDT
JzoIfLujqMSoPNyohv4faee1IzeSresnIkDP4C2TmVlGXiXXN4R6d3fQ+6B7+v1RF/soWUQRpQPM
NBrQjCKD4Zb5DdYPWwDDMFigRWbqvv3supelb/xHEvs8WIYoevXlyFArhQ8VZxpIW4Vqt9cjd5q4
rdJZK+HvekMdau3ovne0qumCrLPcV18XjLimiOBCwMVsdcd1rWnRbFE8qL0zhkniu5cC34wgMVvj
7uWb6fnWYShaqmj3gCZn82z2eaTM1C7ZOkXv2ZfeXLJ/M60U7zHp7c71AM/P6eGA6np2hM5//uYw
MncUfTnqJpRNbke2pNU0CN5O4Vwv08nPpuhNVfDGxdGIwkGZ1e3nl6e6OyAOS3StKXaBVr0dkKC1
mf1kjZKF1zx6sPeCvEqrU9FO5iVOwAW/PN76it1eIQLdUJpX9CfW5HXzaaVtKDuquYkLHNAfktYa
H3wDCZ4Zu6cQhab8cwWO41oN9RLYS/vz1aPb3lpKt/gBNEc2Oaw080bRDiTzc21ayjKhXhtYheD2
8tv+lEHtuMAuK9+mierPhtkcAdZ2TujND9i+tGOjGcXo9WHf0L+jMwJ8pC+GN50zHXGcnj8/hBN0
rfi9YFlpPN+u7GRknl/4pQpxuu5CVCARNhX9EQhhb0LcdhxIiojowm437Dg6bj00KmxcuvXRzEUz
RwoTeOx+Ti8v3s5WXZuedCUIVGgXbF6fhD+sDVupUM+wSY0MOwvKEX3Cei70U6wdykjtTQ0WISED
MyPa2wRkQ9lOtVPrKnQyWd4JjYs07qvlbQ1I82BqzxWpqa2Qb6CpSwsQJ6rNvugzrVLgSigoUj7R
ibtoXwfZrHl/083ylwD/X+eC0/JcXmcTiv85RnfnvVAxkh1RolAXAihhqDPF5epzNkfum1oS/h9c
wXtbioIBXWEeVQrj6xf77f2n2UYJKO8VSsYgLVuSgaCozOrgFdsplBAX4goGxR8QILXp22GmQUi/
MUwWuqq7S9tV+NFp1HDrNsWMtyxxgjNrdcEeZ+LI6uIk0Ml9gKTVHizLzo7jhxA7UGEjA9g+Oc0M
8VahUBdWKvdxVU0WJ0CxzT2Ry1owFKX36uyG583l6xL+E6tu+6gxzm91kcoxnOJE3XtioEI5DJTZ
nEg7mNvORQxVAMQ5twSJ4rbBoRcVMLx5HMLStXAcgBV2v6RFGmIp0oeQCRNYBPpw1yzxElpFcoS1
3DlcVLYpvzH2msZtNrxyIc8mlaC/kkj9QeTW3wUmO1+H9vBs7Wxa8jdgjxwuar9bAHaDIkupJxGa
zWVtnVWf1U9L1CQHMgC78wFaTlkZnyR6wLd71mlyOyYZHcJ2KpaHdBnHc5wnBmVSrT5YuZ3ohOIM
4hcwXIB1b0OvxvPLgp7LEDpuXHxRS1c+5JFvfTLMzAyGGguqMjGmoOjt15ehgHVTO6EQZQCu8zfn
39PYUWDMh7DIGyOEZEOI21TpeY576yBO2L0EkEdflWEA8HDh335QpIzRWHLo9bW931x0o5DXokyr
85TFn/vKyT4Mjtm/MZO+CAd3yQLli+qqSIYOvvbeHUA0DaUcdjLoyM1lZCghGlHlY1jNCOIF+dLR
YdKNfPoWlzYQ6XhGM+zlh24nfwD/DGMY3iTdXGtzNuzZdPMlpY3rN31Cj3+wMKByvUcxY6cz4TR2
0iI0ol4edO+YrAtL6xt1VTLl2+89Qx5UpqP43qRNQe5O2idrrtIPL4+yd0wIqNcNRAQGd/x2FC+1
Esducbuzeumco2ioAhTrmneTWR1xyne/IvuGd4RKEVCG26F8OacKB68hxNEYzUQjglSbqKE6owH5
bz8Vw5dct49y/r358WCBnWDHCB6v20HtwnCUW1VjiBTHxKZUXRXqyjXf4WVxZLWwN0Eq2zq7c20r
bDt1ebtE5hjPXDnGEIt71+mT5FODYLTzxZrWV0pWiOM65pgf9YL2zgR4U+oAXGm8HpvQclxm2+6R
VghrHTl6Sewe1kOnLioxxjMowiNNjqPxNmF7ZESTVaeMl9R9GurNEJ/zpq0u+uyLixysIxGxvVWE
vwJ2kH+sy3m7iquC0KDmagg1UGvfsNbDEVtFtjrjAp4ctEWOxtpsU2uC8J/RBqMNM5rncXb8h3Km
AFbN8REqf3coqsM0k9Gloml4Oy3ZWw2ikLT8rbpwvvSqT07xUOjnSXNfz9qjpwtGgz7bmkpvKxHZ
4GtjZbI3K631ryjaiavZ0vf3OR6Xl6+UvYsLBRyMEFe0G52E21nxAInSMYchhDplG+eS7zmsvIOj
W3lvE5IEsNsRZAJuvbm64iyhtm4LolLbTT7aWu7SRnDSh9qzZYd88HJ0vveWazVphf1IygrF6XZi
AlN4JGokEFkitIvuKvvSlPiuRZMyDwoeu0OtiAbMWXeoIfRyZWkuEYGuPpfnDHPQJzaGohTgpAdD
7S0XeFx6IlRFSRg3n7GNhInfbzKEfjR09yUp3WdNO/Qm2J0Q6HGXZ5Q27xaehCbXImKEg8IK3sQ1
dQuMrtxBVUFS1dnBm7Z3D4Mr+7+xNuvUW5UlUg/IAvoC+RXyknj0tEn87HOonJoee2EKmewPdj0N
OnQVAJRT5lyDxN9SsTyt+0alXFFUNKp/C6OFsyV7ER1EBbvf8RfxdqUyA7C5HcbJ81SVI5seTnOa
3hu5tB+EtDnEKlqa8OWTvDsYzKsVnbGijjfPSguoq5JzTU4wdHYUWLUTP8x9q81X2+CWD/5gNBAA
yFGiSoT99u3UDCSr9CFLfwFPqnduNGIGMlkPMj9U69qbF9/OXDNI5Ny2Wz4yUs/QYNWFrtSp/IjZ
u8MA5Es8VNoB0HgvNSD3IIUkRcenZxN+uEvTumXCF6xxs/qmTWgJeJWZrYrXyXnoez0oJy0/LVP+
7eWPaezdjmuIjCsjKjecutuvKV1fy4qRLAv97OXRHTH0rpy5uqZqQNpdac41L+zpQ1MPyXcUk6LH
1kyT5YRKd3au4qq7uqm0/tIjVbhvcjcu/1XWMP/38o/cXYe1JcAdjjjIdjOjO16nhs/75+uj8zmN
R/C0uSb/8Yf0yKtk73PQlAFWAURybUHcfg6nhIraeDxKZeQjSsv9cHG7GVV/E7ADxl1HNOq9qa1Y
FiJdoAiATG/H60sj4SmZeNqzGf2w0k2/2av2edWLP0kC4RDSM1tzT1Qub4fi6Mb0Jpma26Q4MOD5
1H5DRXtwT0mNe8jp9Wu2PhUCASAIXdv0S1aQO9rZYF85UoS938mwNBPkAwt0Dl4eam/NwL2teRcw
FRCmtxMbBi+W9khxeFg79tLEq3oq7ZlMWmYYaPtD/tfLA+4tGgVNqgYAtEgYNvfdYDe9sJJUoVdm
a/cyNxGBLod44ZD20cEjtffsIjaHrgGFgzU1uZ0cybxXzTZjVYM9fMoyt9dC0sHBO1ivnXHWFitk
MUiLtKI275JndnNZIFAbOqMV3zvF3JzzqCl+vPzldkcBBADuhjzrWWsVDk8xYDCsUATsuuoyVLF5
LxNz9K//f+Ns9joVHLCIPIEhWKwpmMVUg9WKk4OC53OfCFr+CJ/92uN0cLf5BvaIyWBg+BrWphXP
D25eTUZQ1TnX0tDk2Xe9T6qf41y16s6qcoNkRMXw621gJD+xsTKtsz473b2hSy0OC5rMKiiT3ON6
M73+r7Y0DC3QrTj53CdlboZRXVJcaA0kTN8NbVau1+BsDcEQldZyUjBnM8oMqX0vOlKJc1tly1M7
5210EAruHLiV4IcuDAkJVbNNiWd0OoiSA5a9UYkqriiS+XNbSXGnj34SWJ3RXV6/moSD7JtfAPJt
AyGLStuvUYAIOyfyP85Wa9+DurCO4vadeJDKHFRaImnqYdvCg9k1RTrU60vftjDPTGD+BGt6iBVH
f9FqApmerOhgp+7cJSuNgrYz9UfSu80DsNBPXKyeb6kj4nE3plP2qasLI4AQYB8s297hW4Urafcg
gUAQenuVqJyiCmbXPbs1c6h/Fdk3i27wQSizN8raAliFOFf63rp5fgtwa80cTE2WtOoaXfsOlHRM
g5HiePjyntirM65RCw37Vb2bN/R2HMfvM7szRY/mdKL00BWT/DDkmJefyjJx/6fpRsgvTdvJ8e3Y
lv1nPNrnv1PX1YyzbWTYm7z8e/amTfRGVQdvI4gHmzNhTG21RDFdu8hO52CRhnnXKVN/fdHBRfwN
oNZKpIAQdzvpZtQnPVowQRcUw35gMFTeoSebTUGEjehBnL13HNZ1JH2gKgaV+HasbJJZ3llaFxqd
5hlvTel5ABeHVKtONjq22Sc/1UQeoPQ3/f3yt1z/5k2v2aV6ygVDM4V3YhOTzl3edgZGtmHs6BiL
zH2OzQ6ePO8NX7onaOjzweLtHUJaoDBqPdqhcONvpxo7mrA1bSCCyM0s0DzNQ0cZIf/aNeuDfbs7
N2LLla1PIW6rsJBja21no9OHVW/3996Yu6fIiYfr4Nbq3lkFj1/+lrtTA7SL7BtYAboct1NrKQgT
1HK/2N0QPcaVZuGa4xsPVmwc9Tf2pkZLefU/p34EgOZ2qAFhon5AJiD0Jju+m8kJT3HtJRevi/qv
GuMfhCy7VwAILcS9Cf4g8a4/6LerhsBvRNIUykNBf+dUDEr4QT9Nj/VULjIYi276Ui72/D+OhzFf
YKkpvdKglR9dKyuPTsved/79t2xOJvW5zpbU4cOBb4MYPlRNFIId9E9i+QdPBvcdAJdfQglb6Ecc
W0PjDrBmkGhTmICVBrDNtLs07WSfX949e7ca4r/rIVwdv7YvvaGPKapoZMDxrGWnzDTHN5Re9e8v
j7LXRQcfvaovUFBZgVCbhRR2203axOXZVp57TkdjvliJaEJg/pCLXTG+cay0ehOXAPK6xpm5YSM1
9Zc2Ux7cBUotVyDe1VMZOc59T9Z8EIX/ArlvryTwsQCDUflkj2+eaRO1xBJZMQWFrO3/rZbUe2vr
8zxdS87xta47zJCLzOuGq2lm7RMwfP97bFvZBdPd9GdSW0ZxcmbR1WFbj+XBKu3tPVqXJJEGi0Qq
efv5yhp9IIPKNwjU1ktOzRiJO6CZzl8dtNqD+2TvkK+CAKQJvHTAI2/HalOFzsM0qzAZxulzhiHJ
qRRRhB2YtgRNktgfX94bO3ODzQRoGP0BeG/PzjjP6kK4RvV2aGV17puJo+2khHChYU0iO7hT1jRn
s84IQ8Pm5k6hR7ulmtrIuY6DgGqURsIOXIV2emmPXjA2dfkWUK95STL9hzmN3UEusTvPVcGNojvv
+xaP43UV9NAc9hE1yTG0zTS9igxgvT6II4WFX7HIs0kCNuR1XQ0ntu3gEmLSbBkNp7q0krtmVmZQ
erUK/BQTY60X3smIuvGj1LhPtDHBWcCaX23bxMj0KyH1ou0G4Wp7d0egnOKePpdSvoHEmPtTqa48
dwhcHOzY/emSnoHOWE0ntg67nkgbIPeUXIfF0N47pXQ+wfASD/6IOYoet1mwLLMXFgjFB541e2eR
RkfPw04wRRj1f79hC2oVsDPIPRCLr82u/T7pNKBdLEU+o2ZQPoxT4n/s0iJ7fcBPIEojmmNDUrM9
q13kx1pRABUZumEM0NMwHyOoTAej7NwIK2+B9hSFg9Wi5fZGkEiw9rnLKAaeDU8yTqv01Ni9924Z
Z/0cxVRlDlZ051WC2bu2UKljrb392xF1PelU1Ol8TDuel6DwW70KzNi3/3393fP7OJuABkJgjFUy
dUe6HfVlnIro3NSgbMZibA40vnanZILowaqETHAbgdbxkg+Lp1iqphrPBtp7F7tJjqqbe7sQdVW0
Y9iKWIhsikmuhTZlnbJUyiaul2a0Brv2dFZz24QxV+1dMbtHTKu9m404lwIdLGlEHzaDCrdCi1P9
qt5W5YM+I1fdO1iNYZEQH9zeu1txLRIAbV6d2DevtLEAkeh7elRuhdJ5iVGyESyC6w1wXB7Ksus+
/8EOWQWILMgmoPk3O3EUqETLifjIaizo5elCp1Tz5Be3y7PrnwxFLEaGAsp4y7cy5kVo89p/M7os
g9U7V2EjUnH2KuuIlr23YhhUoaPOfylLr4/kb3G13aITb2jrZdVUzVfVLPIvDDucN2NpRE8vz2pv
36+h+8oAR35k+96StPeeGtfWkZ6KJwjS+VcNZYKDfbE7IUpepLFIv5Gk306o1zV4JD0PHhU77YJ3
RxOMWVvfjaV+9NrsbUGoIwCVUXJAnXGzIyQeJJMheMfrXMkLSuraXd6m2dNiqfaCCFd0cHHsHWkg
AUxqVajhM95OrYVoLvEiIBmwpyasle6/j+U0BYISxzmJrRhD3iX6++VV2/uerJf9i/FEwLI5Z26q
1fWEA0qIT5p4gsQ/4v2t6sdoRC/95aH2ArLfhtpmICTLWZPVlFh1ERfTJYkT7V1eeVoduLhmnrze
Kd5OXgkUkuvOD18efG8xeTcRKiV2oDy+2TdLnSZ2rVHUWZ2B3pJevs+dVg91c17eJmZ8ZLG+dxgA
cEEkWEs7QNhv19LEDRHN1xHkt63DBLKd6aJ1+utFm/BQI5VbiWPclNvor48GovZR60MlY+PeEDWW
NdmhaNPevmQ/rsJz1B2Ajd3OJY5QaMLZi325qBk8zjyfsagug751zIuVWXh2xAhPv7xeux8QkBpd
ESBOAGRvB83MwkxlR00QmF52rXtMJmB9HDXS9kbhCmbbU38E4bHZFRHyHpab5DQxpqIGMoB7zNxH
xfnlueydMcJVFEkAmJMWr3vzt0t4WiDYOgMbP0WB81uSllMAb2eWgZe5fxJQrRw0aKC8LMYzECzS
+rlyKV54tXAuqVMVkGfEEbFr7zQRi3IzWnCUCUBuZ7Qatqex0uEAaX2Pjrq9BgJOca2LrLj3vEoe
nN69+hBRAOiYFZjAmJt3jNadDsgCeiSuyOAxk8W/5lrivrG1JT6PEUh9a6mdS7OkWtBnbokXnR1d
F3M+sonfmzld5dW8AwE42kW3M+/HYTRzbySvsx31j2Xn6akA1oK3GSYThkztH6/fO6iVrT4hGBgD
/L8dT5/rKCrcgfHySntLAJ6dokYkn0QKB+DlofYOA13QFSaBPMJzq/QkmoU/Ql2Lp9a/SL/LvoyY
pP5B8IPEFFEWsoAEkpsJGXkeW8YE26mOTC0ojVSGsyaIXjX/D+hqsG+gq7FzVmmTzR1StWMMyg71
rtTtoyB1ogoz92h4yudxPmiV7NyR9AvokQPRQaRzW2Hvso5SmL8KhcWOe7HSrgzmvB4vaKC1UBc8
caIFeyRCuDcocoekT2jyr6YDt3tjiFSSC6MfUVbQ0r/MVFh3VTuok8ik9rdrLN3Vj5T1epQ97TsQ
hXSxyfq3HfMamMOIFvYYDloCUwsJrVOV1vWJNO7nK/cjhaKV3LiyceyVinc7PXfAED1JYupscd6d
5g5EQEV39dPLozw70OsoPG2sGhgk2j63o8RZU1KrzxllUOODC4TmXYkLyIXI8FM8aK+WL1+HQ2oB
djmbhdztdjiZW2M71EkdVrEQV01XbagNdorxqmFdX57Zs2cHwgxxAfpS3B48CNsYZKZXGVV9HTb+
pB5sv1jCbk6LR4S0jqLy9a+6KUMxFIE/LUk0dwE3bIbSe1l4hawb8AzjahNRO4HXuhlSrpp/FwHl
DdBlae5rqtzB6E+vlulbhychRN8UshjFxduPWqDcVSUdKJ8CLaMzVbLmU12s3FHisLAtG9pc7XwU
oex9XoO26ArU5x3YzrnWWxzDCtmEq5XRqYNrfqk0bDutJJKX168k9VlyEUajY7h5dNyF97ZzrDr0
Fm+5dqnJxeISqdetNx88As/uFD4lkQMyklTHV7+d20+5WlO5oDjqUPel3lJEi7ofJs3QKZC1rX2s
rN75CP8i/vLyDJ+9Peuwv4ABawoJBPZ22Iaf0o7SqMPJqBAimHnwEln1f/Ad12mZULTRo9me9dGZ
JHkv+6Qc+vJqOZoZikQYQT9K//wHE1rRAFxhlEe3frVy9jTfjpiQqXv1J6vgkFJKcxESenmcvV1I
sQmwJi8dkuib62vsKXPHuV2j3ZUUZ9Gk/03KB4Ey+EcNpL2RVhYeenxMiDr+7RIhIexr1EiqkJdF
3AnQKUGT+vqbIXXq174x7AYaVawRCIcVHXo7lOTN00aPsohTJ2NQDaN+FcvEQ9rZ+f3L32/n+qcH
AqGdTQEZZsunZAskA/rkZSgrVzVBN+d6+tYkwLvP0BtOTrUn6h+vH5LGANAuyoPPu/F4v1kJE8Te
tBuTc4KFUpB20xIY+GJfSyGOWuJ7R/r38TZhwpRHLOaA86ejDB7rutdO6WTO90JFFnoMcXytm+xI
w2jdDdsXgToGm9/gxXvmQFLyXDud3pShqZXlmYK4fsoppzxOk3BXge0iGHPdI8oU8mRNrnlw/J7P
Gdboag9CAgnV3dvM2Uuc1q1brrESJbH7XC5WOPYwPAaZ95/1bGzuPZPz8vLCPj8hK1WVIgNJMqy5
rbidb4JTaQZUGPinRSei1B4mMonARAbi1TcZW5b/UNBAQ4nhbk+IqojP2NC0VfPJ+doN0xxMTlR8
LlqvPjghv0Tsb5cSoU+YJDTuwFXAOr4dK3XcXFuYGfjLpU+wkuhEGpRalf3Ip7KC/4cR8KnpCtmf
1GR0bwGX8+JmEM1MHiyZ/HCjDOUEYQOEPbj9nj8bpNXEhtwWEF3E9vTipd4Ume3yGTQr/ZxSnjvp
WKl8eXldn98R9JqAQyBcTZEAyajbD4AfZJ/Hgugm1U0o4YnmBNIb/CeV1d/NsRcH/cO9STEgmTq1
AkDS6zb7rVywzG5rN9Q4Q+H29qWF7d2812PhHmkX7k1rpcvC7ESp5Fl9cxrscmHjNFCNG3TF+jjP
AlClMiiB+L7rlHZU0/8VcW53Emk8GtzAgdi6m12LapNO0Y1dK9JY3k9yqt755INPvQbNBk/G2n7y
5gimIApZ3dtI+epH5vpdGGV+9S0thfvY9VI86kNJKmf5zXhfN7GNSW4qP+W1kdC3ag5hN+v2fvaj
8cVdq7JIOGxpHl5ErmzZSQvZti+9QPMz/WOzmPmDhafmO9/r9TelM1vfZ0PzD7LKvRUCp7Bi0Aj8
UG+93QkzqlqTGCzC6t7+T03Sf+cvTXlOhP21BeR7VE7cGw5wERxbWo0rSvl2OKtM/Ehvky6cMSD6
p9Sc6U5hboHOgyUCVdhHVZ2d+/KXVJnHZUkAs63lJ6Vrl/2gtYhwmMO7uG+NgLKpfV+L8UhLeOc9
YKg1wyP6J+/anCndjns9wwMH3Gk7LBfRqPpc6uQHD7LhAOdWJ8JOJslBSf953Qo1L/wzeInQMKNi
tLk72wpH2TaDALBgmIriVdqBaDeisQ3SXEZfYq2eP1W6qsJ0jKIGW0u/mx4daxZ10NoyP5JOf/4q
83NQi16bu+sDsal3ll2Ui64y21AflfqeKhvVdFFMb1pjjC8pXbYfsTdV+aUyx+TTXGbq8vJNunOW
eKu4QXUqrrTZ1h3429Xmd0sE37rrwlbO2fcaY43Ai5P4vvE0eRJJujzNtRrv6so7aj7s7DVQuUBM
17Xgid4kGPAGHaOfVBfWQvPCxh3lB1OX8SPghfzjy5PcHYqOG/3stVi5xfD0EKJpoVQIvpRYFReL
tAMFdO9UJEC7Xx5q58RS9lnVZcRaHd12SStlQM1HdCNUOr4z10Vrx56n2QHeafRzce7M+Cjt3TlJ
vw0Jgup2CUVqYbuElCcWyR6N0haA4INhlsZ/0nG101gjHuHY6fTp5YnufdP/N1HACbejNp47p5oW
taEUyxJKt6VJ1M/LGyezjq6K3W+6HliawL+0rm6HcrBISSTKm2Gb+9Vd4qv8zTLUGj7Uc6KdoniM
koMoZu9UYCNCcZu8lAtqM7k6dmt9SVAsjU2VBFFVVvf+kPybmEn7Afrz/OB1jv8OBYQjZs9OpEH1
Aigp8h9wka1NlIy+QddZSduGkcrcq54V7Qk9rdcnjjDSKMqs4KC1tb65e+emUJZL5h1Kvf5Zlfny
1jKMCKrm3J9fvUvw6qN1StHLBN+3mU/X1dUiBzIrN8JPEiG+JhxHnCHQuD1CAe3cpMRCTIveHnTk
bQ/fng0T6oTBAbAs1Z0mI20eWwX1Dy0grXsQiGd9jYexfCjtMnuTKmB2L8/1ORZqbVkxPjUvkmRu
gNt9ughv8MpfWAUFQQoq3T/DQGGv0Sr72lrUbozYFWdJWBSUvetfid2PbAt3jgpUSrJYYhN+wzMl
sVSfpz7BqN0uxvzipvb4fmx88MnTOSn8/O7lGe/s1l+FTIjmHBUQkrcTRvy8m6KMOwfhivgxr9z4
y6C65GCUncPIKJC0SOEccu/NQ5ErI/aIRJgThsE/Bj1zA98qmre+V9ePGTYHnwhlaoLB5eji2dtS
RHpwzbkMULvaRnuTmOOx1akLSMO5i9tahGVKa0km6XjXJZ1Gj80ww2mxqosnpvzry593bzGhGdPc
Wvtr1DRvP6+ZZnlU25QJUsNauHK87w1x8gXZ2v90LTYP7rydC30lu3PfgV0kut0sJsgeOy4TLoWF
bTMFVVd2D2aZJe8WGgEHR+X5ktKFZxQ6MCbR2JYYWwm/TYcGBTZ/jOaPsetEpwLjjAAUn3NFqL0O
ZRJhkxrxQ17+ps/h0MTSgJeogSAUBAx1s6ZNJDsVy7oLPUdi65fFTnI2ldZy0eL6nQf6bNp33jI6
51y0Qpxnr8svHflNdsmq2A70vmnTIFWZZwaTFXfhYI/9z4MfuX7r2wwH9C/lCmzPKSISI92uvHBl
WiUjqqHtJOdHc1lfIpVVgeqnEvEr0b9Z3E+0+EMfcmYc6JPr3CVWe0SgfR5Z8DMgALH7KBHQHbn9
GchKuLWUCumrynLve234ITuMu+bBzi8GmqfnNFqOyqfPNz007ZUusmpTwcRZ//y3gFQuZpXIqIPi
hP9MetaWaTCCHOlM/QpyHRFIv2/n9PryB3++9wmAbdp2wHzopG3TOkBmnpUrEm+F38iJZqQ8TYMb
ve/S3DmoJTy3DHA9claSi1Xem+bIZm3VzJHwC2SoIq238S1qomIJusjyzcCo4/GhT5Agv+IG2ZBR
j2BjTkPpTn8vrTZYZ99KEXbRF0e8Fapti5MGrvHHaLb4UGhiFl9db3S9cPGb6IzfsOyDrtS799WQ
i6Nc8flCsUAOXw0libXduXnagftWUZ6yM1VKVmQz7AmolPafrOIcvuRQPL16jchTiCOoe61ah5vb
ELNk/nova0MvtaWLDmbtf1yQOnxqnZFvdzDY8xsKJBtpIr0dbl/+5XYb1lmaOnPrYWye61XzNjOt
yPkxZiOW9WhoFOIdUBhnDDQsePtQyzXMJp1CpdHFo5meXvJxlaae27z+ZtJX7IKqcs04EHoVv5VF
QuVcDXFELUVb3lmqGDBc8Gv/S1ND4w4orWG7EI3C+wDoMX5a1FKbge4hOX+JUid+70VCvRmFpsuw
qgiKgiaP2yXMcssrT8AKu+oM9MjBsDgC8HcaNeU4GJbj9Hc3wP+aT1M9zsllicu0DiQMWvlQZLmy
gqxCrvzk55MOMwxBOP8RSxeZ4o+dpMOl1xqhHgfCvPh7CwgUrwKzl+a5aX00by2pRx+sKTPqO2TK
sMEojbz1qJO54q+lRgXp1ZkWyAjKMECwKWDRl7hdIVCnZmy61LOll/iBxIr95AyyQDbZ98/5HHuv
DmWhIKEg/AslsdIYbsfDI8U1OjDf4ULt8XtnN/W5R3npQzmiJf/y7nt+tMhSyVYRUiILIDe+HQrl
f9lA82xCc2yKaySM+NGbDZBXXjY/wkA5SsV/9b5u3xsafOwqbr/1udnWfax+tgBEAeudIwcD09ls
l29mqhJ1zfg/vCktK/q7Q4FXhoSxkfyQz5VdnCqKNsvJcyM/+lKJafzCe51UQUZXOHq029b4p6qb
tgl4YZpvqrfTD8lUUUeJE7mId0g9k/I3gxzvCy1FP46Uy5xObeY2etCbiR8ja+c7X73Okt8drLWf
GqMto8BxC6c+FzKfZLBAmPnaxoWqTiBl6v8pMSn9rKel9qMfgM0hKjGKr3GH1E3QJrK7p6ObL2FS
qvajTDX9XwDoCHfXfpQugTeXRO3ranwzla2+ovzmPuRdZv47D5iUhK69JH8T5LX12ZiwdQnqHLfe
90ssChomaeN9jIe8+4or0UJpXYu64lR3cMsfi8wQXxZodvJd2cW6ExTs0/rzouIx/uBFlt2jcNCl
Sx6aUi+dD1GBcvjJJ/bi4CEY8JALf/pq9bHTnzSrGb5rbZF0kLTaZKYu5DaIcKIfRBkLd8osVCDM
CuobUfYxz1anaduI1LsRoSY9UCXydYExUD+9VFQpnpSWksOWOIX0Jzey5zRQUIEeF+VX4wc1LdpZ
SrpjB/t7+9yuUumEs3TPObswNzb7e+SYAREGCTa5bf1g9H7+BrpI6p3amT84GGybpKyDeby3RDDQ
YcBL3h6mvodEMSvHwPNUz09TrryLiNQR8udZXXFtdqxWfbxMaynPsW6HoS1vN9D59JORlrF2LoWc
Hqk5RWdHcu8GrelPnyPpqEd3aDpEc3Nhj0EudC09GaXRHMFdUfxYI9nfDzW/aP3OKyh71QbfAjaR
EDSTafZwnCiJ7Z48lWsD7T3Hb9EndxPn2yixtbU7e+UCGg06CnJ0yuUOKZUUjdOymXogBqaGxXvd
t/XXCbd3CxDVGAOukOUYh6bfZl7Q1apN7yKMGqhx1b1ungCa9NHH2kkz61x1ZhEH0ZRExjkrXHw2
ur6QZyOO1Id26CT/6zxerxw/7wIxikpeQC8uwwkHybkMlDN4/4160pRX3xqS/JxqvvGRm8Irz3k/
+e9bs5v+KiJprwy5yEmuTSX7705S1x+Eavyfg61xxOOo46OP0u2mU+xW9s+mHkB6Jk2n3kU5nPpA
dpahntohW54is9Z+ZJV033moiukw1Vo5ngxHolraFHX2RvN9dOiyvMQS3G7M6jGN42l4Y+tKfK/a
xp7xoGmL+y5eOnnKlrjRL3orph/0Avv7uZ1SgCJZZDwpW/ROoKkKrcdMVu/pK1VpOMkFR7hGiCxC
00JU1kmaXvoWQji7i/7a/JTVqfeAZQDhHbrS9FeKKlIiwCaJinaPdra6kl8hwZnl8/Io86IER44F
yslDdOcvzgO/0AQk8KB05UgItQVGQ3WuVeOlkfYMWU1M6WeEmRwjHDKnITGLcWoMWq/N6jAaiviD
LIlaPinRtH/FqY4KtMSE8AtNv1IEU2SOP0q0JjVkaabyH13vFveuQrx4OWVaIb5PiWw1Ip5OZidg
Ec53yrbz5yHvxbtYYP16mrXe/1/KzqNJTqRbw7+ICLzZQlHV3rfchpDUEt5kQibm19+HWdyYKXWo
41uPRqggzTnndT83/vHPixyIbMCEw/869VbVJqbhRq/mgh9AOvpFNhzWbrMC6ESZjU9v6QzkGMx5
NiVrkOX3yuoKO1kmpEUxYcV5BVfHWcq49ddo/NS34fimjcZcU2jywx28MwAJp7S8m3YTdn2IlGid
WArUv7AVDdM4RGNfHWVrYBglcYNwjsCNwVs3NesvOvmAv1rYypkum9Bbq2RrLPWbzqKTaREu26uH
lGV9DZyc1FLy140xKTs5GzfzKj2RBEVYVQddBv4jBi7ls0Ih6V17NW8vponetXRyLPEh7fyyPbGP
8ifp6NBr4k5uU8WdOOkbz1VtdOXlbj8nulz8Jd0FeEU8T1XTpZ0A/kiKbtXOZTcu3RcScMclFkFg
nIpqIjkAo5riR7l02V0/h6Ih7Ggwv3idPQVx6zj5o5oJWEYBYbsHNgS9oYFlyYNreI2d+MXq/NKy
CabYVch34gW7lju7CCVLtNbNc44W2T7hNNVc1zoLvZvAymBL5qs7mJdkY7heUlV16VVx3gWdnXik
yt7ssOK31lhs9utSV09dts/YlnpbXjIy0zKYvrk/xG1WzzqJFvhYi2MPgjrEconE6RGa3fkz7O6L
TJfDPdp8//vQzYEkc40Al2TPp5JHzGyUjh3JorpyK6d+yA03pyx31BB8HuvcPrVzSRPl5a2TFKWf
q3uV2U35aJPpK5Kxkn2DNy2obkxrZIUHY9LLU+DYMjxgQRNOeLoOy3MABNElk1NkkHXysOkBWX0e
bC1V2RwN2RVuUoVZsV2P7iybq3Zzq59GRu962VR5v6ZE/BTmUYQYmCawm4PokPHKtjhcFhwXCZ6Y
n4g83dW8blnf4UwOw8TG1EZcIUP1h/JUZUNfxH2+Re2tzv38N5hFEKSw+1fnaLhq9E5Bs5rflxnI
N8bTZPYO0qqdN9puaqF+rZzThi+7n+xOhg94krRZIoZsgqsTzAG8b7tqGDe63mReGUYf5WzFzZmT
akO7c2uz7DAsh5P5NBR2cK8Dy/2Wl9FcXmzDMPsPSIRVcxR9VLTHrhHm41p727qbV3b3wVzwTcgD
KohHKZuNZW03w2Vle+13czeYSQglVY+ubsPiRIBtt1yteulUbPSt9Wlr5cTRbC/Flcbj0wO1sPsv
DO5cjbtUN3+qV9zN43kLponYN7KhZ+mwXXqEKeLYunX4qKVFFNdiTYF3gF28hWmjIOzETektPHzs
wt9yUZ6EjiC6T2xLU8ckvRjN5Wxn5s/K3cRwtanWeiRNw1FpNfb+VY3F3nAammYMeUm9fMp8n+rR
lLa/Pc6yyq8NSlQqi4zPko+YaV8G+dC8GKVhjlyIY/u9XHRvx4MYzB+Ibks7zrJ1upUZy/wwLxh8
XeFqNfbIAVyvPHpFFF34i95QMRFQK+MR5k92LOZJR8kgKZFVh6jkAF9OutdRISc85athETC/RL3P
yKL1m9A7STyypumz26/TfVNYK3ellBg81iozh6veGrgxyRYrv1JlumTNW1HfJ4GGxXw1l7ooE5cI
8IHqwDKuKFM9tFWs+q05EbrXk4woSuUSJ7r2WMx71eCS+jw5n6QUnIXlpso3+Ly5HRvCbfJLocrV
jntHN91DJsasuOw3bYvbKsTk5HWj9C5vemCVIgZi2SKyLrtq58MU1n29WW0U+06bqXRlW+sk11bj
0BlMIeLeZltl7OsVBEjNdp9CUdtGph3juF7sljTFoQn69pPZVFUW16If7kejDr4rt+WPVX7u4Qi0
yPV+qJBMJHnOSXUcyqiKYjgG1efSqIbHAVRySnVtBcsRQ9XZPm5TPVUJl1OG630woCDp/dmuElpx
eWyGfGUIkduFGetwYXXI0ZtvB0tsGmLPYs03lrXQKe6aFDfxBpE9kdPN7NzKh+zJMCzVJTkkm+9L
XkUO0lgzwwh+MPlMqynlnSV6MzjNpSzl1eChqPhcliWVXFAp7/NYmcaUEGcZfAk3ph8H22uqNg5s
DDB3l638FrP3LIyZJKv51itcFcQbfyvUwZ75RTTZRhMvve0w+MhLw10Pqg+B4MPBrGjeCezkHpX8
8iRv7eU+UGtF0Fdm+g80VuHlaKvZSDqe9kZgaY7vcY5Fx+g0TnN0K5udyOef1tOwRQERzJXnfTeZ
oUdxNsjsJxyDNqemrc3iOaiH0UkH3xk+V1bQtHHlausm8vXGt2kt51PBlAGTM6M2LnAmMsKDsrXr
nDjQxU2wuyfEYrXMX0wNPGIpF0U9MIfZQSwNtZPpZEV2sYRzaSaV8AqZDN7sVQe8LKw3tAvG/kly
i/VrOfWhzpxQHbHP7Z6c3svJDl3tdYBVU4otttGyf0Mry+VRjy7UaashA4GrouuLpM+rcL52OKWq
61BXS8+GHiGjYKQXXG0tNO14nYXMjuxLKZLWn7Zbtxvt7BCqvFnjEuSFyzVwJdMNiGdz0mg1FCeF
gFmh0BBA5/AkyA/OVagvStuwgqPVd/Znr2MgfML7h50gFtN8pEcq6zSwujC6KWqiGGMza+bbxvHq
+rKxuLHiwSnxoM3AT57NUVpTWqjN/E7UmjSPWW5LeaqaWXwOzAVQiUYif/BmuqlEFNjBxV40DwSq
jivgwWSSspT7XXhFee0gU2do2p6YXhn+QYCdmli2O2zgruDSOYLcGEXs75ZtpPuQlU1H1/tEKgp7
jF0aD0ZWpCJABPGQpyQkbIwvWeTxfkbchr6MOWY/rNBixThCFSFVZed9q0d7EklDRBAnEmub+5wZ
yo1cxMA5Y46Qt2xgK4NRRSDWuLan8bZbmlrHog02uHuombF5kyzexN8azzm6OWOEOPMi6OR8eyRd
PDnX8TAP6sdYlX7H+dNGnypfhRZlpHSBvwnN8atT5s8QAcF4hpBajBjOuIbz/Er17FKtub4OYzHn
zs+hw0YstgmPGo+hIYbqJeyWCGwDY7Qg9jy9aLR9A0P+NgqaVAVOPaY9nEMvhqWOtKT1aDkp4CNS
SORmtOOpwZ3kanOWip+B9ZR1ar26dRMHJcoWb05XbwmaxcVKnE7pB28rZvim0C9+iTz3G9qCMriR
vXBJJuvCLuAexJ3qIeMs/6q8iWukYl1ucb352w3HA7W100vqE5J97V9dXWSPsu3El3FrjfbGqfVq
YDLnLelcOFjZ7HKWLKmioH419bqKRGez7YMvhdF1la/eI1/EchJJL3BEkGEHJKro5VNerdBeaiht
VuLqzKmSxcuDa3spYY0jyBluvXnlhpdl2JWo3MBID9nsuw0V12AcKmmoNYlG6f/2vc2Lrr1hKj4V
xI/w9ZVevijsOQjBmwz51rsRsy1Lu8Gl1bvaTsLRcR4Wx1o7xn6iuVlqc4TkWRfDi9vn1Jo6r/jM
80RyUuILsudj6djtlHTLkF3bAj+6ZEZ66hzKpWibROeieNa4CQt4sBIGTBmVqrgeCjVnB7v05z5m
uDlhNrh4W6rHwu2vcJj3fhVB6daHchroyX1rzvHpRSLWH8bSn+ZY1pHxunW27BOPqWF/sltSaHxb
tWHsdT4CW/4Eo7HWpB0YddureAv0AoLmREN5YHm6P7j/su+FUeHNKJdBERvOod4S8p5Nb56YlH0b
tFszpk40+b8W8BICQ7ehoZ2mOo3HuiqrwxxVjN1qYoEG7u6WP7I5ZJK9WcZm/1QiZxmbVbVbFiAQ
GMFKyvXXmpXFVV5N/oBxCf4wiWYw9lkaLrRLUuBbNprZGRyMo3JfsYoMfwfW6pFuYU1hcaj0MgY3
c+tOj53yi6/4tvnNodTmWMdMb8ftaiNo7xeJANNlSNkVEThqNj8tszZnLuGSwYKSoXq2h7nMLyYT
2uVFmDkzG9Bcut/tbM9VWlOd1UxDO+fL0jX6uwqq3kgIOjEHJjFtxCSmmeVysavghtgbSLSKPe1q
kahQBY+G9IBK8I12Ichm+NpxfWf9TUNxxeHSS/uExAWiZydyJ4jxJCp/NwQLFPudiTt3BzX9bSLb
6IeqxqKml6q75gCHStX0NBV3Ecuf8Lll3tueYim0OFCaNRXDRSXu5iBz+Rqk4DEYCrQNpsArn4+m
0N4Xc9AgBX5U6Sl2yj7owVQJIUzlYnq/he/TVOhyBz9xY6D5rkrozqwv/t1tN86fUKXkZZJTRT0b
y2BMVAeLcSFAacIYRZzkctaqio0aO4vYyWaibEfq/E+iFQ6R7YtWb0aXi7tGlPnPtu6zz8talt8U
JTMDa7ygX4WFaXOSdfn2upJdzu9zDTSujRuusZNveZ7YDaneAQ1aGVtlbt/KlUYHGSqCznRdrPyk
iVp+kms/Pa1hycxlHMaqpqMWXIuSKbQ6GAU3RIK/9/ASBiSrxm7eL4+c1wwSqsWYvw+G2/8Ww9wP
aJnKQCZ6c+su3nDxe8TWy3nOVFZf0hKo3942OU8FO+jXMvTw+BrmJz19v8n8NiocH+2QMP05znDS
DWOTRpQ8e3cNXwXtoY4LZg7fLWvsiwP8lqBKxeBTg+N6PAKveJt8YJizNhTYU6UTkJlOPnr0oeWV
E21oBiq7db7Kwu8elG3r71E91PpGrE04A1LOgRebws+Hm1IWYZfSg+NevERzfyhHEfWXNfjBW8m8
/zoiCLK7wlsyeMSxbPeaA3scEnfdLDNFGjjchJMxvdSzsf3Ea7J7QY8b1Meu6xgdK5Dc22Dc+pzg
Jh/XYPhb9RiPqvM+t+2iMo5NgtXjefX1/Ro1zP0t1+jkBefvcJzctjBi3844wRcuMcAxszfMpOWg
ftws7mqEzhNTSfh4Hg5PptUzIq3y7snypVqvmGu4zxt1MnifpmVOIZaKMs4Zvm/MGpvlUrdMS5Om
NEfWjDQY4LctoXdxJdfOSorQiJp0nZylTaRqMD+zIdndN9IR60UeRXV45wIe/sbOZnvtsWpTbMC9
hi7WOrzMs3auqNNMMT+yBRgLkZSj7sa86iQ21P7cJk2ERW5S19J59dwe3GIiJmJHXozOuhGFM10V
jDCyeJaod0+rzDeRZmUXNDTT1gLcOW/Dz3ldyleour04YMWXV4es8AgRGKVyqQaA0X9n87zcrEJv
b03NQXpr9tbMtkQKPp2of/WVt/X2eLGKxrjwVzNXQEK+yo7tHEXdaaRo+R4tC12sM2z2ccgc0R5a
V1SPZMYa924wuM8jKGoZK+EHjwiY26+inI0y7erAG+LRsPkrl5UM8sT3dEdTOLsZQ4Bl5b6QdIxe
4nB614diynYG8jjtOZLdOn2jkq0+FyrkNgwyY8jZ9CEIVikrdcFUZFOoXh12RV1X9FnBag7YMJod
fhm1oDqIvPJn5mhvjCcNPysVeskbsBh7bGMk7P0SI9uwX6lJ/Ce3WYIxUU24XOX9YEXxEHjGZaPX
yb2efZj0WrWqvGhWu3htN0ZINwU+j+KYB9NQUuBr+hLXGbyvG91KkXqMuLkTKkZVF1MQZlGyAvq/
4g7kVUf0aL13UM0qiiPwbf4IYaohUsViLDX0VnSCUa++emIJbuVi1MBrtW1ewvmverAlyUao26i+
sUCyptjWdflg2BYXulR6rNJu6rLvOfS/IRZachqS2oxKLGw2t41NaqjnbNUWtWPT1VPq62z8vDUd
PFg5cFTEuC3KV6SMxs+KBfBzgthQJKAV2Re3tqv7caJsSLZZOCDjeLyc1CaZ7hXl0KlU+/lIzqFu
m6umU0Z+tMzRuAo57fwUwxS3O4w6yLqLemy2NvHJTWjjofS5bcbRs25cd1JBilkBBRf9L6JmOyiL
YyTtvE8KKazLjRE9yEIv1KkCE/NiVSzUq36r55Dxupg6Jme+y+3MEUuJkUPuizh+VmDiqLoNZB9R
E3mb/dbCxvjRuxi/JrXVWBQCEwYXUV5yUitM4xOAtzGIoz6T93O7ldaBndEGmHqsxPy5kVrdk281
Zk7nUGyfJ8ebzaRe/d45TAbTHkoIS1VJ0C/u576B131dkLxkxxKeye1qrJGViKi17vW295YcPl5x
DdW0f8lIBdk5Jbb15FE9jzFgGoBu29RXeq90EjzIjOdA4CuShFZl3ze0ON1jZrfbWwvdIbzs3U69
hmWZP/giPJb5YI4Xi2EVkjm7tJkIuGvtQjSIotspWucvgBXhcIFgqr2mCxJvRpNzMhCuyv9Rt4b9
sM3bGFFQ6gmqKD3A/cD9Q0hVuDG1zagcGOcEbkOfWTtFunfZ+pAPdXjgYM0jxjazEhc9XC/mRkOD
F8ZK/ntzIxun4LB05+pudbPlq+CufnL4OGXcGJP9uw8LSt3dO+9mcqJ+OfEb+3u3qgZq12rJmJE7
/DezJDdrtyHG7nlrooYeNGCZx6RcuChlWw0lkA/76MwZU32G+t43fwkoG2yZlT9hReD+NGH6WcUB
jh3RLdAu476wcxlNEW3jmYeVFepxfDcG6iYYJvK+6PLWjHsfCzFS3v0pT/tOTC9uRFzYtQLSGNO1
QUtHD+yj1x38bSAshBTs7/BI6uG4GjTWqTlXXDa2LPLtFDFuf0Uw7ewDY492ZdWATRcr8yoVT2ON
sKyQVg7FKA9aN66rMGT6Y3B3cD34eZe6W4fFIJWe1RzLrYYJmZqhikwRO2JevaN2pta4a5k6E2U7
1M00/BoKKYu7JQ/n7GIey5oqhwxLZ+UULe3aTptmMaCe6BxGp7xTJcD0mvijI9SrUEJsJ6qWITfi
KnNgNUUL3E186uzCeLanxQ0xordrGFJx3vqcg2kgrK56cnJf6Cw28Rht8BFdhfPiErfb3YnOWEym
L1w67sVo+misiNS0Ka070zA+m0U7t5fVMotg///asr8usK9Qz76lN+orI9zC/lfQlzb1DIAfz5iG
CDVDrHrDm+ntt9m0Lryltudb4TI+BysYdPfbMbTe+gQgme7rKAc/z35n0RaQGI3VbHM9dgTifq4J
XZneQou7884M+8xPFjznl08ALdJ8abVf6yrJIr+1vvbG4Jn+sWlABy8yS2vg5NHZwu3NWPqdykMN
V3zvYM7WJx4jwRHzPYB75Uokl+CL4xomm9sKcM2PiKnOJrzxQ+mOOD/1UBMYu4Cl4PtQ83YQUIwq
8C60tynjufXsnkpDzYMHTJJpucJwnkzBlvJgXIQ/fOH4wQ/lh3UwnUoQ0ryI3cWvhpGxU+m2X4aQ
W+Ytol/N0iVcnPJ6KctmuvdWgTl2gggOu29EMFlwvUhkG6fS0bq9MWnL3VNIuMacNgzNt0d/4N/f
x2YISIB7P+F9b3mZL82LX5jG8i1bF64NUJI1upCsb36ab9XRiYG40pfWpLkyC9MGRGGmNsur1VCY
OvtjUOuLsZ2JEZm6ppy5KtVY3UGFKsSxnwPVX8nN3KpUe61TfxtlnQma2zGUKfNO17yQkEy2uOqo
Xw+OsbYBKAYTlmT13C78UrNjnrAIrJabcfVoYTaT+zWdlgmjBPye168qX4pfctkseelzCNSHxa2z
r0YuezPODT2/YrqZ28fFjMiT71tHxejpG/KVuP7cFFOzuv+Wj3UW0GA50XKRD/yhhHtjzS5ztsub
8kTlHUyozusJXqb1igiJwZLHtD6KVcTwLUZYYzyAoebNoQ6r7dsqgv4JhbT1soa5GdAljWU6iqLs
gA+oEeNCoL2NAU+K246G+yHEzwMeszu2Xpz5WfFtGvPRSrQnJx23w7B+ae1tnSlktWkeLGWLnyum
5F9mVS9XBkbXDYSY3r9UI2b3dGZ+ajjsC/It60unqgRsgWm7AQDSTdrn2r3u2T1zvNkK4GZYM3mh
3HKub5qAfMzZnYAecmcY2lgX9kA+AJA4mDyTnx/tZi0vQz8EzEyDRncH0cBuP2wFmO9TxYn4Yhpy
ZBqNpSm5EF5QrCAaDvSDxvKhexS83ZdSeHCm617LLzCOwqesbq36mHdZEDz1ZH1/FmRZQtVxF+8t
6nW9MoHxxvWQrV7bJd681KnMo2V3e6gDTJrxEGuSeSEA92acrBkDj0a0l9qci4sZLnN/6yFnIh6i
9Li+I9kxwMDWDqQG70kGPrNtFjfI2L0mGVRW5QycR6J7ufg7IE+RBW4svEB+Ezl3U7qsLUyOin6d
27iOCL1VW7ZeMMvK3cMYjm1xDY/KaAk1LNsmLbNNvW4QBMaU3nH90fpW8RMj+zCM58Jbrlt8oPRx
FaL8JqcZtnJYFNXDNLgloKUd9jAW120CX5lseU2/RM+KDX90u6sb8sRq/WJK4PiAwACrgvNOuiP1
YGiJXI3JGh25rHTjGrHItum5KGiHY7PuMc8PqHTkwV3W5WGqHD3wShbPjAtOoC3OZdBw4lkRVKtc
jxznUTSs48lijvkZSB/Og65xpk5Ylkyrq60crvOFEivVKHc0h9ueR+htpfhaC8d9MaMla4gknlk3
9rhO9o0xSFnGJhjQlzwf/YYeb4TR3Y+yCo8cRmFxJEe1OCpzMFQSAFtZx8aKxkdvzLed9efZt30u
/QfMdnB9bXsO8djY6nBNi3JdH0pIuc9OKUR7LSO/L9LM1VWeCOgGU5p5WR6C8lBkHEMJHr7PDZjl
a0/lAwNMyxNHy26r9qgGN2LoQwPI5HVadKJWS33ruHvdpLFwxvmMwqLbDsKE9cawrQjy1CyiEoP0
wBmvgU/W/otVbWGZbq4Rfg/6MXQSIbpFp2xu/BSqtmtJdF/GyL0UZj/d6oWAqwRjJEbrYdt2V3Zv
MLcuLDq5IwWC/Ul4Wv7iDAXWqktznxAxzjZpPxcrTGRFDvRrVcntooJE0TB4NQBlIQbVr7KQ3ou1
4FN8bXHfPW6t5VMP/J2e+QejDLI4TkshPkgmNd25DVLXTKuiqGL4OlTy2C6Fd6mrD59yTr7H8xcD
JGzAMaqLcEE6I8LTpAi/3bowGQYGz0HD1/d6C9ZTDZtjWZ08KbEk/+Cn/cHM2x/6DxEUVSZjxP2/
/4t9r3KLmyjDpNolYPga2+T+uSdi4NQC3v/vjyIwGZouflLcKud6LTx5rGathyAZLBgFTlhOp9yv
1amwRPeBe8k5n3a3T97T2f8JhcCY7oybV8xDx7bTYZJVQxfXGWkJddCWp7Wq/HhQ20cahncWyE4V
Jo4atzM4gWefrl6HLYM8EsEcWO3LZtPLZchB+sELfO9XwWVG12rjhvrHAkHi3gb1UkUJ5D2yZme4
305m1YdGewC+lfQ+IFK+szYsItxtCnnEEmD0/10bNtzwcUT4n0S++FG6Zn3IZ9jlpeo/8gp57/3h
lIh/FQc7q/GMH4pCTgzCKKOECYh8hgoQ3DaUvR+8vz9sNPZlESHTY0X4mC2ca3UHT3p0h3wmY2Jy
n3XKu4U/bCGyaIwrLUKdWNILEpGZdHECwktbF84JMo27o4sqtSHLPP/PRwuKH8jfLlco+pr9zfxr
/9HpBeg1eMejhEOflBGcFehajvNRdMmffFW0XvsSDZnkEQTtnD3JrgrU3WSfJtBxzMNklUwHjQJ1
A9fNEetemw9rewUoQUu6gtFbB1mPREPMw0eWn3+uK6JasJraGbocqtHZ7jQKawRcod83inr5AcIC
/IlHt/iCKK/8KIv6XNdh8bN3Xa/v7Jb1/Pz/vuCqGq0MIITpWGCFt0PQfRfg2EdKoJ+MytoEGYZ7
qHM9fyD7efe5u7cHm3VnPp89N4Akzgxu43WTfXUIzXYF4sQPsI2G4WDk/gqbav4WiqU6/n1Fvftg
0o1ZVfCS0er89wfDO1lcUYM+TUw/EMDDiocOuB4Xwgnjya1FalsC0mmnPsoGfve77qEjux43QCz0
3yd3riBRqF0iVvGoXpdxWT6tTsPsdV7m9v7vv/LPEwPJL47J+4XJBXZuO1M6YzVoEUU7XhOezHkV
J2sDbfj7U977RR4tMCokDgzr3LKAPj5j7hpw4i6eRGHcg26prr1eodJ/cGX9efuzSG2UYohPgx0x
+u/L2+poFAEmTkkEsetumdbszoUm9NXCxMFMt87N5piqofLSv//E914kFnpEppG+iOx2fwX/OoCM
ymRgqmiFt9luvzV27rWHJpqc+fD355xLa/d9iBAzQADqYV/mnF0mo2GRnbD6EaoDpIVYyLLrqsk6
AGHUUFsrysZZeW8SvuTd7ITFBz/zz7sTeg2ygAB8E1/V85h4pW1AXCDoJMNkO3Exe48rYgEP01xh
j2hOH5n4vbdysH3cvVwdBv3nHp0Fzh3Viuw1CZWpjyTHPGYEDB0IUws/uNU+etLZi8WBdCtXwYvN
/R4Na2sRGFHV2aEVg3v592/47qP2PFcbrwscy842OPOvLJeZGyWuUbo/cLcgNd0ph09DWXyUZ/7e
90Jb8f+POrutqEh8BTIVJbqIMLu2yR7NGbil5IF7cDfJofz7Tzs/NW2PSmd3gDD/cYj2zp5HN4Qf
nKpVOhuzdUKotEDgWqNjbUMrdJxFH4OcmY+zNuMHJ9n5S/3nyfgLIT/cr+VzmWNlK+SPtq3ScKzD
323fR5c1GPHRbqz+gz343qMwXTQ5mzEs9NyzM8bHuL9ZJ1MhstXhb9j3boKC4mXS0viorzj/fvuv
Qlm2+wvjM8zt+99jpWmUtMscwqvhLLdANNYn2c4yBs3wn5qw+UhAd3568rhdzIu9DPRGPDPPfpk1
KYJTwkini1FCp/TDk/ePvgK5BShr3/PvAO774MudH2n7QzlOqNzcvTOMzqrW0tNiCnpInCGo6I1t
ePWFno3xVaItPlJ1eClTof6qUCL8XqzL/Pw/L1nKGr4i/ZTDbz7b+DoHdZNrO6XtKqfTVB/7/slp
c/XQFqGXgs32EEv6j370O2sIJX+EMVqEdSICq/9+WK2o/nnIlNayAtjxbWNLqGH937ksYRz8/Se+
91l39b4b7h66LKb/Pkwo6CPUZxOaKqdMotaf73pZjA+ZtRbHSUBJM4be/OCzWu+sXYv3GrCgTMJB
zp3OmzLIzbweJkjr0r6zmfMC04T+9KOZ+uhC6Hl+CYqtvqqm0X6kJWw+M0V2UoG4V5CfA7aWRW3J
KAtlR5r1mRNbBJF/VEW/+6+Ex7bbD8JEPV/yC109CdQV/GUTLZ+Ywi1mlXgXsjHGC+l7zc+/f4s/
uqd9uQfIYlCww3Yw/yjvRniNcl1UWqAoQ8e4BK9TpPTz3CvnrrQZFdt5Vr5EIzPgRizdNVms5QHt
U3Zdl814oYN+jo4f/KP2Rf5vzds//yh6UxerSRxnzv1mJINSew9FSuvBb68Z3bXHgPj0iyAv68Mw
rlvSj5N3O5rbkHpNDwmcj54KhYk7ca39B/Xie+uV9JqQ0hu/CffczQf6f571NjD1NhftNazz6ThM
ob6nz/pRD3kATrWID5bre8/ENYJyGOtZLrCzmwsPT3Mz5nxK0RVVsGZsvcNZU/BYraGuYwBAJhJt
5gYfXCbvPpf8gd36EmrDecaaBZK+FYzqyD53fDCIqdvtaBVZpiAyBaJbw8TQrBbuB5/83efilrgf
fMjAz794PxVLqbxuSk27cS6CqvZ9+MhTdZ2hGT/ofrUAVpCifXAU7a/xfKGx27jVsNnGEfLMxWGG
F6xsB50IDpz6tSyX8WAr33v9+3p+50ohKwjROXsaA8pzFwJIqI03RduY+rKv0gjjoktEBRAxxvw3
omdNN7nYCdWCg4Orcj6o7955tWg9TUJAXQu633kpQumwytoqWEpN5V9XPpz7kJinE0XrmE6djfuA
GD/y3HnnHOOhTGQoFHYN/Nn65XLDvzbiGlMKHDpYay7slcF8HWRlEniz/t/3KG5J9n5vk9psnl+b
4bjbOPvhlLrNalyP/igfCyjB/dFEWVkmZjPlxzUK/o+982qOG8ny/VfZ6Hf0wpuNnXlAoapYpESR
8tILQi1R8N7j099fqrWzLBRu4XKe70R0RPfIHGYizclz/mZ6uP5l1+aWMg9ZHhOrYuV8fpW18C0M
YPjtXurm9jgVSnbTGqW8h6NrP6gA3aEX1tPjvxFUp+qhoq4i0unzoGXWRHJqcFmbSVjcjTq189o2
pO9BWY5HOVfvMeedko2dspIhkBmwhFXmUUXX/zzo5MeWmep+uy/8rKFQrnXvWsw6U8DtNQTW6yNc
ydvxyoD5zKoVvkLLdKQFetj1AznYBDNZg3x2awyz9k6iF+q2cL93GsrfhzaZ68/XI1+4mHL10EzF
gFZobwnb3PNxyvnMrT85YJIoHtDjmKr7ikbmT5gb0yEsNdxVtbI2vtulX8J8B9wMIERS5dsU4/AP
dHSGu1Id8tADGQXR4PpPt7aruKnZWBQ6eVcsPoLRD7LEyc29aAN4s/Fah3oUmK/prsuuH/TjC720
f00G9W+quKRp2G+cT8YU2opVVbxiwo66t9GifaBS0TxGaqu+/AIQgsMATjFvk3GjOQ9Fv0lrQthk
ex9w+pEs+GPOLj9ywPCccWrjjaNmyf7l04mfLtJ5CPNj6bPYSBDiChP0d7c3soLygZJ3b4Yon/aO
DzhFxz7u7fV4a6cFMn22o5Hf2RhLnY/RzuW56Ke83/e6L9+MYafAwG/aD3AnFTj6is83VIaNDG9t
zSCQijMMyplCePE8aB+FzhDARdhTGNd2plMBTksjyQNbKAk9A23jQ64cFBrIYl3jc+IwsoxX2hzA
dK6HvTEFyevSiOpPtapPRypsyZfr87kyNKrriMkxPgrBpvj1Z1UuY6b6Oc/xQCcTBKdlVxYcZBP2
otQBGkd/ft7IylYC6lC0ucNpFwp1wPOAeaHDXIFksU+qwD/k5vCU6ZF6g/kayGbA3Rvrc2UqUeRE
MJgmMYIUy4cSvfiO1rE87BvOrD3gwOQINEIHlW5uiZFf6Fmx1UUahKcaQmHUlxfnnhmCPjOjcdy3
cTjdGBqSB1UkdY+YGSueObQND1I5f4i6Rr5tSng5RuPMb+ShC75GKGv/BSVcRx5Bq2964fJiaYb/
LvDr7t7mGXjLeohvcsgvN0GQtFsCZ7+E5hZpHPwGnq2UIY1L26xZ0TDlBEK3N+qmAGXkQ+Ay1NG4
w/Qu/1QABiGJncbgs8N1fCqqCNES0EbSU6sVEWQS1AQa7/raXLnC6BHQaVNIdSx6YOdLRZYKtFVr
lopithJ4pcwW0k09ki6AwkpFT25myWlgZhbaxoZfi0y1ntI2HQpkjpanjNFhKR8G4z6WrR+4WOjk
63N7Dx3d2Cutmn4ymz5yh8bpNhLNleVKY0SYFtOFA/apng85gDWWt6Uy7hFZD0GomYmL66C2N6p+
y8575SRFvlvEoTqOOMpijFqbBhq34Yjggy/w/fqQHQH7jLSBR/CR01zfWJXabwxwZfuLkwZfC/IC
WV1W1SfF6OqkgBVfTsijyIBqgXuj9XEzD2POCYAuSLm7vowu5pTVTH5piG4FBb7lAwX0QKGMdjex
+6LmvlHC/KgW+nAEjbnVS1wLxYJF3oIkxr5wuCvjtDdjCxENgdu8hbMXuUlvA1Wixr2Rx6yFQqZK
4wvapkFicb5ScqWcYtuUpj08Ymr2Wa13iBv3cQjSaUj316dQ3OJnhwMyhJQqkV/niAO7u9iJNvQa
wLRoLkQgru8BcYMWmOcC9ZbrcS72HXF4Zgn7ERmp96U1JaSGAeKLirbDhJOvafvBbWSUWCTBGoNB
g4dw2HXmrTOCdb4e+WI3CKFFk0SZA5yHyC+xzGf3oJk4yBmIijrs1+qm7Zpy30DS9NpOmg7UxqdP
spIOh+tBV76hQf1OE/q0vAuWhlshentwXhVgTADi0OBQo7f5RFHPaoHb/juhNBwOxODInM6Xiwl9
TgEHKRBTLTa4RgMOCi07QPaO9XfD7j+/j/8VPBUPf6+L5p//zX9/L8oJubCwXfznP19H3+uiKX62
/y3+2L9+2/kf+ueb8il/19ZPT+3rb+Xyd579Qf7+3/G9b+23s/+AVAHT6LF7qqe3Tw1coF9B+EnF
7/x//cX/ePr1tyDh/vSPP74XXd6Kvy2IivyP3790+vGPP35JZv3n87//9y/ef8v4c++e8qfgW3rx
J56+Ne0//pAU5U9abNThVdFWZD9xNg5Pf/+S9afIGHCpp0NsyppQsMqLug3/8Ydi/mlilcYNTzuX
M1Mkg03R/fol9U+KW7xeUe+nLMGx+sf//GxnX+l/v9p/oEX0UER52/zjj/MdYGCZCXYGnRLxBCeP
v1Ci9XM0sjL/0Ywk5bNZa+mHztZABlLHD0xQUPb4VzFa/vH6ujw/Wf6OKh6KQt0VJNmyMGjZwYSi
lfPYc+yAVM6id9UUbFkdnF86v4PwPKGYYiCvvxQ1rVRsKYPWfkwCXf+sxXb2sYEn2fvZGzQ2ph/X
R3R+hv0djL3MHYdRBa2rxU7rbL+C/2Uzj37wHr37L45v1vuCotGjbvM4C5xBvpFz6+v1sOdnye+w
oPxZQap42i7ugyRWBgtm/SPMpOpOHrV3wYB4UwOBa+OMXvtiPDH/J9DSp8HMHbWTB+txSGvFCwFj
uXItbUnVrS1GC19Fx6bZgM06++H5swQuE9JaofmYwUt/y2/qA3dEbuk2nUuJIlScpjvdDELv+hwq
q2EFFooNih6CvAgLCTKa0KN7bDKtRmenpqVatSgGwOvTDnPhJO+62vH30ACtT3Yclfuh15xjEA36
TQSbEp6JjxudAd3rjvalfTsA2fc9uhGQ4q//qKs/KZqsmk1pkGxjucrququc2HosOvRWtSSZ9Z0d
69YOM7fop6rNzkPJtXNzPejKp7dlMkbiAbfDwOr8q0xdGOrhoD6O4BNu1XpwQNH44YYvyWoQyke0
lzgn8dg8D0LHtQ+nTn50sj7ZtUYtu/Rkh+P1kRjK5Ta1dC5DqiSiBAgC7DxMGQZxXZfRq3HuLWNf
G8bw2YlRobrFdMSGi2s7SQaQPbY6r6dcFO8VHImQkKw0pbuZZLn6yZPTBw6f5f2ALoZegvLO+STH
GkYWCP869F+Z1Ww73lCMNCAQ2jHfJsME1JfU33+YY2TPMJWB4ADiOio/WGZWfqh1enluP1b1z7Bv
2s41AhtdBUPSQNoHM6KylMpK7dPY17BdR7WN37dI1ezg1Ssn+gJauw/kTkl2Mtxb1cMqeN43bZUr
Ltt2fBVIg/aIcY+venkRJd8MJY7GnW7NsbIrLFM52pALP8AXRLxukhwNWbVKGw9NXmqoKih19hjD
fJ2PCf+HipQKGGW3GYzhK5RHJDPTKpdl16hKsHpVU9ooo07QnNlEfvuEqHolwfhrKbN26vizjmP9
ZOetFXtowRg9gDspfMc8Oie08jLnhPCAA37TboI7syqK7FRMYfte1uBCwiBo/RPlLSrxZaPmsBiN
EBNbPymG8JgXSl+gadUkPxHDzSbYIVA9SV7bGU8wxDZg3HCOTS5KomidBE0twSvpp8SrORhuHBMt
/Vsf8od9GKkrfM19nvU0MMe58PRK0kyKxZizUs3LHYDnRvUQYLZ5X2RE2MW4trxHHN+B+mxLcMrH
KTjyt8vg/aEef7GloYOCkNqaV2lJ/TD3jXFXYWn5LXSsDPRNHObK0azH5DO6Snl8iBKjN3eNPnav
IruBEkMjq0a6bi4H/yiLhqyXWQ7eplSpSi8OZR2JFGgq0sGCsat4BhS1b5HSl4KGglQ/Tdeh/Ctr
fKt3YdoU97QekFfSEl7YsFxCDbZIjOYcusdJ8B2CDvRiPS+hSwd5PX2Xh6pz3Kyxoj0ax+onq+xM
xHLCGCkLS7d9GovVgC9UXSgo5yWdmr6uBiC5iL0OBZQ9bOHftVHSvqq0QvsJuNacHqDMDXdqkNDF
RoRGcfNOnYBB5WgPuggYz0gdwK2DmTw7SXvMUwNhBgTzFekQGzMUD0eHX4QCiOAZ9NlUjLu57eS3
lZLlbDG5RpdYwRwbzjsck86dgpGmcIA1/E9wuwj+VL1tHqRGZt80lSGjxmVGtu2huRbHe95u4/do
VPQP8Eiar0NbRe+g8WcoNsawEHeq1GnfBvj9H3QrMx4TDXVch2JFD2sJyRMPtmxyKoSMxsnJEPik
A1xER1gFxanLCmncMdbyr0gd+ECzbWR/ybIffOEnaD7lvdWaOzOfrdtezSp0J5TC+QrP0jfcqa/N
cocuVwa1Y+6mL37ewn5WmdvAbQMngb8pyfLrNJHrrwg4DMifjln8NPEZYtdX8v69osbFd54G/hc7
t6sScrgafC0bRf84ajrU6sSJ8zdxHvQy4lmJNOyMokiinQpLUts1fHFEqAz0c6Tcir74Uhi+VnH1
AXwt+YbpWsMM+skv5no4DIhN0CTLhSglLErjA9XU/r2cijU4yt3HsYlxWZoa2AYoSKAA5rZjJch5
sz58VEbTf6ymMk2OVYSQMLKCXRIBGHVg5eVDH76WtchsoGTaxgStpEe0IBHwx11fBUiQJ0ak/Bzq
DgxvyLE8ehOaCo7HBQaoNlTVAQ5OkD4OxTQBNDYk5RX1btjzRt9q8r4zVOSKRskJHLjmeYJy19Cn
jwnrHoFPG9g07A7deGgGND93QYtKhhLouX7bx0Nygnlj2a9HTvLyKxDuYg53uhr50sHJJYUTCMwt
mJIdCLUsemVjCNm4IJTmHDb6YGTd7HZWPWjvjKy2ScXlRr1vaxJyDmctzLBnpnp8KzlG2Lxu0iRG
ZrTN2bkGUqHOzuLf/b3YFaNrOXYpCL1zJS47REd3tFgmzx5mlGR7yVLvFCSyfuZFhzlrOsbzEaHC
MtjpEZJXbqpX5W7oKWjcGOi63EnoxY2uTN/kC8jx6RWilTCBZPj3+Q5DHelHn0jNxxQioXFoRkhN
5L8ymiJZljzIqLc80fdXnsjJIYuNecSnL/H6HE6dH4SxJxUNBSJ4hfpjqYZhvtcKlSLvRztq5PfV
VMWpB0EpiG4qe6S9PxsRDp4lYgShK4UAMVy4qVOKqEZqBAcrjbUfxhgrkych2jreAHAxECigP64C
7fTl8UZLy0Tam3Zt3afNiKxPa6exsp+0ir6y7IC/3yPcArm5R3rhUxy3FtpMrZN9orE+8Y5ACK69
8xHnI4Rjc1HmulhZulkBNkYmF9ExHZlL0yswk3O1PDe/jfWQ5HvUYYWeR9KgUuMEAwZLNW7w6Q7C
Z9YfRj1DYGNsGyiImplg8yTHehjsdUogLEV5NEcYZKn/XYPl47bgHWB0+yAtoLRzER1IPVJ/P4HT
Q//MSWptZzk8DXc6wvm+a2UaLEMjGrJml/Szme0c2uiKG/G2aF2EeIZqN0Ss+r2V+J2KgpuR6HD9
0qDaxVLINW/WflO9RkRyaA8NshaIojVAqXdmak/xTYRQrfRKTos+vB25Cpx9YSTxeMqaQvskyhQn
E643VFLJrJHAsbPBbeUp8HdGYqEp1AdR4+9ybLWc9xkt67x8MysV9bQsq3F5zhTrq1oNIDp8p5rI
T2acY20l8RMuIS1LyZjQocjcqmoY2YzWOWIYyiS9Uc1UmYSkVIwngGaSOGhDj+IhhF1dPgDfUrId
txHyARVNbyH0ixMlFOIBjXULTYPBq6GW/ARi0HU3KiBoHiY0qpAn8aXxIZq0eDzwjIdXJxWo8dwM
KPW+MyWts2+w+bYkOgK2xR9qnELtb2tgeyHUc7gkrm6gQ3qsHSWATMklkh/SVphZQBIcdK+UW261
Bn2t6HtvT0URebh9qbxAIMrJxwpRK71wnYpmj/B0Lcfk0KFKmryZ4uRVMSb5bR8UUn8aZ73udg7C
YcFugOScsxyC8qlhonHYRJjPcKmOGMUuQkyo5qg3UpTKYMK96krEsBGilJ1uRw5M463NSsSpZqni
Nda2s/kmVrhfkZ+d0w/JLEQdw3GWOJcByoTHUSLPhusnvR8BO9R3mdmjB1XGTtKjHRDFn7uot35b
KP//WtQfAif+fy9FufU3Du7nlSjx+38XolT7T5guJjAPAWpB7Y5awe9ClKX9yQkFDAN0HuUSjBD/
VYgy/lTBq3JP8FqiJQNX/V+FKEnT/rQEtEumfkSxCtTdSypRi1IGXQmN5yUdW7wDFcGKO3+aaRg+
xGpQczkaLafuHLZtfew6EqbbYDbilzmvQ0Thta9RFoKoRlMZKtB5uFICF5e0+Csp0HqMH0IAb0ZI
Gq80HZlmp543mkuLB66IB0jQshkhWCJDzOPz2oYc5Sj+gwNEG03O37YU5t5XEZqFz7737/Le83Le
eRSKF0wcOAZR0xa1ZUv8+rOCNk1dh4dgDodflXpvQm4BZi215etRzitrv6PgCmMB9MWtZ9mpLlDa
8W0NqrWfI1fqd9gP14g6fg3GGdI+ingbaIrLURkyq0wG1QK2jpV4PqpUQbTOGe3apQ6jHyJ7GFH0
4da6Pqq1KHSMLAtiK3CzZY8aMnIU15hgoYEaqp+Q3M9OnKizdz3K5dwJS26D0h0gGSg7i4pdXaVy
2FpOjUiQHlrwrUYkARMqEZ1bOBNZl1IN4fvrMc+3lvheBugQ6v+AUYAyLCs4Tq7xNu9hkBdVrt7K
UmV4PbKBr1GjMDeGtxKKI4YNBboA0aTl0lDLTC6yLiFUyjXdO/mM0m9Xog+ORNH1Ua3MpInNoa7S
3UOFbdk2MujkIQeb1W4fNfGpi2KTLC9uX+mF5rwZalRgrsdbWR/P4y0RxlNbzIXZE6/Olbm8yRSf
5CzuzS2/v7UpxKcDMD0+8RzToob1bA/7mY2vZ2FUoE2qsEcQfo5xNYi6+asW9NXGoNYmkRYYDTDB
tYBBdh7MqWrAjPFUucGE3n/Xg/AOTZN8DJk/zxyhRFyfxNXBwUQ2VfYZzZDFVu71zrfbSK1cJe10
F317dR+1KkhgfJY29vNaKNEEphhNo4R043xoimQYCQI3Fa1RmXeBmpr3TTyrrpMF9cYGE4f3/3ZK
f20wPNv+NxS37vNP1qOjjyYGo0LY7U2IRMDRRmfnowVUDrWNpPqI0OXn6xO5thqfh7yYSFK1gao/
1hQYW2D/YBx4JQcb23k1CqAdms06/c7lWmwcFItmnleIhjndQ1KU8Q5HLW0DHbQahcXOZsbbDUzo
+fQh1qBXlMEqTBcRvtbGwjxEfWFu3I1rS92EeiogvRDTnUWU2rEQ867MysXTWkP81kHgK0Vn82dW
NuF7h/Oq3dhcqyvQFr1XihIguxYReTClsEC0Cp6pZR7RlP5C7fsvtUJf9+WLARSPrP6N+rTED/Ls
yKDDFwYUU1GF8yVrx+PO9vRU2QKXLjjTYpmbHOzgnjGfFxfJ4u4KUY3tUgPRhUpDBavBbWqHknG8
L0tEsPOhQEnRNI6+nyRHzWhR8wS/gt4tXucbp8jlggEeTVcVCWMApyQ95+N1okzu+55bRkH/wnzM
Gz1sTiFGcs3GF1ywPP4eMkBs7kzhDUbP5TzS2AR2qIxFjd5emNzi2dUfqqrU3iNt8zowpfG2xuJ3
D7hFgW7SZbtxSkL0Pnctrk6nbpKqjVTo8qShSQuTmYSb6gdIkPOfZ5jIjyQaBS61lwElsgAWEJpn
qFp7A8KOJVKNvfm26dpsixJ4OeeiPSzs2IBhXqZHk4oqZ6dwU4wamE/w+AkvbET0r6/k1fE9i7JY
YlNfOpi/cWgPodJ7qLOru6FCeC5DuXJyvgA+qbzrEVfHxQdm4kw6nM7i7LZRd0EjnRnF477eSc6o
73q9fRkAWawjZg/sE5gPOtLgXc6/W16oftJYLa4sAQ2hwp6qPaLi8VHu0vivNqrnw/VRrc2jkHYg
awZbA0HpPB4dEV6K1DCxIBgwB+4rW7rDgQNPeztrXqv95LQYLZEFbly6W3EX4zRR66qqQqeAn+X1
XTwUxQmRt/l1jMXsXUfvDz9vqmzXB3t5sqNfTrYJPY0EHtjX+WBH6khVWiNcnGBd9LmVOlhZqtPH
R1pzqNmFudR+uh5R/I3nF77QE0BJgScQ1+IyF+y0YMjRKaqAEzS5Z2KQ5Gn4r1ATH1+edpJKk8EA
xJJlStCLHZHo85wMpo626dAh4p3M3QFxtJcn07ihw8vmkQ+khOrA+RTmU4OTprBbkKxyOGoJyqW0
wx5lpBPcFGOC69O3sufOoolV9Oy+ogRlNqPJaSVH6G3vqEEn5s5HP33aWBn25XdCQAXSOasDlO6v
fvCzQOzjKA3pmblpLze36AuDdswz+bbIDHtfWmb/fhwkKXGzaQi3IBMrWwEwCGUR8mse5Bcgl4R2
U9Jy+89S67xLK0N9o8hqRwneqE5Fbc6oeIVAS69P7crKdISltE6GbQpI3fnU8iYxW00ZSEWxPcRr
wkldBIZCFxkp6eVnNeo7v7JrQHtcj+ehbPiEjR4gKiiFRX9ndlV3yrTWuKUBpt60vtXiC1ShT3Z9
gCuflBIHdQcSEdqwS4mYOqyodLZE1dAVDnAeimwPMHBzaxRadz/qtLkw32gouQLWvR76YtmKSxcc
JJVLwZkyFsvWQEa9rCpOFPxGSlfFfeNALabfkL64+IJEofrgiDcZ6dbybKlxHUBDkDU7R61Ci7uL
Z0zRmvRGQ65lg/21NiJOF4GJQO8Ftsr5J0z0SAdq2aJv7OCb4FadNH/tJTW1NpbK6pjwSeeTURkA
T3oeJ5rxahjkju6agtgfMHj9Tk677FSNXbNxtqyFgm2lyxpUaeCdi1Dt4OegBlBcMyraapQ9JK+c
py9hIU8byeHa5JELsQUg2kMGFiv12eFSYbIVjdiBuLUuR/taItcNh7Dav3jRiWtGwGKEfsZSOgMd
eDTJo4gjDNqGK5sNwAqM+17+gUioRT1P6C4g0XE+lglXJDVufPTyjZ7kkoNqX4x2/OhXwfzl+oBW
PhCmCoyHG4da9IVTKC3tUAK/AKoGzfM2aWlFaWi5UhJ5EaiIpEugbJ9FEh/w2QfKiwlRxCkuUYrp
P9pA6ve56pcb603cjGepAEEoT4rzj3OXWvJ5EIWWdVZgBu4ifym/quKxepdpQ3FyAoM+Z4Fq5fH6
/P0CKV1ERPIDNhSoXhCU5xHnKhUGQUTUA4cJrJQQ+SJcI31HeEyEwCRgjPT41EeGc8zRov2JDuIt
vkrlAZhH8vb6j7OyCzQ+JGh0hfostfvznybI0Y2yfVaO5fSzJ5USpvV2/vTyIBZsJWQ6eH1SizgP
YlZ0rJvSKNwxQkgDh3ocijxwA6W5sQ/WvqblAMlFpkZILYjF+2zJ+JhLyBqyfG6Oed4uRkjdlQfp
oBj9DcCtaSPa2txBu2XxoKOIOt/iQunGxhyzvihdqzWQBein6lRyinovnzz4rsimmNxbkMTPxwRs
sdamgBMxbrIaC7gw249Ii22UY1fGwrTxiOJE5EMtZy7JCylxolDkqVZ4nw6AuJQIs7MXj4Uo1Cq5
tXhMaeL7Pfs+9txL2LCz9pNIy15n06h6pZ/bG2fuZaWDfhYsSV4T9FJ4uYnBPguTmXNhyNkvUxY/
eiVNtnagD32LAD62WXJ/bw/G21KS/X0FZ+qOevetiZDZxv1ykUDyQ0CZQ8oBHosCO+j8h5gruXPa
ICURMHtV2bdj2OQPOhquuJx2w6DtxgFC4qnu0dHbWJgr24DXAE0/FQ1M0qzFNpCK0JDxUS3cKcML
FF1ojHUHcJOaHui7rsFueCPg2uoRrTg+KYwdZXlrd6o1YvLAKaKHoeBYafUB06OtnSB+7POTU3DO
4UWzghCmXD4HqDkHY23xWU082HepbRUn7HOtk+7jtn59oV7OIKFsMO68vREVXT6oOCtNuTaYwQIg
EuLyRVoJ05lQ+eA0mvED/y98p66HFOf+cnTsPFFpFCRS2rFnixZsojEG4OswAMokT3cq42OFXe1f
VYeAu6Lk6l+UQUYsr7TiJqvVZgOLfrlcFY0CCt7pdDlRxF5cBNiPyegG4oQip3Xgpab1I62tr0ZO
gapyckCGAJWvD/hy0YiIPFoFEN6GBH0+4GaI4kjFnc/NJZVHKzImNwKMtPElxfG4mFb0cnHMgGwh
7p7F8aniIYZZTFu4dSzVMxIQUfS5mqdM9+rS1x8qcDSA5uyQmpGFh+nWHbGyZuGtk86SA1I9Wjaq
6xkMZm4BQpZSvzoYQTK1O8dXwvdIuiKMe31GVw4+WiU8lUH9UkfhTXA+pZoqJfrQymx8s3ngXEze
A+JJvF6vU8XTm9B4l2gZT+XRH5r2oPp4D7lS01Qfwhq0zsZ7a2Xm6ccCBhBqUgKdcP7DqGnT1nM1
cNhXIdu179q/BlO4asu4F6bgZ1439kelCsIXX2VMAm10wUpj+y41OOTMSUEzs5KNSU+LXRv4Gn4R
vRI1G9O99m15eAF20HhOKkv1qCzPYx+IAyYzTed/6LEWtvaT4vh3bYRl6PH6t10LBn6fBztFHv5Z
zGaLqlootQnOcFTWb0ul6O6H3JK83iyG99dDrRx+pggBFYa0hjrE+YdT8FubrJxxWbHl/4A3MH2w
W6sHQJ6mNzQ0w0/X460MTXCkRHZIlxuowHk85M+jrAMe5eL9gfN0SAMTUCUddf7Myz+ZTcuZK5Gh
US1enDkRcP2gafEFcia9Dlzw2Z1P2y/XToqaUwu8PrCVMxUdagbGKQcheqm4GY+5mQadhAF9luF2
UYR4IEoVjb+dbzfqj3aqe2Bg3DUbL6e1uJQbCYl0KWCSxVrp2kFJVQ34tjLkVHDGLtLvVUxkdnUe
hR+GQi9e2X0obSR3K58RgAIpgFD85F/Erz/Lunqr17NWCjjqWqoE+LTBEsZOeIfy+5ZE9coKhVsH
cEChZgzFbrFCgbl2Vj9gk+g387xLu1k9Yolm32CAh5lijtvU9Q+5NjSe1aJ9Qr2Yx+L50KrBCqrR
dnJanLp5QiVO9bLAKN6iG59urFCxAhf3FcKJSDcyhwxsWTAAgKq2AQ5FrhxE6b1eUz6Kwfgdrg9o
NQr3LiILdAOdpSSHjH9wZhqcJgBzqz0a0fZdKIXDi2thiACgrUkKCotPXaoTNSGtN3MqiZIao7UD
2ZZONzhOS5U3QcOrNo7ItVVBhUq8Y0gq9KUCANJhZo3yv1iA7bu+nR8xeRtck3zKtSpcNq5P4Vo0
anwCQkWZmHfd+ZoocZbBeJnNXU9VcJtHtXbAtcc6yeNY3mEB1W2MbuWTcSJTiXYQK6V1ujglE0st
B/yFchcEbUlfFrcXbKNA6W5lESuLnRCiMEaNFl0y8YM828djqaOaFbGPx76HFJWBHfAsPCkiN4r8
+t2LZ5FJpDUJSAG9nWUwvNPHvA1sPOic0Mg9fpzqe15j4eX6mLTpVP71LbLayunIjU21lJwESOTy
2p4LG9ODUc0xCYl8vHsDT1cxIW46Q9pjGT+iWgFk+Pow1+aUpBodUaRoqDOJxfRsTsM2lspM0skx
m/RWpZuItq0WuImubhXYtyKJ0T+LZJbAwkAF5UhCtFF/4qhu030+JX25i5KST3l9YGuTCbXwF7eQ
8pG1GFjW1nYaNkoO9wMlsBkt6YfZ9B2vMppqL43OdGtVkf/p3wiKqcQvCBKvpUXQOnMGJbK1HBob
kxgBBfmAEMoH3Dvrg4xl02HAAHgj5srzjIOfrFqVedVTcz+f18aeC+RSaihROWSnIMxvnXJMP00g
9b9jmpN9NTK59gwcb0/qgAPm9RFf5tKiK8QRSkYNwHe5+WW9sEYtxWyvs0blsVPzyU3DOvgm+VX3
esZWft/4VfNaKpuNm+/y1BHLlZ1CHk1BYXkd5a3uRC31SdfHxfcNLY1gH2ux+nh9eJdnKa9ONHxB
vXL3kZ6dT25v4dgSqajXkFCHX4M57EOvRasgP2B0V3xtOyP4dj3i5YSKdy4lNUwEEM9Znjsh5m6h
XJNBZG0EjaGKcuPB6SDP4fisRwdDyw1UXAJonH7px1uohbXov7J4xYAtS569GK9U4MKnk4bKZRmm
cL7YmNTuC1wlnSFFmifK/XnwylEukxuKxcrT9dFfHhJwCljI3JLUGqiUnsc36UiQJnNIqGOinfjn
W1KirqKGtn14cSRKpFSGaOX8KrCfR+LtoDpzyi2Z+46Ve/lsD5PrJPT0D2ZvTFts8Mtdio4Lzwjy
Qr4pZYXzcDDS4Ku0DdeJmlY/uEA8FJgSD5IJFbg2L45BNlVfSig8x3jS9I/XB3u5WYhOKR2Gsmwh
gKSeR287EwuYhuggx+I7pTTh1ca5+uItKaLYNPrp9gAxXSQC7BAblPZAhjhIzm086fc9Yi+nf2Mo
KBCy60F7OktcTQPWTwKVJrxh5/IBULo/0YSW+y0s2MrOF2KOlCotB+jgsp1E/9TIhrzLYXbqhudU
YOodJQtO4P3GW9tupRenpIB5ZNHssITM7BIR1gTqJGQ/8T+UYm2f9nZ6b1D32mfBqD9cn8K1tQjy
Eq0fUbAEl36+GrI4knlvQQezrKE5yXGl7ygmZJ46DempbGr5FjNv49Go4/JLaOFPeD38yhlDGseU
UnUCEL/EBhtp0gP9IPn2x0BS3YqK4oOOuDd1zNGq36tIfMO4giv4XsepvN4Y/GVeQIYFV4JmDxVw
c4mYKqS5RFIlpa82F/IXPkZkurnKZtx1YYBFSgjM8G0gjca/ceAQGHwBH5ljZ1n7b6HQV0HPI2BS
qmYn8ROeensOPytWl2zkrovtzs4TIor48LATUSBaFhP8PoTxrk+RJw+N4Sl2igFb0W9ZoCyLer/D
oBtBFZFNv3yrIYKTyZGG+nRMj6J1UsQNglnaF3IMM81s5Hv6ifltokkPPlYCh4pu56PftS9czhc/
xuJw00t5aEluIy+q68wdDas+khgOxwJWopc4875AyMBlN1N4A8y4v76aFzfWr+gA/ECsoCyCTvLi
YK+LqIjQdYg8Owi6W6Mypz3O2/2hiPqtNsPaZ30eSuzr5xn0rFkYGfYYByLxsG9xQPTUsSk2LsbF
wfdrQI4oDNtkczx8xK8/iyL1YWKEURx6flRbw60MCtbfNVOZ1Cdtih35nVW2/guzOREUJD27ETIT
3gJLRSlt0qvaQFbWG/wweG0Ab/JE5WojWV0ZGmo2XB7AZ/jfMlXuIIv4EgUmzxknO7tDBUBLblot
s9QbeGHoJUbwsLcgmosD59fQaF0KpBaxKZSez2fho34YTXrkZaMc+zSAS7xEdtbcDApGkKOFkw/C
df1wDLqKbvv11XmxZOjns/ZBKwC256xdXMl131q65OM5aFRtcCPXPr6/AF83oixOdB1vc0DipFG0
adH9XMJ9ujSCwFKoyi6IpqDfYUdUvImr0dlL5ijtm4nbOsvL/KCpc7BxnF9sP0KjXC3wcGhNgfQ/
n10nLmRoujivKnIRKg+qgV/Rx6htVUl3wbg07UY3ai0e+4I7n1wOuPpiD4aznqo42Ks7rLd7Nx1m
24NfCMsa+3Tv+rdbCUXtHp8N9I+B+i/bBSWMrjoBUrPzeXXs/Qq3yJF7mSOtqjc+4CIjEB8QFAQt
dv5B21BerFHU3Stl7AZG1cjYMft5eZR8nN1VyQretj09fn+AxRxno/Zq0Ixh4yNe7EsRntYISR3I
HVbq+UdUsYomBw7VHYvUPkpzq8J3rylMy5JGflDIj9dn9nJXIAlED5qLmJ4mOInzeCVqxn7sc6yp
aYK1eIoCcBXhh3o9yuWozqKoi72HM6EjVYnm7+joW7vANotdirkVzBoUynrN2OhqrYWjOivA2RAp
GN/5oIyc2mlkm4HHIYYp96HU6ykKd6GRYl2K+TKeBfl+atNoyypgbTbRjaIMQOpP4XsxmyGlRjD8
qrTT7ML8Eia0MYvmhXAgPpLwnkApjO4BCKzlwzAtpjREnlzf4ayefnHkIvfoYpQb/YnLoUCAQMJa
0DKQcVpeQ3GPVi5WVbGnqnR9DDsq9lIUKafrC2M1iqgR0RKlMLUsTaFZMIT4mcdeqatkZlBeD5Hc
bK2Hy+MD8TYAVEDhoIVyt56vB0r1PqITNgoY/VS4IUo+hwgBgZsRlYqNabu44gSiiZwKkTO0ZqlC
nYdCnIevFmEFUkEV+z4nXfbeMILqgAH26DV2Id0GFFE31vva+EBCaPRvgQVAfV0ERd3GDCpmMY6w
DFd9oOxoN1mIqyjDxk5eC8WO4n7hvUJdZLm10rCPoH7RwZm19k2JF/Wu6G3l/3B2Hk2SIuu2/UVu
hnDUFIiIlJVa1QTLyspCaxzc+fVvxR3d032s2+6b9aCzCMBx/8T+1v6QCAyP/9e1cZ7eQ4NERf1c
1jt/5f8r+rJ2WMiDCnFV2fb+hMvLnwmwxOGfL/L398V6oB2B7v98bP51v51dmxF1JltZgIF5Uf2+
p7uQeFmLbr61iqG57XYx/Vtv7O/L/j+v+pd9IvNNz8hWhsWxve4X64AzLXgd5+Kf7+3vsQhNTSpo
HJuMoNPf/M8H6GlT1lC1ylSEqrxva6g3JtBd0soBLE1RZW1cbpl7IYsl+/znS/+3G+QQI7PFK4Ea
yF9uUO/zIITW5EO+r1NfOfVNvVj/Vkn6r1eh4U53n2ovA2t/ucFKIbfNvDINnHU9ukNfoyEDNPLP
9/L3JU9Ow0Z4BlYH9OL+klT1gdV29gI/x8KlXJ36bZid415NdXsxts6y/MuW+PfDi8sxkAKpgSzq
b1DNNcfWctxllWb7KE95Pe4PnVc2gO/OtSr8j6J/WSb/5ROg6oed2bluTnj8l3dVAGIUa7BVaRgQ
bSyLTc8qwF39gkRlOa7oym/WYJ7bf/ny/stjZT9GdMNVfc7Mv7y8RZyDr3Gt0pzD5+h11X6ZlSBS
4p5k/t+G5v/LQyX492nJ8eGRVf3lHUadZYIox4V0Xpa8Z/yM0C9BfYDlbglRrrioZV+2/+dtmUKj
TxmLAw4eRfiXWE4G2zbPSrVpRzMUdz+ZPUOrdy92t1+//nmN/pcvgcbVGVDK9c4t8P/8EhYV0AUo
1jZFRx8kq716QOSj3/8/F6ESTZ2DUbC/psOWPeTo+ZY2RQC9HQqQhGm3Rfu/nKB/WxeUTzjG6PtR
szkLXf/zVjTJG83Fqk+ZLR8fGsruqTVP26kwtv/2zzf0tw2S9Y7bKqEH3ze+Ceen+r9OmG7qprO4
ekyr3nOfM5RZ2SWOAQy5pn02WVHKyb2FkMW2Yax/VtvZaeSffwEt1L+9OvInpJIEyGclCFN2//kj
SOdqhj5xyTWeVTMHLqAqOc392uxzXid+K+d2j/2y3ZsoZn5yrhrsrlrLrxOb1l02HqLSslv7aQc8
VXyWNVoMebk14SBei6CjQvGWmbrqqotArLP4jYObyMJElFYmMKKoV3xDD9aWW5mLDVK3jlg1r7R7
q9MSVZP7vOohEn3iQ0s6///FProfY1C0yx97sYbtbXd23/0xtcHU/h5ruajEUaa0D5XoyxHqIiao
7ZUaqvLKCiq/ojlWreZdF+D4FTzCfKqCoyPLTiXGrtctis+U7enWwte8TisXauwr5R1HXvvMUlq/
o5nZp5eahNCt4p6xKLtLeDJtkK6NqFTHj+91djVMVQuRy1Hd9gSeymdcsl+qDJNSmuR1Upklml60
dKfqbuqBgF40UZRRIOReeu9jbIxy99QdNx3gbzfu+e4elrXSYkkaq4lkcIEpoNhOS4vUCoqVplt9
sE0ZMkzbRmPUxsYMmZX2Reaax17tdve7GTrfKU8LSJq3cSadXdNm6gfxA71sn/1YcOJG7KzsuSRR
WWd+qo+y5N1WucVQK9yqbn8afNiUaZSDjjjo2YKKqTDlqx7mM4cGbJ0rVPTmZSaYfw5qagrQ9Zbs
1NPcVxRd47Wrmqkglc0i+6JwnUU/AuBcarKIfFfQ+JrKEhLcqDOp/c3XALVeSi9cR3GEIACd77JR
qyoegkIN6xozNgNKbtuCvgEy1uSbqZJzV5YYuzS+7t+AfEmLvKuDpvi6G3fDRbVcvV08AArLmy/J
ie3kSStEmM/pvk2VE9Lxtzz11PuF5X07+y5zuG/OPBZWUuQg4SAJhutkz4lRI6TvNI/6LefyfMjR
c5WZFs06SK1wP5nc67qP0KutCgSXXRSGswWDpu0ne+XqWPGi8Ey5H1WIDPIk5sjMbuxUHRi/pM4X
V01xGe5O9j1PneOxlDN/ZmxBGGNb76E0+8zMutT7tCZ5JUbzMRTRbl9tziD3F9lNKn9yI1zqnplu
1U3qRRmkR8Yi9iAOrSXrsI4rjXXbhnnGwD/F+P21EahHlrRXPheftjG4Maby5etShWo/hhkUQTdB
djdj+cgokZ2LC/iYdF7jbsQU6KODclsUx9YyYBrioLZ2JCJdJbrJunYnpwVeeG6BR1ZaLKKYV9xp
QsqA8e7U9AKuFahJDMTtFUDib68QdLFANM+ogGK7N1Yvj0iEupCJOVvsxo4ra++2DxSWospjpsqz
7sZxcoFKFc4PsuQYQ+IcGO446QFrtdzarUcfiOAcMrVjsqiK9wWJjIrZYD311VamKmANOnkES+2s
h5jnq8BuRrn8qHvLa6bLaWmKQYF9ZTR4TlaSgsBPB9fPvJvOrfxWwS4qi664XNitKzTSdrQMoAGB
28FcE2KoMZ3fwsG53N2W7eslazyj1GNXu2MdHeYuCjb7Zcp6ch+iu9Bzq3NPUgS3etm1vg4RDc3O
YTjzM+MtMso+zLMBC5RGYqum+7aCo3gxwvPAm9Bulx5uHoT2Lfodtg49j+NSGf/PMpRbcG1b9Wz9
DEpn7p/bgIl8VH+IlRAeMkja/8Y9y8piZyVaSDZdruu15Q9B9mxIkNUr2LqpOTVN7jvXcwiPKmH7
sn4FSwvgqFRmuJzAxZ02D5hrPG7wOmM/3/JbP3OKu4jJA+x+o/qOvtpAvwfO7ew9h6WHjxXlpkk7
MU3vvrjzh3VjeHdwRyneHZfa9xf3VLrvi1+d7V6VENGJn0XLwS5qZRJ0CI17Qm5tNdez6TIv9TfC
9KSuImd8d5UTCisWLV7RN9jXRs2jg1XneGNzAmf3owSVf8N+N7zvEsfV17yLxuwr2MsQQHItwuBh
Ga09ekcLNPbHuRdlkBb2sJoTseoZGamhD8vDKNrsu49me7pHtlq2R52XOvrFku1Zc5mN3OVh8p2u
+x1lsvIZLJx4Dod+Xyf3u5Qr1Wkwg5PDqmaNWPrBc1vaU6Izi//UmX3crwpRSUb7pc6a+jXLw8Xq
LuSGuV9wtLwp1/aFJlHIAOZuYTX9AS24Wd/YsI3dFheLLZVI5kVI55czaaCHTNB32t9TJjTWuUkg
IeW5Bl9dlB6zGn1xVqVOhTvqOfFNN3bfgWotq4GEPM5MyxY53MzPUVbW8BqUsi2JGHoWehGjDNt9
J6l742L5pmzVLh0baainUxiuoH8x6IjG21J4mxsjlAEZFPaa/Rzpwaw+WnShU8wMVanYGmHgJzU6
EDSWdg/p39NYFNHjrksZvuqcxulrton2d94NVUi1Et85qsGD/WrjkhEmAB4huQZjPrVfs9rDRwRe
nNhRaxX6we82fZHzfWU3deECu2X3Gd9Dm8YvB+xaf8yIeh4b01e//dJb2ouh1+7DsG3+A4On+fI/
x8JHjvkc4F979q+6bSzUE5FCSEkaB9n2NJ6dVU4ATbAKtIJM6gT7vsm72GcLWQty3/a1twNeltnF
5TQZy06pjRYW3FOIBwlCPHAEHlTG6lj5XnZDdmPaeGib/bMUnN+Xw+KM8jAU84YEe1nawzTa9dEP
jS2P0uryE8kH1JDB1IOFqC0bi3Rou95KVkTj6UT3QuG6FK4fLlrMJhkzzhi4nSsvpTQNZKAVVeuS
YESj6ssZrKOJ5RqiHYMWF+UQhPQGHNmIWV/lYC8MzOsuuKjbadEga7bQTi3BMQTHlEsl+CrXaD5s
lclksntfpK52tI3ILi8e2e6ct9ntuzV2TDS/yCrIX7xcZ38KOjsP9gT+hCcihHUsSlikqRVMFt9D
X0VbHGG+GMWAYwb/ZshaXT/0/d7NJ0fO1XCpgfXaR+Uujn6pmTQfUzkGoowrb8awu+5Zmv4ctRJX
sdDqk4q/uTu/ByrhpoYcu2SZ4yTEKH0AoJlYBF2iaTlEqqAFpAnj+jOC8Xudu/2uU5TNJfdg6cU9
lWKHxuzsZfWz59WUSbk14ugy+Y3FOyCD4xlP3CH7a2HYkuy0x0o2/CdlWGLwvA4xNnIrO3+d6qrK
LmSebU4cEKkgwcAMvE8iuxnu6sYPi2MAA3qKo1n5y9HtZ4uWfrSDI+33uTdJsaLsjYVnF7BfwSV4
h121w+MWzK331NY52PjNF9UStzoY5rguRq1vvSAfGLXO3ShPunwL7LTnfQ4/xt1yLvq8ar3L3m10
xh8JSXQZKBuLZiaD1njBrxY46l7K5ti1K7xWpFX9L7uvTSxC9sx49LXK0yIf+WfdOojqwxqtRHx+
UHo5SvEuuI6aKpAnYtxQqLiJuvq73l29ffuAV97bZuA8qYqydNNujqLpuOy5xb3Yc5cQLUnQjxty
j6tMT96r45k5vOoy5gCSwl3zxz3IOyseUN5fa3jIa4zpNUHeug8RtP1e5joBPAX7PcSN996MjvNz
llFxUzZ9C6QXZPLCZhhVZdJlKxvjtsMVnxzL/BR9nUWxWGVpPzpqAVngIXFo3+tpXKmN1SCkux98
lmYHtqg5+fystMR9QVz7vCsB2sXqnfK6tz0VJT2ISQL+uq/zNM+L0L3gVXnrcVfFNrNUu+gRw/IO
uLkulyzO6VEXF+UmRv9YI9Wp45UxpuCYLRnl4F1kGH0XIMzf5SbOgiimOasjRcj5ELkratBMF9lp
d1YLDpGX5+1JEE8Pb0UFS34IA5jhc67Yu+hsBNgqbIxIthcT86731N6cJqV/tNqXY7DYTIgJcha+
L3xo1hMkTY3rnQyn4ZpYhayt5rVU4P3O9gxWpbw5nbVkHJ4BluKNtn777dh7/rsY+u03+Jfic8vr
5qbz0OYdXbJ0fBdU/dxlotGpxYJ6V25nzSerdrvnqRYWe2Zr7+4x0H5DUGBh8Zh6BBTuybe1XV+6
TTs/02f3wPSS75O97UuHTwIzdubABNKQFlmFhcMsOLUSZLzwsbJGhiXBYEeCujauf09XHjjFzjBT
dESjb01H2NSBfqm6KKwvF1kTDi+rFRz2ZuUciueyw9hhgFdX4swoio8qZ3I+RrRmtc+VMtucru2Y
uSe24v4WEUXGiK+7+4zdqMiP5V7BCkBIEf2xJpwXrEVEf2bpkdmuVTaaRFnKo2kZzpxnCOzALEu7
dQ6ZR3qO7uUMjNR2O35u28akS164bR3jXeh+0SwhB1oiuyZEFtNLmAX9r7aDTn7lMp1+si0/PNP0
MSKAxUEVGB58UQ9J5WVoT4pitF/XPlv5XPo9/+l3w/bD32X2GS1GPCjXUQ+RwNrgNBDxIJ9cPKaK
A6wurENZVeNxkxj5HiIbQ4u4UKW53TAItI6N3PSvACRpjXGGWb7wFOhbSC+d66eZdoJTY02rReEm
3z9nS66Myg9hpy/WenZ/bZtU+HtiXfo5sHnsh0CF1a1TOdYfR7Xbj1VQBz+64+x/rnlTPRcelAxG
Gpv5Svk5IZJHM2WNDRqf9aJBhGvScSvbP3q0xK9u1pXD/mbMU9kvYFnmfm+Ku6ocJW3Tdu2+7Wae
TLIZ+P0HI2QD61w36lq04JhJEMz4J/dl9tO4Q/6gOMLv/aZYPorFC9t45al9BeMyXet2tIn1O955
DINF49UIkb2Om6Y4j+3KGdmCJU0D9LYo1I9oIg2PK10vZFVY1vKnoVfe206ru+NglR4VeRui0XGd
zariaiy94ETn0v7wl9rDCw5biTs5eXzuDmOXAYUqcvhUM9Y+xTIAts5ydGi8j7Mw0WFzNSMc+E30
Vzs9X3ncHBL7gzPiSxwvcllOAfY5bYy3AfYHvXJUHqs5YJFB6ZZ3uDkVrygvmufNUdSBSPzUHLtD
NOLgC4HBj1s/1I91k3vfax81t9tczvmVLoQrD1FIEHOc8GdYklqdOyrYH+aX9hg0y1HrKHrmTIeu
vXplh9O3BaN66hv/Z7+64lZXYveONkjut5yAVV0F+RQ9FlEGdJ7Hy4wBNRYvS0wxjofQ1kF9Mdqy
q5JcDvI33ioaEVCXNddyn/ZXualhSSZv9juQR0ZsseHNnFoanttxXYv9Pcu10TfsFl57jJzaObQy
XLZkRDJBODvkJHcZN8/TMZF5J+l2n73azZ/qiUHfuFxGz8H7hBggdWpj/YGy3V4z7nfewqle+cdp
LYcAArhZ7oPFrMB7YTvwAPbNT3bGsu7gurk6KYbd7+I1FP54yAnbvUQ00rrEPZLbjBiCgAXZbkEQ
8z3LLzp82Ys1yPlNIqf/SZvAXOeNqnSCx3L0Fm5r/5tKYHM/qaH9hYGHizuG0VNCl5z0V9MlgpaB
5h8d3BZll243NyHXVYYVJbJlO2SWC0jfltnIk2XPoA7iePNjA9yDZN9BFcHuGYz3K1nqFgPyrexr
/Fa9n6uZvdvAr6bPpqzlmxvQQotn2Sy/6hnyVKwb6p/J3PZA44VXNU48qTn8pMNMkKyKKL/ZvVFP
seEh3kKNtkpGq/BlGVROkGLZyk5NFjQ9Y12j8GND3vEhkGZ9hKUv+d3OwEgIwo3+JIcqq88eHpoU
iLFSkv+97MdT1ortNgvPBGqfVuyCQZAT5Jht9KE6EDUZgO3zXr0j08/uHeVva4zTSLMnbX6O2ka5
9hedD5MwXvEd6JMco0VzFU5m+nRWI5/9PZLs3WLvHvpuCd+83LXNZVTn9fOw4AayILG+BR/Rm2Pp
l5GOeygY75amkBo7nMAM/5ej/disWBHHWQE6ky3WDx40Xjxvyh1I5VARy9diXTk6sNRg6sefat1c
LVblXjczSTKxr9ur1O1s8V6GPWg6coaMhDSUwJxmopabFgeMOR5kM64xn7j/S4ityQ/FuAE/qsiI
kyav67vOJZ+gDkRP+dSMWXUz7YASTpmI7MtwroPvvJXdFfp1ophmJcSwsbF7prIcjCky5GxLNBY9
RRp6AwL6hoIYuEzm5m9Lmk1fW7NE/nFZeufo+SsRfbdgEJY40zR/WOMW3fuI+9DadyBJ4tprMcuL
4D9e08rsvZjGW/mUtzV+psPSOQ1Q1pXYKwQc5caLm7dPKhLBlrTb4O7JIm19I3HDizgKl/IxhMQb
xO2wlMHRDZV95B0PO5Ebo86tM4sPxEWMuzP07syp13jzTcN03HZR0yV6DsQ2FVeQIzkcC8JqnIds
LS6iwtLrycqHIEgnL2RK3cvZZCTFsqvMbva7eWnG6LDror42ncEKwJ4848aRMPNdufmcal2Q08Zs
1NRdlAGNosOO8vDdy4b9c4y0Naa8w/pG6cWx02ibWdxNnbVvi6iHX1HbyDzxiVC+aDKY2yrYliIl
Z+5+LNqI5t4CxbDkj9FAETjVvbuAgM9UOX3YrmkJO0ol1Q+ZObmfnv1qzK96F9Ycd/XCVyDChbdg
EaqTGc5u7Z7OAgBGnMsp+vKx0O4O4zTv28eWKfsppHF4YfBk4sPZV/Xet1v01aq+KY6h3XWvwNPl
m+pFNSWbK9oPC3s3GVtk3C+7qCLAS37UH+3JZ5VGvsJwVcwqCg9aZUN5gSdKhY9LJ+39Jm8iYpad
tPjJlzPlRVs7kAFcCthNWg51iF2Jq3p9CMOqrylzuO1TrQEngE/fcS/SGNZ8LLIiDHUCuwsObcOP
Sft15NI6HIM5tXajbwmeR3JZ7MXGpKWihztTW7Q4YNAT+hRm9cP8q9nPJQVjjeNDWIkwPDjgegg2
ttFsyV56uM6sgVqsRBisrjhUhmlIenrafxwTWKB/eQ94dXv4TP0cMwXpNAvU6CbUmElrTOAqKj3C
74erWTqiAdPpulSHgOtRJZ6Gok26fffuFcY4N6slti7Vy0YqlO/I9pJCT4DkcZQftqPjEGOggMmR
Abe4idU0aHT3WE3KOZsCrZhWuRVxm6l2qz3uVH1l4nclhoENqoFYGzVQcavb4AdYOjeIl8FXvxmI
1xiqWcYaUtx7O3yzcByjYDVE+f1qAOPEFEpq67Si2t1ST0PopA4dhRNLx5G3TZbNjzRVWnJ702Op
xvbdfJZa4tIxQqDiz0ui6Vhk9vrs7DK6G1q96BNy/ep+7nLbST0YEQ9LBMARpvcC9R0DdId2lV0o
IgFrdrC0UhElo9e2qHI0HlW+4szWd+V+W8uaVM3jGGzjcFEeHsr4Xy+paPatuS6n0L6YhmHB/Iv+
/3PBqlpQ1jRhQa1C9th99CUfVIlWBs8S5F4kor6Xn1TuhnsKnHiglZlVeAuFgMezxFeZ/pRds1in
giz1kpqqe9cHm/+ncCPMhtstX0wys4CC2Gua3TrWe17v6ZQ56/PmiRajMbs0M2wM2QQ0YcqgTXB5
R/CNhY/WIaILd98o86KHrX9sMNQ83JyibSTa38JbmkTTS4ZEzqLhTykEnu22U/XDPy5EDzLuIjHZ
jH7ULjmbGls2v0RR7hQlZVQ/Z3Toh0MbiMgkgvzgPsK0cEuYLsKOzrLmnTqzaerLzHWY6100bZnY
g8zQpQGR64QDCzPhvMm9JwHQ0psSrxrkUzTZ5NU2Q5ePtHxsShijrQiElKrjpQ7pSZlgGe5VScib
wuSuL9saz8R4zcU6putWrL+czFgN8d423FR129iXzpKJ52mX7gPa372NvSWLqLBa3TQdWrp9tzvO
OcwB5d7y8j9Nhjhao+HbUZO+E122vIqsH5tDNI3Vt4c5HtC2Ve+/NiOmO9d0xffYg/AgOXCzu8F0
PltQ1juvayNh9q5Uny4Cp3e+MsWWx62yxuiL7ipVupt+BthUCbyeV4hbCrchRpJBucBrq7wD55y8
o4M2P5Kq7kPi5p55RyQtfnZ0JjjIokLjHaVsUd1CLKWflC/j+jSYsDDo/XesDwYnmL4nC2YL0br/
LQA5WgnJaPgDW66KSu+k5xehWyLrYlGYmVXnnUYXRfbQcXwuybbY6zXNEaZvETIHIs7K2fZvtbdL
n9ZM2zxo2xDvcsnuztHCB224ct6FwcpmNQW+9TiGXTVeY4eHpdXutKuX5kFDmRKMduhcqFGCyvIg
rHjpYnfmD0/ovFkRatbJQDn11d4KiqW1ItuKPUnZIwdN4l1wCNrUtduMRrizt/1DfSYN4PvlmBu2
PZx3ahhEJvZD0f/JRCsl/mzFSCq8uv1jpaN5S+iXl/Mxkh3QF0eX9sNECGIlPiqf+5nwf2I7CAua
T4yP4GJH7jsRZOcaAnzWDmtcs9cxnrSWgbmUTAR+hx6mi3FrK9kmLBLzvqpKPGOShnGeMdP02dUZ
1doV15I6Vnod7n3wpF8TJ88dlWb7HmZv79yPaOExOx3bGvuNc4dYV509vWVU/qxT5Rp131r23F5n
/rLv8cjn5R8ZRqT/V4kz9PjMGz6080ws74YlNtTLMosyQWJb/OpqarMMUeLDCZ+9rmkTDXVx7zAN
q3BaW6dDns20+DVSPp6vcQgqpsbyH2q7rkceNV6M4D6c/pdV05g+dDNbcWKwJ/Qw97aCP4trmUdp
1DpfD6HPkWOYubGTYPX0J3XwQCYzIuSTD/q2uCwl8vjzMQcTcxh6l/Cvz6nbgaFxsoSy7v5e6dX+
MHUT2vHq1OKaoff+2w82Cs+AngGuVrSA31QTrEHcWC09fC8PRoywBP9yO60jIa0MGi8Z69D7Q9/D
o9uBiuDcLG6ZuerkTJoFON76onZCWbxjU1uTmvahc2Om1npphBydg8Acp8Szq8GKzbEymvFBQf03
hSXXYzzqml8aJdcHN4RLC8kGxnUB0yF4O4/rvJw2+OlXFHwsDO5YQk9ES12T5m4mrKQPd+GejL24
H5bXla+oVIufitrsBzhPuzjRp25fx6r0vqe9L3RM0GNR86c392voR3mro3DcpoO3RvYXwvFhj52s
AgKAG4WsL6262d66PZ+8K9wDsyldUIOwkBns/MP3qEeqhyN94nJtDCEeypvxgGthgUX7VMrrGdoE
7Sbdye/MbakE2H2YpcW0+dsxKHfUhKXyLEHG0Is5v829quWe6QyIRLNezbFXym2Slnd31dm9RS+Z
gczvetiWh6HbCWpFNmdeYihXuwevw0wuGazGta73rJmyGDCR9yGwQctu8Bx0lmNFAvsY1MIeksgT
wlxigeo8I4eFDGDZBbFB0MNw6Reb6kx+jgPiPMuGuwZ7xIbNfeuexER7jFMaxw/cDofgwZr9NT9u
Yml/BgPRUVJ2FKvjRuS4GlpOMzwvo/Z+M3NBfaarVR/EE+6kUr5LSIb2rWuMs9/UkyxF7NYZ1aY1
94I7tLrYAoacwzut9nBkUxKeYrxuhQ5xzDFwaU5ZMwbVtcP2QeW5GBf7gClS+VzVOQZyjrdhj9ej
S5KU8xzKysPi74mDVzDpQ73Xr8x1+S1+oXWe8+fTnvqdsy8xRyQ9DsVJ8z0D0ZUpHR/7yt/arIZh
GflXfh0KTUF/008Fj/J12HeGjHUVlX0icPKekrVwCpDDXT8OR0pC+f1cnPkczebbr8Iq1BvzHnx+
ncoQoJh20HNayHCWSS4GpBgyC53LueL7+0QnwAYpg45Gl+Oy2daEWXycnTMN+FFSYgBuAnkFbuJM
Elv644I3UGu7p2aB+8ZpEGQHqUkiYlmb6Niti6huPLNlmJprS+Mxu0ImSpqOgupFaHzve/DG4q1j
Syl4CIG67G1CojREAyUf97pRN0ZafXlDdObfbIMVdCdv7dYy8bwWUQ2RA9Ua217tKW1XB3thsecs
nsLz+o/VKG5kdMv8oSXpetPkBIz4iB7AwR4O2Usd5oNhmnIPMIzm6KgOtHqn62EgTDm21NTrpBnM
pBifdacfttr6L9EIr7zWju9dMH2tvvy18Q6WU6jxB6V7el4LQ5GGTWn0/0RrW/429Fa/G6qvr3Lw
kU5kA0QfTGZzordlJDRPy3WQdwtyDxRi9GDhKK1G03JYZZ0YBww50M1t+gyqnk1QFVTLOUmWYMJh
t5x5FVvA0l/CoZNxV8zyNUJ69Inhtn61xiBUcet0+rMDEm1jiruKB+KJHYXKyI8PwvZFSjW91rq3
opi92q6YgUJ3gnJMTgQtJsf/1N6wXiV32+clLgHAUGqAIE+ZawimMLaVlp+evcgX7LnVgxQkqPEc
rvOXY+Ud8QhJ0JBmtDUvW26QkC5T7nVJSOonTbnOPZoVuNXAPl3AtOuAyIJPvx1OnIXFr0Bu3gJe
2uwunKex9FMpvKBMMx6gnSDLDfhWM9ZBUjpuiWwZZhj98wHBVnzekxla4QXLeMJW6qYLKXfSkauH
VwBTze8a++geFf7e3HWYlbsHs+YDbS3au20aVavUR13R1h61346JCWrJnWVMiR72jAOG3niofw61
VX+SEDDHXbZif3ZsYzG1IsbtWeamenTMalM0sje6cBwf/ZCg16Az3YRLf7cu2fijlY77MnVk+g+U
nVyZjCivfhom6z7y3rRPs18TYqMAr9CElZn7WnimZwLflO4PQZu7uOi7fPws1v6sQCQHqeMNjNty
UlZXi3hVEeeFMKqinUQz8dnHrvdPVYC5jLexW75XBi5++qSgOfEG3siJS5BANEGPC7tKHxPPZJz3
/MVebMREAx2ds6tGQbvC6zeec9mCn46VcuwH7W76ocWcDBddT1afKOpIQsyy/tYoi9u4mM+reJ5l
2V/sQ9299zSEWdD/j7PzWo5bSbboFyEC3rzCtCObTSeJ4guCcvDe4+vvAs/DVYOM7tDMmZkjQ7K6
qrKysjL33mmlY+QIJAZEm9pBaNkknUhFzXoSHsO2zA2nVuWae3jgmzZVqHYh7T1CkuOpKEzpTs18
gENNMLYPQeMDsYgXoL2tqkM4gUfrhBfe5ulJ0Uh1s/KxcCrrNriHToN4Lk2A1b0steSA6wWixIHT
NAQik6IzXYOk2leSiuV3MRhkzTPElLxsX0fSHZjJXHfglZC44r2mU5WOJWNy8LOANwi98oepo0WM
K9D1l1Y0LaVklyMAyyMAsfcihEo5uko4ibtBoPyODw/GN7PU/GeNKIZ10oXuh6TMVPkhxEe0mZG0
iYe6MIRfJT/S/AOSrMMpr1CM2XAUcGxA87grC42me1RgafxL5K7U5JuyUueqmIr6VlDxLbbRBm3i
trS0pUenPvkn+Bb9Yy+b7Y9ebdV6RwPO8CZPKcUTuRU+ZUlVeyOPN+D+jDrYFQoMe3KxUbEVhwpk
z6gK5Q1TbYA2GDSsdSYoV78j7IcR0HDfNGKm/ynVMNU9gbbtb4t74JVGzQMtbyKJveGP9ONMqZd+
r8xBgu8QKkHODSWYpGfIUdylNeQC4DG6fzcbKR39ZhJxYBHCuehdyy+CkpBIjQ6zlpPBLn1w6iQw
QH9sKmFK7hKr4PLMqmyQMZ9aOSQaNSc0b8Qi5Q2lJ49iO8Y/h2I2XkPw4AAyQ0X81swVjyItRXVH
HUPQNoEswjEMOtFfWqj3yjesML4Fiv9zpBdq5Sh5SbRnRMTnxmzKKELmqbiL5RI8E71AjRqHHVeh
F5uE7HYv8BK1Y8p1gI2sQd4DyglND6U7ejPpuaC85YDh8FYK13Cc9+IubCqOBIl/676RS+W+JAOd
u/6gDN8runMD/pHV4Yec027IjpNYv+kbsF92bhXR12GiXEZOatCOcLAHLBxwZeh1APtqtKFKlde8
kVDF0GtJPLBxNViNZBSeE2sMALItAMRCo+PQtq/6CIfr599rSKQvg9IUd7kYjcouTktxkwtjq25x
rlXiGG3RhiqoCVKCtAMin5D2hySn/iktlUQwdaZtwCjtd6OlZdQbskhv8EAyyV4apUB0QCuf8nav
JJwnNsGvwTG1mk7hozePyRDR0axRSI8fIZWRPcjHRDfoLVODzyUtQbaCeyNsvb40UmVDpyBS2nGn
1C9FLA+/h5w7CEUuKs5u3E7Vk2FJQnoL0De6ifEWmWMMy6uKGjMfArhMRBtcYq8XdEiFG1iLlLGN
eYjf1FAdflPjY9Q6aRLLJW+VmqdazUgI0+Fw5j2A/i1V19zU6m/w4ErtJtSK6Augg7Yl4OrLDsjM
0guaziki3dXrEgTWLiCl1txCp22OPUDzzjFJd807OiSWUXii1jrKzyAs5h8EXj14+NFQ/eZrGyRQ
QbwaCS5jL1DKf0Ple3gZA2XsttTkzcK1eBWDsegE1CF5X5PcDoxZ+G4hiYZsl6lbd2GXWCFosNAk
uC6Kp4YyPsAqMRJ/CMAjcneOEs33AIdYQKN4mmau2oARotK9HAC1mxArlHOT7s4md4pOhG2ANKPS
Zz23RWU+zJ0yiBQrZ6YJQ7nagrQdjnPfzKTfZjyDS2GkewwATXfUh6SkIqdpJl8j5BEUtyuKGtUf
UIAEmUk2kStuNFxOLSU8+k2AIRKQsbZtwaUIYUKJQcBsqN8i45iUs+HvKnLL9JxOCHDpLS5TMqQE
l+sbZMdKtJmQUjM3ZO4T7iZFpjSnAiNHM66eeS7ndS9TtKJZ6xPB49B7IQqqB8RkJDIsYi4IPI4b
zHcYRVQVqjibfDuZcO/UEUn47FEF5zEN4MQA2zXH0puWyAn84RwZTdRW+2R0M6VXf4Vzjg8UIrrR
2IKSkaO1YjDAdoezfqzTKv0CMFEpPV7149c+CLNwLxB4U9uISuXBCGQUtkapxCJbPW8lqoaSdBwI
bt6quDefkAu2AB/Rrcj3UmuG0jkrcntXm5H8GhayoblxPIr7WQuK8lRbRf0wTLkmgt0wQbAXS2if
+UpSO6rYgQojIhdgXud68y0PU965MbKgOHlAnL5LZlx9wB1QQ4JjBiRXyVNBAPwmdPe4qbl3lDgB
41jGKBoN1fs9oLZWbxdi0R5xjdSJwRH5LzAx0t2EsuroAnigPAjMp/o+wY9r3ArAW3Wgb4r4Jxhz
U9mKAjk+hzQBfa8HUaeDJM5FMD1pUHh+Ijze/soCuRkIqJPgKxq7/cMU1j03TKkHb1U7TX8CA5jd
Jqmt5IfFJV17tP6uqURUsVkhQRMb4EInQk4Hi6fYrYYC5wYWA4EfT+/kJzn6/K0ojWiwJaThv1LF
JUczNO10LIrBekP7BTQPFWOtogowx0CWFcH8lcbZ/CPibcWspBRMW5cZverEUay1SzlPozt7ZKSv
EdquNO6RZuj2Kpk6qp7RwuloeguwaF7MGeATUWTzA8p2h2aY6HAuGvKgcQ5UIQRlFAe1Z5YWsGvu
FloqmYE6Bw4F2eqOzmPi5BqiLt5qQU6zgUga0mJL/Jh8qwq8MkEc0KNOLnH9AB6zn8BN43t4rS04
w0jOBA9EuH/f4p9ChzBf4pkWFd2TDFb8S0nt5lnTqSOo3I63WZEqj3GqqPlDFQ8dUjtW1E872ezH
pyZsGmRQ51pBBqhMW387FUr82JVKQ+ZpmCCtTOJMtpHYBdHUWTYT0+OVJOhepBY8F8em0mtXbjk1
XtBGI/7RGup8n6uj3EHHHVTTIreq4R80peWvQ+g8P8toLgUHrbUCRYNYmuIfZgFwYotERu8fe944
ALoMv38cwc39VnkasNXSIuaSB+TafTUETjaBgAHe0Irpj6Ee/WefSP8XolBLmnUaBxVHQAzoQcVR
vsMHAemRQQ/6XkUjF3ndSta2SoeEKisMoWw3gu985K1S0tg4lhvg87SW9wZpriSnSWEi2oks05Q8
4QCoru9DkyGONIx7ctNEmxqsgJu4Bn7nRrSYNCkedFxPgGuUr/JURT/oUq6ETpoaRLmw/+rKqUTT
v89jFZwRkT9BLmXXMNkUSqY/CZkMkKdDNOS+EaR2dirT7wYb+htoptIQi+fEiKZXs9OlJ52CluhJ
/iwKbmhZFCfoDRVETlJnhKapoOQPktmaj3RvLL6LQqMBWCqKQHbwh6QP6Q6X30JJE3J4zbXyhp48
gE/guNm+hnjVexK6763D5xGffTjPh3keCjAiJFB/NUkUfJfJpoGorcYsohKLidmykgkTSMF+wV0C
cAMcAAT+m59PoeqCSJopwxtmuQVhz3cqYOsK7j2qbwTHQPLtTkEnzQvq1rhrY00YcdWppJH7i+OX
ukyiZ4vm9veUDcm4DL4/C0uCayxsUxegtoyRSrg/4dneCBp4asigLO22gOxgQ6zyf+ghqYpNY1Wx
6k5gIegp37XTQZ31DK0LcblhYrFKI0/tQ9KyKYgOxZMy0zgt704Np9LN+6Zogtrxu57cHvpN8m3T
z+qXIMGL2QhcRnQg4lmyMeuScAbx5vrPAOHvNqqyVnb7WqReHpmwClhpDNLR2ipI7X6ehBcIiOzx
OCGJbkaz9KyMBlItFbhLmdQYIZo9JIUM8SbJrYc28WfN5rEeEjT4ksSBEGXhyxAp8xc/6jsJQPiS
Z0YMrntT40apnHkgD+PMdKDwF13BiYIbOaP7bCoDAfgsz2p7UgzpCF2svjOtAMCxIWVE9oFqtDSL
ssphxNNTnpebiVLvPCaDvwEoqga7VGqsByEPUdGwLCr2N0o/UM2gHN64Pm6/gWLBXb+XY9US7Kal
l3Kb1wJv0Zayu8djNY+hIcZF8SBPErAAMGMNJBpfpN4FR67zqjGcSrcWR0l1zBkKtDOKXffWK4Mw
eENXS/HGCq2EMxVaOpEWANQZ+FwQxK5ESjD6NQYkZrxuFqTeyQoI8ARmUwLkwqrk6ID+mJUdhz4y
77UoSStX6ecUmlYBxu4E5YeidgdPgcWolOyXlORSs5nC2R/daSRltQlCAmNXYhVrd8aJE1vEVKlY
2LQUJLJCsv8YVQaxREXrCwGgZ08QMnFWf6f5SEP1CN7HY9FOKLwsbQCONERoX8DMqhQhi0Y/Vhp1
Z0eZpxJosVnGaDGqvgTyFs9lCxRS7iRfAvIykkkFiTcAy3ZT+EO/Cr+cvhSpFJ9UUOniAhgkd0w2
1uAhWpR/TL/n8Udel1wh2UMirlijYNMaqfhKxDe0Dk+UnBC0r82TVCqVtPVVc34NhEE8QjHtxRvI
ZMqvQZOUJTmTAs+kl1CwJzEcztRHxfwEuUCRwPArXUiZnQYHDiAgTpQxxuJDSNODxClUkQ3rRVF7
7pqasnLV6ZR3E7Gx9pMQtMN2YL+fZm7wcaeSzdjHZE8eWqUnh4TGWXcLIIJbsgB9ckd0wHWRik3R
23NDEmNrRlVNAkuGTfBETjIlBCl6GbxUnpgPelYAhuW6CU5VCpLY7lnlbyDU+9Py0AOKI6bwwQSh
aO7hSfo/k5IMstMrIy8MdTRTYCK0VPluhROHOSjDyQCflZKuyGKEdT3U8NSfKck2lGHlMnwO1bzl
5Sta1Xd0hvSUJFue/gykqgYF4SeklGBzpyWY9Lx8lgoQADhZ8BeqhuaxHTU0JXc5xdOrNelzTxyv
gAUZSNVqoHAIG8FJq+mjGsFlcKhC6T80szYeuIMaZVP4AXVuTLf2xDaoCfHrUimdxTtPGzkmuePF
Y0saWzNngJGhmZ0WDOrkhmM1Holc8kbfBVS0Jy9UJbNCWq4Sjk3PrblLikLZm+REZNtEYJ4nfDGW
0qmBDPir9sX5pMMWbe0BYEW3a2fyb/dwz3y0TQWjYG1CVSs8uni1xu3c6mn5lXeB8FWwSIxSBipF
8Pl6TJTbDqX0Pc1nVSQG5Hn00wriXrB5foFR9CVIU9uyAjX+zaBrqEXJxco1nIRCagycbUASHgBQ
NH0BXdrTb8OCurRRSrg8dtFN9KK9zHdetAT+Uk6nxxqhPb1LJBGRM7KQK3J3Kk2aVQH8oSCsyq9C
V/h2l1Td1kiG8V4QUsReBT9g69rOTZNO2l4efk34XoanVyt0fBMZW6pg51xrOKx1C2wls6Fe8RxK
gTJ3OxGUoAK7szxRo7DsWVODm3pMgQVfHnzdVex98tTZRaqOir7op5yPTp8wXaN0l9uJz5Xr1ZLP
QcpoC+glvCoiYE1k0QKY2dTPI15UcES9JAdtQhBDwrvS25crn2jNPX9fj78+0UpiBcCzX9UZ2xEU
Kn6YEqYbB5bsECp9rQiFcTzUwmvYaF7aDhr6Xua0zXMyAPIQAA2fSDmAJ7GurNRaAuD9Y9HEcFG9
lZQPymLViIfuVJ7EeRaQboU7FwDsSMlGJk2hF+7lVVhrQyyjLQofxqJuCiZmJZNSDmpOm3eQIMCB
zR9qZCjA46BLERaO2viDRr/yFUWRz8wQyT1J1xYblLSV9AUAyaZIGurw0AHlex2YCWGuBBa3Fcc9
6DlrW+ZwtwtF/7f2D1igqoM01hcLZHxpZYFmAQMR/AvlPoTwoFyR/o3KL5nKXbAnE0Rp+/LSfpzo
+Xgr+5p0AWJKWUI8zMWBF+0wHSfGvQGPoYAVr1q3Mqvq0dLSYHN55I+WzciIz2iIGhv0o1o+2V/S
Ds2kFVKkYtl0SBIPAdhWLt6y+Eetlvf1pEkgZgMjgyTO+SgMHSlWxYlWBqk9aAv0zcykA0X54ckA
b33Fbj6eC9S3cR9UjykIspvnw5mq5VuZgKXWLbdZS2rYIeP4DXKNtLu8fB/PhIrOhkE3cso96Psu
y/vX8kHlqusx4m7wK7naE8HAxYI+HDkAPGEl16Rzr7Rd/3REBSEmGPBQE9bqhRIv7CrrOPNlKAw/
/YlEl9XGSyaxDpN71BrNKzojn1kIrRNMiBAm8k9rdfGBjhAqlVuqAehcDE48TK3plEbT5/+DKdKC
CE14SVXZtdVaRoDJiShYy7kyKrDOrQXmaKyujPLZ+iFXLgGeogsKmPjzHRsMcLpJyCgtCAEdaqE1
7+JQrr2RHCsVfHJhl03kM2O0RAv0AGEZ3mx1wvSi1oLJXExE6q2HIUcYxBmDwBC8LiWoueJJ1iJF
y0mzFENkFVVUI9ZtSgqrS4mBYR7XUpC9RRT0wIcmQFfm8tZs8qUlsdD2Xy9P8RP3xcWACJmEr6TT
s3y+prNvzooGSNRGUwBGp2T422Yi36pk8aZKfZMshKJuVQXA45XpfrKbiMBSbUaTCeeirgKVXo6K
0Kw46Y3fmd9liNcxd7HU72hW1m0C+NHe5al+chqWgIzWLIrElbR2Lc1gtWDsUmpZwENdDWXLTSco
17qSf7KLhoyimy6hUoT082payNUEcb6cOV9OpBHUe9LEW6VpJHEj5SJo5CgWp5ME/je84tA+HZmL
AAobzQLRSz/fSh/c/9jSDcyOzY53NGQY3/UbzgZJkkb6gW8H7DpA5fSvDPzJMWE8kegCsWvwbcsH
+8uT1lDeDRimLGxSjocmF3sPJVjhwSKDcsWjfTJH5P8UGphwVJZ24edDVakoz4OWwc6H++cKNdCy
Uash3kYUkB5KYMoviWRd0yv+ZILWog1P/yCNDIq42lMI02gw9xySSEJAR6yBI0Ft8beBCEvhn43U
AvNh0WWDtjeIYJ5PMIZ0Tj6JCfoIArlWC45pqLRrem8fj8LScUGkyaqG4pu+lgQUe5MuHhV9YAQE
BE7JkIDnC+P+Sij2ySiLNh7/4D2R0F+5zw6+SpZrFtePAUa0lHINtE6o//OxJormyMloKMoi6mfn
KzaKYT8SvgOyADSSnWrEdQq3qIX22vn6ZDo4Zgk1e5FLDks4H4iKkhrk5E/teUCZNMrk2gGweEVx
+KNXfG8pil4WLeIJf1azkQlYhjEnycl0kwPOM5q8qAH/UY6w/j0Y1uX0/V9NDjFemjUCUdeW1ior
vxEB6yZ/QMSsKCVPttAsN+U0ju7lUT6ZmGHiF1WRy03nnXe+egP6rUGdVDzFrYqSYRoatzSTaTam
0YVOOQbXmvN8Ph5PABqZEt+tVfF7WewMg7wOEAShof5HO1Gqq34A0yYW4+KhG2vl5+UpfmIgTJE2
ZtwyaP5/eHqjjw9rhYWcwjyCuVtQXSja+d/tHU0eEmOasnhdayU0bDU6HHdIB3aXiv69OUJ4auJk
utK98mNcQCpK4yoxuCuhxK/Orq+HyE0t8pkKre1AaqPKAmtmeAKyb22twYSDmwQjJbymzbaXl/GT
nSPcQi9Qo1ehRC7l3FL6SIyqioYldqGrwQsUIO1l7iy12aQFsh22ngAp2lwe8uO1QmMKlnKp5HB7
ri/tcJBza6CLtu0r+bzVQGW9pgIVyVtB5nl+78PgleyiCsnnXh74E5MxkfU0OYAm52+tNUvfSwJY
9AbtHrWqu1hTM7spy+Gf41imZ6F7KUO4QvJ7dX8V5QiX3wT4ZaVmvoXX6CPyJuQGRyFNM+2KgX5m
OlzNZAOXFQU0d75/nUJLLHCqvEvNMdqi7QW2Lo0EVOl9Iz6iRzgdNZJ2W4Xg+vnfl9NgGek2YmI+
2mJaf0UiRkTuOtA10P+Ame4lNJ+8Ak3FK2/UzwzUkHkTE0NqPFVXMTOaT6WC4jzIZD0x7AbAwqsy
ouoJ/rbawRNpdv/DrHhKI3TLswdXfT6rGTmVAoog1qkWZeTCci91YF6IZF2xxk8nxit/CT74f3P1
1keZClgoCg0ouPhwCOgMTMGkKawx3SWZJjaPM8yfa5mwTwZdmqTw7mExucJXF8MsA1MuZ3g2Ex3b
qFFB4ZrAwRfo2gRZ5l5eyo+RHMbBC1XjncqtoKx8SzYksGyR1YES1UIucqJ5rNIXuF9GNcIQnwb5
2qvuvS/KeT54aZnCy8pkXYkeVrs3ZlYY6JQmbItjl3lR34rHYURBzIrafOeblI6kqGq2IchIegAK
lKfsYDIoCGZo5F0x3U/8jYXwCS5d0fHt6/AyHEBm0h2qAFtTBx6NdIHwBSjFX17lz+f81zDLNvx1
DmO9TXvRp/uNP8+jbtfdIq5Fq0hVczLFak9aFgp7caC+ZqYo1pYppWiEy0268sTilT5Vn9kXO/5f
YwU8w+q0FojJ+YbKlAOw444KWvW3UlcJkDAxOPQNb7TLk/9siUl+c5dwcy5N3c7nruozvSmQZbQN
TanQXYNBZEzZcGVWnxmyQSNxCXF8hb1cZv3XCoMMVtOx452AhF713Y8D6oiVHLzRePtaKPDphHhz
LQrlYHvF1QKijgxAQCLgqGki7vo1iEAKNeGVgOPTUSCV4HjIfeC/zycEr8kvZdqm0iY4iMwNMkVq
5/LSggF9eX8+Wzna93C1kngn+bAK42uCexNSKwMJrbgRQKa7RtEbDyWM4af/ZSiEn60lsKYH+Pmc
smZsWktgk8qxLU+m34ZUOE1gvKCJhvjL/zAY3a5IwRFiS+tXOHI2IerQBLw9BZhN17U0vgQh7vZt
mm0uD/XZXhGicQEix8wNv5oXGCZVbzJSN4qiZQ9IWZh3utmbV3zV8lPWjhORZGNJD3FDrLWY87TX
p2jG7vIG3KTdgRXd4xyHryEZqk3Zwfa5PK3PLINkHxBF0ErUsFbXn9JCGs90SmfoaeVOPEOPq2Oa
hBHXh1c26+PcyJaoGAUXH5mM9dwGVbLSBkz1wqaut6FfPRRmfQAqp+/EOuqvTOyT0Ux0l2mfQM+X
BW52bodDpwh0G6e8rg2CfggyS3imtRPUHamb75Ho86/Emx/tg8y6ROMc4ggZpuvqLEeiDmBfKCC1
U2P/XkrzRM5NHh4vb9eno9DlkGNMKoOa5/msBKHXxxl1JhBtKLCqfVDfAeG81lPpk7VbYiEKLTwO
SDovf/+XoyVdDzvKBFef91N/L0n+ApmA9XtQs0H/Jld++uefp4UJkmSSUaunwrOalqKndRSEPAlQ
GCNYz+RfUW78Y49qEgu8B1TcEg6dy2MdUsoCYhP53PO8KxRUdBu0Y8guq7kDFAOCmsieXTnNH3cL
v67RfpM3JSHmuiBY9SUMnN4Cz5dW3a0xx/5R7AZl+GfvDqVCNOhcbuDdZXPl3c0MvA8AkARljLbw
siT7PS9Qs1qPr7XB+jAhXZF4gRsiT2SZ7uWrQ4XSby10IkREqZqi71khlF7Shv+cn2cUnqaEE0uz
BCZ0bn4AQUF7G8gN19BwKzvJTaRwhmlIlGPflcD24sYCRAdPnsOP0mV1tU722TwXt8GLHA9CxfH8
E6S8dBbCL+ilOgUrE9VKeKtGWvav9z/XydJji4uZmxnXeD6MiDx8py5pPGhhpmspw+8ckPHu8tla
Yu2zK4WM59IuZKmFW8t/zwepo7yp20Z/7eAIl4XwoEe7TDQ2hSTbdLwhwIH0Rb+GKzb5IbuwjArZ
iLSuuggGrfYQLCFqvaP+OnYHKzRvs96TC99J9did55fLE1wPRe5YpPpAkxwyrjCgV84jQldiBhoK
K1gfgzvUTnynG7L+RkBv3TMzHzAZt6l7edC1hbwPSo2fmqZMiLFO7cWoDmlDMYY2+h3JA/yA1JvN
ybwyyvp2/m8Uk5hXUZbGeqvzRhE6QA6YqYXQnAZAJcKSikVFyYFXfg0w8clgS7MQeGhUvGmRsfL6
dVHQpkxb0Iihz1hDaT5yoXFjjq3/j4bPvM6GWhm+pvu+MVcMBTdxgMSQ+VvEVf41ZFtGIfNDbwzy
aniSlV/sOikEeY86I05G2w5UjSm2zcbmXy2B6iwsCPwU2SbyI+fnC8bBHGs65EQ/KktesU2IwmL6
r56Xys/ZKKtTzIMETYCRxyOCoL6NbtZ3MZG+X57JRwMgHYE0K805lmqTsdqVMRVaOZiRUqNpkf5L
GtFzSCHoLroSxrVWSe+m+7dbIsBgMFIEVEuoL6071A1oJKhTTxWLKjoqMsSMAmRto7mthay6A3xb
bFq963aIv8rOGMXyHpXc9Ipv/HCKeSPT80QCK2UuHM7VjLMKhfUsNF6sCAZAhcyiM+rJtWjq00FA
eLCmVGx0cT0Isi/ICAffk6nKLE+pFO2Q06vO2v7T7i2IGJWHECUUBqL/ycpXdGk6WqE+DjbN8EKQ
y6X5Bd0UKKRqHF55461m9N9QRLm0aqWGTTvDc5NXfCNKcoJbW88gfzdM0O1SQbrmJMTzcSjoUtxi
2VSFDeKWXBcX+CNJkELp4WZ/2px27mZj25ub42bjupujw++PLv/vuo6941fu8Wazt/d8zfHIbw+u
y9/t3AN/5x34JV+92e9P7o6/PfLNe77Ucfb8tM3W5kfy45cv2RR8//55c9rv+Wk2P872lr/e7DfO
K1/CR7Cd5U/4Nb/xbNvZOTvG5Wv5iffbEz/+xnX5Ua/8yd6zPY+f+OIe7f3+2d57Dt/jeZ7jOY6z
fJnH9/Pzlh/m3PKLIzPhEz0uw293zuGrd1i+1Dvsbc+5c1x+zax324LJO3y6jbe7dZzN/rhZPiif
bct3Pjpv/NQdX3q4e9rtnpZlYqGW73aPx8xehn1y+OPLNvieuPz/U/1hx9aFmiyuGxXY0sNxc3rd
b56ZlOe8ObuD83RlpPdkz6WRVs69bepUbrGNjfvw8uMU2Cfb+37niPaVcZTl2FwaZxVdNFVTwl9m
HLboZf/4yD47rDdbsrs5ujeOc6Xav8ojflzC1Yvcl9oqRkn94ei+PmMt7NPlPQLhcmVKy7H763kH
Phv+EepIx4ebzc1i0Jvj+z/8+/S64WycsNXj63HzejxVNgfn+PrKXtq3Wwxr/7jdb7dbb7u9te+w
sINzs8Ocv9/evpvjre3c7dhvTh7HwnUebhyb8+kdHpybG6zvsLviwq8awipWV0VaWsasl/viPnNu
WLFrVv0e7l+ygZW/Q2oHEiND3GxeT4HHseS4n5YDz7I98p+9veVXy6kObGZ4+LNDy9P+4+52uz+D
/fB0zUTeK+KXPtD6SmlNJc4Wozztn08b589uH9mb7WZZ9OMGH+c+HRc3ycawEZ6ND3SW37qnzbP7
vH88ui8Fvm1rv9z82PADmMppa2+f73uWz8WLPO632J13wM5L27t7i+3DE1vturLtPmAQr5b9xbvD
k2xce+d6D/ihw3FxMJdN9f2BfGmeq9gqKYRRkbBUHPbRfsHn9jaf+/t2Yz/+55mZHk70xnFvNnwI
D797+RMo73HIpY+wCrxmpA2nYVnqF9z7kVU4Ln7t+OSeXOdmv8db7145LThrPD63xNbzKtzrZsOa
c/XsllvAfWFzNq/u/nTCYWM3p8fAtr9hRRv2hFvCO3AKX/DaB/vdl+23+9P+8fc+sH8/Lj/0x/Pp
NbKfZ/tHYO9xdvih0yO//f0ba8Tn75y7J3ws/37YPXlPuz8OLn/3ZD9zi4y2Hdhbjuq327u7b3eH
nfdlf9j9enrgpnAeuA4cz3ty7bdbLqLdw437xBG1vcPhFp992LH0Lqv6vszM/A/LzeXKiNwtuyP3
8vHG2Xl3HPX3L/z6xB8vTuHJvXl4ecEQnV9XduSy9yJyO/detFUqBIMrhlvyhv9hu9ujy5XH0bcd
9/DfJedcsQNa1V10mjSzOx826Q2jLxiWMVmO44nzz1FbRl1u78rmFNk/lrsed8m52Nt8Id5h87jc
ymw0G8+vHvmGvX1HQLDhV8v37vfbO/69e2LR3IPz8B7YsKyb5dbkRN1xcvfv4cLucOBALqa+WWzw
tFncaWjvMCGWH2+9cfHHN8s2uruXI5GOuzu5fM/lDVhuh/8/EPp78Aci5z3GpDP5GiA6FwXqnnkI
ATqUEcZFqOZWEedrOKo1q+K/YQB9LD2RqSJoq21GzrAH1iTAbuy1eheP1XSLuG93p3WBtg2pY0C4
HzX0MaDVDwm97dCv6YK9hpyeQ6R97f21ehu9fxwdhMbyMiJP+aFMbOYyysYoeBXTmNqNmqQ3IypT
mwjJgePlBX6H669XGPaCTDwPppKU5bmpqWpGR46J8DqM6+cOzjWKpsp29pMdnSR2WlG/dtHw2kl0
NVT9p1zrXkaAgRPJuKpN9rQLulY+Wtzs6gORXzHJs1gy7IY1iBvmK2IpJp2LRKm2lN8ZsvzJIW8A
n90jaZ4nmySaM/kRqd7o5xzRJOQKiPyTxdd1XRFBkINjRRP5fEH8epY7VNl7G8Q+rRX0onChdZVu
FcbplYP+iXWfDbWKJippksNpMbuw1YV9gkHckiPsrsRgn49i8XSCYLCkKM4nVKM24ucpZ6ibg3Aj
W6OwKWUkQC8b0qejkO2WQGaBDdFXdmTR/CpFERc7KuL4FbGa5k7oBf3x8iifGQcIXI4EZSsgdavg
CBxsUPYZYjdJJMXbPiNchqgrBV6gBu2tWCK2JXdleVD6uP/y70ObMgYBjlv+eFBQvMmlIUPxQaFm
ehwlbXijXZWwR4FHu88Q+0XRVtfveZJfo2x8XFr4jKTBQZGT48QlnG+gMIC4EeoYWTVTrY5xkhe7
0GqugWA+Lq0JMIutE02RvPsaRhGKVa+LZTbZqCU8irr21qvmsz/rhx5hPaT0252h1leCyyV0PD/r
FIplRJyofsswp1ahJbTwgWpIPiEIgobUi1XSr2VXSkqkOyj/lyFS2k0ANgbl9Pjr5e08v9mXm8WU
SCcAMwUVA9J5NTSYZjj+CUObOjw5ZfRjryjDyqMFJRzUtr5WEPpsqio4FQhTgGlJZ5xv4iTNvhrI
yBQ2AypU8pjF39Ig8DfQ32I0J4xyR4uIa22ZP/qyBaUFchy2D5azBjGEtIBGrwbZa3QmBScRC8FN
1MbalMieupfX89OhKKWgzYHENDf2+fzQz51po432H4LOg8wFIiai51tRnm2keJb03eXhPpwJWiGD
cdVVTHaBUK5ubGFE0sbUIMZqI5JqQo3saJnQz/byKB+MZCEQMsSCzNDoVL+cmb8er5bPC3pGGtTh
EpoHL24RinJTPdR+Qdk3kagtY3VzecgP67gacr2OKboMJo2mHBQ4SldSk9+xIbVuVqX9lcl9WMJ3
diTIU6Ir4IT66l4I5ykUUaqMnGCquj0ScpkDZTu/YhcfR6HcBDgS/BlXKi11zpcQsfc+NirEY6yk
0bwq7GeENPV5e3nV1qeL2IVTxbnCymUTgfjzUSDMS7TiBIDc+b74OFo9vSyDbj8pRm/TF3J87Ivp
Ssbww5CsGPnkhU23kOnWqfhUMpRRaeC3Rk0tuSNtZTTHKlrhXkLw8mSZ7SIjPLXe5Yku2/+3x6RW
SXoSks37mSYneT7RdBy6Xkzoz9luIrtzBq/YKkfZDa8Ms0oM6TiN83FWdw7RYqdXKeOU7uvX3OUE
2L8O92+XJ/OeJr40G+V8NqPehAgyMIq8Bedp02LNk+5Q33NpS+doHogo+6a2D3Q1sqdvl8de1wQ+
zHAx3L/Pdp2kar10OhV2qjM4cBPtn8bROPzrvbpeyeXA/zXOmObIdOWMoz742wq1o6/wzA7+lQ1b
397rUVbXCypJcSoss5k3tGxz0HN2cqe8cpY/vJPWoyxn4q+5KFEtqfGyX8fK+5E4z7+17dvXp2sN
zaVl2y+Zxcrtwi9LJylimMqDDeQgC2V/RQP9NDvGF2TV91csYbHlS8OtXK5FI3HcB8MNzg+0+O2f
uX344zx9vTLMJw7j76O7rplkTd4YKLQvs0KY1KGG59DK0TFd3X3bfm/cL0g4XtuwK+5izUsndVda
4TJm7/Kw44BF3rfZ/vnlLrTvG/eNN4Ed2vGVi+Xa/q05jwraaXK67N/k/Jg34pZGpV6zCe+ivW+n
286+srDnWfMPvkpeeZFERdoC1YdlkqGT8Y9qI8ROev6a/S9H9f9IO9PluJEkW79KW//HDPbl2vSY
XeRGJpOSKIlSSX9gLInCvu94+vuBqunKDMISVxrrsrZWs0RHRHh4eHgcP+eKo4hIal1CITIAUObO
jYZu59GhmlftsYuttTGt+YoQNGwrqu1s3mi28Ufr3YRIWBQqGrRZDEPcGg5QKDu+nkAheES2pBrw
wP6cwOQt8llba4807+Yx3IZbqsojgVh2f6yNUiinvzYsxJPeT5F4KjGsfVCP9af8TXnU/vTe8QqM
GkrxNH7MjuFb7Z3xccVj1qZXCDB+M4RmPnuMhs9AiIV/djfhBtZd19oUu2znb+2NvTFXgvSrYosQ
P1Uh0oxqFif1vDHAhe3DG2X7Md1QWPXcgunN96q7eo4vBQBwWvRWziQGtNddRuw6ttNMnl223CGB
yf7Qtg6Zg75x7tINysoP9TuERg7VQT85tyuzvBRXz20LswzN35iAWyFX2fY781OyD/b9ftzG+/pW
vVmrmS0tKTAPsCT0OoBVFC4EEfoh0VgVtVshyiMrkKLAGqqPz21WbaPp4frQxEAwP5zRx6QCjKT3
Eizp5ayaTah6QaJPG0lrtD20lYhdKFWI9O04rYRwXYg5mKLhBvwlreG2BV3ppanEVs1B7RA09SAP
usudLKNNS0tWYqg4e7MVHWARt4GZxESsq+jKiB5TDQtlA1nKW7jArWPVJfVGHtX0bVSk6SMd5sq7
X55FKjhcq0jawaaZs/+cZRM5/FVVXSChjQ54sYMun5iqN+kDKkLJmi/OIew8dDNA7nAUbuiPNOiK
F/YBIonV5FjSuLGyLnM2UJLVj3DyQm1ZGbkWf0yUroGHP7WK3gVwUEsulNXpuyQavU9GkzU5vE5d
192Wqak+APItkX6swsJ2Cxk5y+vz8ir5BgoHZAkMAihzRwNSdDkxOtpmWWNZaIsrXYcUnJT4I9EQ
KYFgO9SmRwOLaXRDtEd4vnuqAIR982vHt7cKoK1pHxWauUY8JOaX8ydp+AeoIxj4kZe8/CQJ7sxQ
Vophg/JVjP6DprpohKVfwGMYEMkWnX0cC5VjN+yGlaj5erNpLBpdA9SDqdC/vDCfuQkE+1I/0rS7
qRr7awmm9rGBE/ItROhrzTsLluYGZxN0JFUFINaXg/TrWYnYUSdYjiMThCst6Nt8jCBxBz70fH2R
X+9rSpjUvCwKDDADiEhJ35KHNIdhdGPBULhrqgHdzdJfuaO+uuSwbJBdaHTKgOvjCJhHfDZ3Po8T
WjS13caTAs8dEHp3o9TXXBwqPYbtlO+sxEt2qhzp94Ask2cjHZWVCPZ66/ENwKHnJnLQ/2KlbZy6
3s9LdpeNxIa583NP+qDHMq0aTgNF4S2qEjDs/fLsznGMvmsQ2AqV+stxp0aQanniwX9U5xATjnq8
T1NLu/l1K/SczY8FQEEhMLm04vcdb1Nj1MG+h8w6BJWIP+TjGvrz9fzpssZAFCprMzxJ2HrxqMVW
A153E/ZFdp/otbINJUgBe0jdt2k7ePtfHdUMpaXRhRcQPEcXfEYd5TqZ1AbZnin0j1EuTbceUnkr
l4TXAcVWDag0GBRPbq96QSBj4UlvtOuNJYXZVpahJUzQzrmRbUMCSGv0EPYPdXfrSfVfSPn//Db8
H/85f/cz7Nf//V/8+VsOB+eM5hf++N/34beKtf/R/Nf81/79r13+pf9+2z1XTVs9/+P+qaj/sW+z
709NmGfi37n4FVj660u2T83TxR92WRM240P7XI3vn+s2aV7M8c3zv/n/+8N/PL/8lo9j8fyvf37L
26yZf5vPZ/3zrx/dfv/XP+er+3+e//q/fvbmKeWv/d+2bmYdXeo1P3/b//yV56e64S8bzn/QUzUT
p9E8A9kXv6x/fvmJov4HYRggHh5PmJxf57K8aoJ//VPi75BCzMXEGQhLwsIZy+56+Zmu/YdF1xT/
/0zch2fZ//yfj7tYr7/X7x9Zm77LQ6Rk//XPOef5+zCnzVMmbSCiUXibI7UmeOjkU862jE49xeh6
hfLOD4+QPk7IYb6pyjtJN1aiyeUO/GmPnUd7ikPEBq16uc8LXYc9txyVE6FmGyVf1fQb/KiHIF+r
fMwfLg6MFIyexrk1n6B5aSiFxmNA7kU9ZbV9W4YFzKQBujErAXnBytwBoHP28B/6gi+t0DkKI1Ga
6yd/6PqPzegVG3RLrS050a9FyJeZwxRtPfQ18OIixn5rqKLMRx/jVPZcWy0rmVDkCLyVR+yF9aEg
SSPU/GCrc3xfDqjL1YJnF00/ZWh+wDQL5anfB7uJ+vw9wgP6iju8kCwKy0R/DRn5CyAfELNgz/al
kqYs/WTCLK+ir22lj3mfw680hAMEZwnnBYw5BhLert138hEqh+qpreCL3dLtTR3c7+GRdCV9qpJN
ZxXWE7qrhb9XjEYK6OONoo85vWqbUJOjH0FZ9dzDM7X74oeW2r7rxt65iYo4NnbxwA9Xhieknz8X
zaS1DE+cE1Dx1aitoV/xp1Y/aSEaHI1SvtHhp94Gkq3fyJO1GTzpbaq3XwuvmY5JLXG5rGxtpf9W
SF1evsIx7ZkRjxOWUruwyc1iJqvsmGRVk5StOsiu7jT3kEeGbj1Ge0mmOFg0yIfItyiXrbWULE0C
94U5PaPVgydK4d6l5xYyfdpknPS4yJHPLMaHTHlfI1O805smOYWQXnMXLbeOGd3GUqW9NazBXMvf
5nL+pafBK2eTuZH8wocg3v4AnESkpK1xgr6r/MNEF/uGpvMvXRfFN6Gq9rsxkeN7BEDaA1IdBezl
oXJTA65fuT/NO+jiOzgEiPnwT+H05FUcCOd5ZKE5tdbbuXRnxqN5GB1r+DAZvbcSmF6vOWZoLiM0
0Y+lkFZdmuGVpdZqhJHuKn9redNxsIrvTgyPMe3gmyCiVblXbFjMqvDe/3B2AL77OZbzM2VphPS8
cKoQRuDqEdZ7yJW4r/xJurOVY4UMQG9+vW5gDgrCFM4AIyiAdNorCImXY8sTS2md2nHumg7uZiU0
PuhStQ8rNULGAriNbydr1Z9XcRG+h3OTwqrVdoVqc2w5d9bbpPyiqI92/Fhrj9fH9eo0EYwIa9bD
mNR1uenc+fLXPnsylNs+WSm3LIyDPISWTZ6wmTxLOH9lzaxjmuSCkyQhs+7bG0dt4Ql86LRuf30w
C15wYUlYpL5GK1WdguAE4GmfG/YBKcTP100s+MGcVMEPQQrDdXMe7NmVrLQ7Hv/LKEA5sA0O3VTe
2rFf7zLfvIuhFr+v4R1ZiehLo+IYnt9FqfLQu35pEmlOmtWLBpN+dUBP/EtlWu+uj2rNhOBqHaQz
JZe84FSNVeBqaHG5hbGWh73K+2Bkmjlv5/sywA3xVgeEooXrvA1Oqvrg+d3Rlg4jBy2c5fvMubPL
D7x3bK+Pa8n1uEaS6cpcVXjHvpy6Vh5LSIMx6av3MloPeJ3UP4S1/ztL9Lcd0cUVRLgQue2DkxlT
i+3hHIfGfe1WfHnn4kid54+Mz1FI3ylwCEeqnHhVaCB0fVLemtku1912TN520XiARlgq19KkxdU6
syY4ehrHSIPnY3BCGOiADMZRqeTvKVzMuaNtUStxKf5tjN7aXV+xlzNRCLQXoxSyM2U0Owl2bFwx
eC+XzaF22q1fHgtgNqr6R1dSgfZnfc4KARyk0uO7IHn2g5u0RhZS+tpX92n4rUfxAzXre674bp/v
qAbtUyc+1JpxGPIGnSwfpvQboPq/EenOV2hewbPg0NDPb6eJHJyKPoDO0rthCqHN0Vwjfbo+TUth
6NyS4NgIWJotWkzBKWgfKrl4U07Bd7/67IfohUptvXLbf3nye7Uo8PJThJ3J08V2v85ppd6a6GwG
cOJO9g1Xc6f+qkwVHabtF62zP/rc4obyDynapgbkjA9w+LtBNW6Rvdu22THqHtBH2miW59rW3jfW
KuALxxh1778/UJh5L2oDuUIV/dTmibOXSf3etFAfopQ1rh3LS7ESrB2UJVyKuO0JGyOUB1Mp6Bc9
JXlSbVsaF90WHO7t9QVeilznVoRtMHZm4DXGwDYIn+q2ukf6vRn1Y7pKwLQ4HADEJmkhqbqYKUPg
YcRcW4NTLH8Minw7y0BcH8rS2vC+8JcFrv+XuyKUo6mvOobCw4AbO7MwzMPv5DH0kIN60WaYniqW
mVu0QqYqnIKTpzz4o3aTyyXPO8XNbwwFocv5UWcGnAtDycMCIenGIwTj+lKHcvLXvli5NSxOF1Bf
qhXQYkETcjldqpnLJpIWwSnK7r1JQ+n8EBnlysH4+oLEYWKfWRG8WNMmRlgG4WlQM4TyGl3d1qYf
3E4eepe00N6bWvFHQcd17RtfDFgMd75WDStfsRTFzj9CcPLBQAMd2HNwmgaebErI09CPCZEjH4Hr
25K/k/N+rXyyaBPytpn7XoNHVsimvHCUy7hlCW9TdKi7HO1FKKh0yOHfX/eVxR18ZkjIqYzBbKvO
mkNS16Kv92RQseGQmsZ+ZRbXDAkpfDTfWjqEtU6586HpCoR80BjVjnZR7K6PaNEzLYhxX26RXNou
PZOzjTo2JY5TJj36kbWrxkcpXEsAFkcDrhiO37lKowg+0aql1ldSFJ4i9YflozcWvXHsZKs3wcqh
9sK7IB5qwFBplp/v55RFL4cztAhOg64PT51muuXYQNx/KPv77M84oDCR3QwbGYl4Z4tce+2gdryy
bAuzCVobUg8LSi9IzQXzcZ9EIYo/DNR5bLTHgPvXWihZupFf2BBcQ63kJhvQo6XUJR3Igq0jnFG7
Yt+gbzxCqicl3yVbXXETnXkT5hXcMrEYWKdNPUAILS3yfySqfniyvf4hKo0tjDeB+8uuyD0fz1Yh
6jEoMl2unWe1DVLSaXjyWmPP1VjSYiRJyxUXWRzJmRUhVrSmFDWDloWnwEvc1ipdh/rZ9YEsmaA+
BOaBfnz8cP75WcqYl10wyLyknSb7HrDD3u9+jY7z5drARZW6t0kFd2Y2vLTgdEHiN1kdnir5U6jC
rZi/D9R7TU5WSn5L/kxoAD9uQ3PODr60E2peHSSlgT+bz3r6Xuofm2QtzVu4lPBu8LcNYc/kAGIU
RI3Dkx5M7dGP0XFrc704UGw/poX1OXLq+EG2SxTp47Xr19r4hHlsJrmUWqDdp9p+53SfIuNL4/y4
7gwC9O7nWp2PT/CGyQ6VAYhAeJLuasU8GDfm6E6dC2e+Sy8VWkyWctDbHhLcjZWuTe5C5L2Y3HkC
zlyxUekCCHoN/eU2ccdsVxqfw1R2nfjb9VEu2uF1BAU0Dn/QCJd2zExBpXyyOEZQjN4ZdfjerFQ6
K6pY2yDpsIaPWzYH1S41FDA/ojkUmGEJUQlHVkA3Hqh8szkmAOVDdW0CF1ILKt70eQBin0s1QlAa
dL1sK4toW4EoIg9Vo35jhi3a0pWbrlH9Lx1fF9aE/aaMKDfR6kbkqLbW51RCpSl5UCYaDt2gvmsj
jRfYxx5hIcfa+bHvjqO+ErsWdyOvQnQG8I8mFnQQ6os9xSKyDD63bJXHgE079rZbybOOmOIAFy21
aVuNMZKlXlG/v+5HixvyzLywIREqVBplnm7Joe0ptFwPxce14uVLFiCeZvDTzu+VsKSjJnTprROy
6ZLcVnNYa9C8e4tAOV56H6V/hBwKTvXZelTyW3KJLe9DK1eBhYoPbTIgd2biFNAXwk5pZZNSUtCG
p0+IHs7StoipB0gS31mDttdoOvr1CT03N++kswBA55+fItcZnmT6Vg0k8qrnaa1xa2nRzm0I6Z2v
S4OlDtgoumOeP4Xtw2iszNpi1jMLtkAmzGakx+NyHAiAdpo94pc1ElokeG7uv/cLeRu10vc2KE5y
hgp41t02cbzSfbpsGvwFqzWf6aLpok80JZ8PqLTwtVtzSkPX6dsBZePCPtCkgxQ6emsHqlUKCLS6
PyC2ugobmh3/lcvO8hWUqB04moRiSCQhXiErMuNXH3ITdqS4LbdTp31Pw+peY+41QCFzEUwr5F0i
Hbr+NszklVfdxYU++wihQiU3VeWH+hCeSuXeARso1w+rjzKL+0MHujMTxPMqI+xNRFHjLmly0gGU
2TeZ55i3hulnyA9Nxm1ctEhcjuOdbBT6yhG2FOmh+1Nm+lWb/FM4p81eT/MuwXBTJPJR6fRDpEAJ
aWdmBy23YW/DchhXKkKLyQHXBWPmb0Q/QcTlt/RQR0lbEm4N6b4tH+PuRtV2edPsFWnrUF1r7U9e
rO9CJdlRI9l1X66Hh6VU9S8I4ZysilyLfYP4stnNOTfklFajb3lsWTlRFp3mJ0rxxYTgNHYUmmbV
k3DL+aepQKRXvtfMX5Ok+5lknY1DLOJUQUA3GhIUJykt/iDXiuIPAy0AaR0+dOG3JFnxlaX8A+cE
yobwHhhWwUknz9Or0SkYE6LR4+gmyZHaaZCunIaLLolSggYZJo+9IvikUya79ExcEh1ft0El3jK+
Jka2VcL1fbc4JNSpTOQL5yqYkIYrSVSNyYCtaLA3YahumvxHoY47o18L5YsOAacDuE6gDOAZLkO5
0ydFU9SE8hyi4cH7HqDK2u5t426CNu/WsYsNT0cQxbu6ufHIfMys2/fj9+uOv/YR88/PzkXAvBwm
Chsvip6CKtw04XEK/7xuYzGUUfOYr7Qgo0RdxtQuAhmoQHhySJsM+2YAjRiU72j5t4q9N61YWx7R
39aEE9L34skoK26dRsBzfLVNawXVvYfrQ1qMF2dDEo/6TE/ikIaJU6OWSKJ/9Yvf2slnFoSDDnWQ
gmZKJi1rN4353k+9XRDQQtcNG+dTNfkr0UloAPkrcpzZE8JTO1hRNcCHdeqgy1WHt3FculH9Ng9v
54eNNjwWQx67hvw+MtKDobXbIEeqF4+M16AlK3MrBpXYVPooTBl5kESbyHpAJ9m9vnqLLgKUFDgH
QB6qLJdOP02SE1jJSJQM2x91a023E0oz2aDlKznTYjA5MyTsrrIvjSExmdQhflLSeJNkpLopah7d
r+l3/LV8Z5YEr1e8SgeLhaVsMm5KNT/yEMGj/TbLn67P3eLqnBkSPN/OsrbQmp6AMUGpEZrPcQji
97qNtfURfH+EX5vuNWxM1mMaaLus/lOJ093/zojg8IA3LS2QcTNocdEs/sH7+WoSt7z+iEjOLBnc
s4T1B7tep/qAo6VKckBE0pXSH6M8QOGz4mjLM/a3IWH5ER0MHN1nxqzSvEu1Zzh4d1APrKzL4jkM
hTbkBhB60/NwuW+KprfyUSX5HnzDuoNuxXKB5OZupBi7KgmVO9tX1lo2l0f2t01hr+ZJCUzRwGbb
PckKimjmczEUK9Fv8YQCTQeUFjZvRQwIhewH3LgnbhX5jzjRXLO70cPnTt5U5n7I5Ntf9zyoNl4w
yWiGiV6RNVEbOYND5TrI5EOZS/q28KL+UMf5anfR0pLxHAYxOug7GJuESkrdxlULM3QIwGa6qR3F
tTm04mRXB/khLw5Os58vkX1c72KU363pwbDaD02rH2u52cSSHLtTMx6uj39pV8wihMCmfgo2XbqR
aneTk8d8Uxii9GN8VbIfWSOh/rGyw5dCFdwYgGR4cJzbTS7t9NFYNIOdRKfEfz/6P3jSuT6OJa85
//1CKIwCj4qQlEanPAOnYrqaErux/7kY203FAUlH7HV7izdwMMTAAJGYp+4tGAxiQy8nmD5OidOX
e5Rs9P0Um5obDbl14xdq7NaJ42+gqXLcwh/SP0YHLOj1j1jajzNaC6AT5cBXIvOaFTe5YTJoxf+k
+rTAF0fJ/HTdxtLCmbSVQNNu0OehzT8/S0rjbGqbSc2jU5akjzW3fRew0xqb19LOICSbGiQ/kH07
QjArw3Ic8zGLTmWd6RtkU7uNDLZli4bKt7roOKwd89daS36e0jwwmuhP6bQpiM9H1GurUaZv6zTK
93792BnJJs6/KB6t4en96OQr8Xo+wsRiCcwjvLZzm9GRZLucxzBxqLgHbXSyI+tToblq+yVSb4bs
Jhy8d0rxjvvnincsWoQEZBawQGdLfODPNTlMJOjtT129I+fJ7Yx7y9hsct2nlGm5fjn8URr2/rq/
vDCaXA6UtiAQ9iDbeZnjieZyoLVRwLc1+GAXvll7PdmW6Z2SbNo/vWcqNIOycYZTOR70fgPivYuP
k1lvAsAasB6tzPhCSZUvoU3ChHCMa7EueBXENSXKEaDy4p4rAQKN041Uee/MsbyVjcd+eEZBbtNX
5UaTvDdju8Yn/jokzf1RCEfAwz4rvsy792znlIVljsFUByfOAtePK7fn/Zf+1U2za/QvvGKtjPf1
JqJ3hnOe+EpbKN3Al/YSq8gq2mWCU2nVm7D7WtOH2fXfEnMfpNHh+iov2YIoCogKb6+08wjenBRS
GuQ+oAOtK3Zq+mH6KFkTwFs31X+5vgdpDo2J5BVMI3jYy1E5LVTHcc4BLek/4ogkJzkqcbiSc7ze
KnRnE914nlcJBWL8Seklhi6QUk0T8qyQPpZDtHGeRvNJyp7Vz06/cmNd8AzM0co8I3vnV8zLMVWp
OsCBRa0/7xNeE6St5n3Wvb0a39ow7pnd9+uLtbQRLuypl/Yk8A9IbnANV8xkX3jKpiuMW6RfD7bS
fdJAqfrDj6n5Kt0mIURFf65Yn/1OCAgX1gW/RMl26O2RsoYUSDeWPcyyhnv0e451eIxi795pjV1d
2Dde3+xVRIOLDnk6sPUrnzG75KvPmB9W6FmZlaVmlz7bjjRq2LkxVz5MZ7hVG3Wjy1/H6NOYhIea
HnZN+zK2vttpa2fb60OaTemgIj1zQJH3CXa9FOJBB6Hdk0OzsA0zIE8fvKquufBC0QDQNtC6Gf5O
/U/0YRCVsOMlYKun8bt8CORtEUA7qgebQFfcMXUfjVvzMHU3mYSYwi8x9M1nKRNLeXyWcuQFS2S5
mgNEOfohVSXrmzLUbhJ9rKpnJ3oXRd9+fRkvTM1b+WwZbavVbanHVNk/ReNzbrwJ09w1/ffWdNDN
o2fv8/zzis15fwiuc25TrILok6Ug9IDNPEZb4E1g3IT5XeQdhj+b6n1g6C7/IMjJg8uK4QWfBd9C
6jUXJbkEz4HkbLC+VzHdA1snSE569yyXT/FzLWsbP243dvMRAtR9Kq1dxueIKo52Vr1mKemUI1m/
NOrlStWOA/fXodrNhVfPduiZnDZqthIGF56WQd2dWRJySzuukR2d61zp1G7oZpPqz1mFunay0xx6
J2F8SDajfBcUwTtVTQ+B894bh1+Gk/ANMyqGvgf26UuefzbFQ+1NkTyPtpMkZVNJfeF6FnAEU4vy
zcpyLoUC7gzsFmAJeJQws6NXT0GKvgwtlflG15qbpHiL7qhh3ZS6HkMl+0nR6bK0INbR0938iqcm
8SmIpl2leo/XP2bhyGPcf3+LMPem2kVam/NullHSKzLH9Zyn2Kpc07TcCY3iKAg3q9XntQmYf342
2UiwdvN1mxisxI9OYW/7zNrb/fNvDG3WvUFJhQuaOM11YRq0LDhs10m5qeyD1jrbpjG3tl49R/Z2
0rVN1Mo3143O8yXuGrr8AaJxEcOnhTwlz7rWlAOF2kgCKL8rdGmTatoaF9LS3jy3Ihwmai75dtlT
HFGl5NAE6k1bPmg9hYG19/NFQwqBmw5VXrdFvb10MLrWayXcg0LXDvBYccgN64fOBtwrtW+vZHmL
s0eyrNPRx6O22HvUTIbdl7lOz84IsmR6GPM15tHFAc19bqTH0EuIhZ64rcHtScTwtHQ2mnGvyPlO
8o+r1b+FwgCtvmeGBEdoRymbhtmQEhgnKw1gs1Q30dDdUsXfKsgYuagd72Un+kZZ4Mt1J1wbpOAe
A1reVTOfw+Z0E037MnkH3YSr+ONKMrW4XNyrKBnNAlMiT45d0JnmGfRpkE9taA3R0ml3fSQLKTJI
fvre5ssTQoXCMa8lVZ/QmADOXs22PGJ6ZMqm8kfShPuC52BrWDlqlyITnQMzdQz/BUz2MjKNElzQ
dPSFp7F5H3XDFkJhVx3X+oUX1+fMirA+mpHJqpQDCu9/5E2MCNgDyP6peLo+d/NveRWKzqwIWUNB
JkpbOGMZ1MqNk3JXDnfx8GaI2k0RrazT2oiEdUqdjNdUEMantqjv7Wg85sHzUH5Wo+r99UEtGoId
YmZkRhX25Y5zdnS0sdQpjYxrl/K41ctPyqjdI6E3+NXKKb3oCWeGhEMabFJl+PNdsFYKEmdlvp45
xlcvK42VI2NxnWhVBEOEUturp68qLRQni1knmrc3o3aMeWL72ES8Sel58OP69C3upzNb86jPpk8B
DTlAVcWjhF5Pb/vMkw/paL9tLOW5qq3wkKXjn6Y85SvbanHV4PJA6JRs8tW2Umo11YOWF3xLRgfU
gv7dzTMEAmAidaHKH34nLiGPbVhQhROXhFHWkzzqpYG5xKJQaeQxJzHdXCs+v+QhlH2hDJpJT/gf
l3M5VV5hFUXyE7/GHm60h/UQu2ZE2FghlHydPUNUYuXYGBXtkPdmvkbisBTHZww9wnfUV8haLkfi
FSUwbYdCRG1p5Qelg3jWkKJ85Xb40kshBqRzM8KyRH6rN2NG2ofGSX6Daq8GUC35mlRRuk8SJwIq
q4yzfkK7G5zW3KFfKW87yKi2GcoIu24mYOsTU7tRgtAhM538I/weq10Mc9nl2mfOzny2RwZfNX8i
aCp1k5uoidTNbvBhE9CMG1s/tt6d5sQbrmLNagFqKRRQ5UKRT0cXlf64S9OaARlIOFGhIVm4Az5n
7yo921lGl1IaCd7qU7iyMRfTlDm3g98eym1O8kuL/chzFDyEQDOKwtkVrZRv017OXSnr412sVjHC
lH62yWwuREWTF19gwMt+I9TOTApkS/rLpr38hiTqzTaAp44++q90uTlR5Qbxn78e+KhE00gHsBV+
LMHFMz9We9WLeeCytrJ6LLV6K3Frzr7yGu/XK0+/L5W7Vy50Zk2YVcXJTTnTCA2hKu8tD2bEkSxz
fOCBY9c1xV6qvqbaSELT7my1vr0+1MXdDAnkzMdFF7qY4nrdiGtJhIzBS7eKmrtTuJb4zVHn1fjO
TAh+Kg2TNFo9AVYv+32shntVuavH9iaSP+baJ2NwVxOzxZ1xZnH++dmmRNI2krSJQUX6t2SQbNcJ
4i2sNtt6DJ4jZX99Chej7pk1IbSnMry5/YS3RABnp7J6O8fc1q9+o+jAkQihvkLFAde/HJSn2J0c
vSDa46cy+jOKjutdAou+SHoOSniuPXIgXhppeVtPApnqShK1d0g6b6L042SC4mxMN7F019Z6OsYD
7sVhexhTe60iuTSXVI940oOnkicvYS4Vs0SxuucKaag/EuAvVO5bTF9fsIW8ht/OHL7IkaCYcTlI
TYNwMssxUnW842gw0beHJNK23JS3eZC7fbayyRZ2AAZR5wWiQOgUD3+wBKPlKTxVgovaRF70Vpc5
KVToxUbnk2GEx1Y+NtbaW968r4R9B/yRxmNQ1io8WUIUqySzKqHaj06VQ8HINKWPdRjfN1LpbTPZ
Sn49LhNFwDmDEoSaQdQCyvV4SPQhfnmsT3gXK5T73l4p/i3s6wsb6uXCGVEGMtyLolPDq9ioe8fY
Gt1guO/bT1Vob3/DS+biOFRNVODFpzGvJwXS/C466dPL427auKWhI3Pkyck+l/snqfRzLpXm83W7
C1uA1x3usXSusHbirTInsZedpI9OTm/f+15zRw21G1bAqwthnzQUNiQw2xSfXiRrzyJkbXat7PgY
sVRwFc+5tdbBuuR8wMFpuHNmxK8YrQalNmjQsqITdCA2LeLh3gQzl3nvr0/WkkecmxHOllrLPG4L
vFeHCfQZyV61IYAOq3SrR39ct7QUNM4tCWcKhZhSq0YGZI17qasyN5HlPwaj5PlHcTN7l2i/3hwG
JefZFAqxMNOpK0NeG50058mw7s1w15WBS2vE/25gc/A6cwXHGpuaHCg6+cqt3sPcIuWnucIQf4rL
yk2KaiUYLvr338MSi+dRpxmN5Wn498S7neXVm3pmf2vTH9fHtXSWMX88LdFqQoFGhE5NsYEKk+SB
ZcjA1FjpF1VTb+W+ehPlzbey23fyc/VsBBSJplxeI5ZYdBfeukENQsfEM/TlrFZeV3m1JoEtsoFl
1UW2NZWMNuAocQtL3ZUTHDLfrg94zaRQhIDox5v6FJO9orxFPHs7ZNC2RTAJ1PUtmle7wM9/IyDP
L/r/M0rhiIHJLys6NY5PsRltisD09xXsuG7eK5JbBclN2nfxislF9yEHQqgGvAgYz8uJLSaoJKsZ
9qkmu5aH14iaWG2ulJYXjcAePrez0C0pcjMNUl3QWkBhXm+fQNkF7ePqQ9bianGZ4v42E7aYwu5G
giyCLpN7TNirKD3SDiT/6RXcpQCiqTfqGon98m44syds81jKgywrsVeE0YNf9u5UHO3pXgn3nVrv
ZE91U+02Tr4Ua7fGxbn827DYCOVIpUwjuUaVVLnNdLrKTHvHc/C7686/bAUw2Hxkst+E6bSb1KvD
wQSNQRHWyo9VUkF9c7huZOnUhCoOEXf4tGburkvfgz7MCpsUI5GhnOIquet07+m6iaVxzBAoKnwz
rfWr7i016OerPiUcUM1j9qQ7j7CC/YYNCFxAgfPFr54vMyPNWyMMSUebI9IGm3Ss3IiS73UrSxkA
CNF/W1EuJ8v2O7gyTJ84Xz1k2rQbGpit0qMhransvDR3iYnuuSUh1ppD4vlp3nBQBn51KyVG6g5A
i26aNhh2UOlXW19rrAdZgtGt1FPzXaQmD3Xff7F6K3AlfxoOueKHbqHb+TYYw9KVp3ZyEYKDcLWy
P9umT8NyTo9yrfnObRmFdGSFSXCwhqY9NYCtoQ7kltL59RrLw6I7kHzOwGZegEUUgVdoUGFQ9DxN
UbSxkmZHWh1aa4fVC57k1QzSEEnXDU2poMEu10rzJi5LPsBUI9kDUD06qM/aejoj983dqEaPavJB
1WecKrif6iEwo09KVG46852W/Qnd9nbq89u6fwNjamo/AIPey+qjL6nIyuya5I0Ez5KLU++ve9hS
jRDdSgAkoGV4HhdT9DSiV18OCpLM4i7q04ewA4855bdGEG3lcTqNUXDfpKB6szJw3C6AYDVvD2Vd
u7kVblVLO46hukPFUP6Ny9D5hwmBItbMqIDynw9rh82AkG14rHXv5vrwF6MRjZ6AX2cuE7H/rCxh
4HfUisRteB850UaWV2LR4g4+MzA751lmGNRlPUohBvpkCy8ia6+qH2L/0/VhLB2ECDD/exhCYl0p
tsMKsHtV440lbQdAprD4VZJDhfc7y3bd2lINE1gl/c+gN/AacdbQkoTgu2RpyB80BBl6izbBIQU3
8r6ut1Gl3HFt7aS1LHveQa922JlZYS5RJlDyqacEUAU7G+45nSzQLaZho6AzW2vOxhyQ7lLKNQjx
0gXpfLjzGp+tYdiHdhLP13LNeysDIGFgCn0/hrOrSEOvz+2iLRpJ516FmVFNiPgjknvjaLCSnXVM
mthzY4Xm46S7qb2Q2uIaZ+dibDwzJ4T9yDLCTq+obzj+Ey8A9FM/5unKUbmYNoH3ho8MiBzU6UJk
dKpUN/IBCLbqDeZGKYLjZG+U6cmjsTSFRMJvDkUqfYLpMquix9+Zz3/bFoN/NpVphyrjvP/eeWN9
0+j1BkCFW9jPTvg79ZuzgYp6bkEnVXlhAW2XuDqQyyf5oQV9+JDFU/ob8MZZsJMsisYO3sSEHB5R
o7zKe0ordwXynWoBTag8rJTVF53xzIYQgqcWSrC0V6JTLbdu09go8DyZVbTtYXnmYeb6Si264pmx
+ednu4ztMOaw30YnVH4+K1K4Q971u+yY2+tmloMXTZ5QR9BMLdvCbjbbEpm4is6bQqvc0UjeFp5x
V6TH7v+Rdma9cRvBFv5FBLgvr+RsmhlJlmzJywvhLdz3nb/+ftTFTWYoYgj7BgkQIIhruru6WF11
6pwsuxOi8SFPj7nlJD9WzE4X913wQsxVn0Tjya9nN61vxNRIRswWbrXJQsNJ8he1+FS3n/o8tpU2
sxW6QfuxWIMuLX7iEEChZMpjjKmZ630V+OqHI6T1kJQnhmMEfX/XuWK1v72+NSuz5bkS45ylPFmB
ZNIRjHzYuBHh67aVxa8pPfuJ25AG1rzPrBYAuJOerFtBnmSqBGvOGIt8gAbf6RmL+CtzEODQraOW
qE/348Ilo6bXfGXgOydCq6/8o0EwVH8K0+Qv9m6qyYLnoS9omLMTGhDhCrqOIBzXI93Yu8FXt7f3
beluXVqYnY7shUokyxW5qfEzq2jquo9FsZoWLPkAiDWAIsAAYBqdxXkh6IVY6PhOltWRScUemb4w
2lhSsFHJ/Qenj++l5CCI5S71npP0IXXXdLCWAhYjMPQJIN2DSGP6hRcHNkRji9oAB6bCHQxfM7xB
jbptdG2TBvpm1KKXv9jXC3uzmKXGVm3VCfaExLxjttVRmvxeyIaVLHWBGgTtPLoPTDHCSUL743pd
hRcHcdIzDNa0+aY07q0OAcbiSAnHkYwW2jDftBNeC0q6EXrIeD81a0zbix508QtmPhqEYt6mA7/A
TF+bUtuNieWY4RoD5aIHSUBWGEnXeI7Ozq+VW0GLah4jpqv88D3ddPxcWtPsW17Kf0ZmhxYy8Zy6
09AbT/egkI+m9rN205UjWzMy+8pEWpUq3TglVkF+cBF/y3vpsIoWXbTyBiKBkoxZ4+ldcOHvZluE
mSmScGR6wUR9A21U1ca9PQpCsrvt6otXi4HVieId6Olc0j2X0HLyQkz5kr41vghDZPfZASGorfpX
ewceA3ebNInm5I+xn2kUIMap1Sc6qfdtgoxWyUp5culTMoE+/s/IzKEVtdYI/KQblhzotjR2KAZ1
g7FT1CSFd0dZA+wt7p82aTPx0J7QvddHFRhmiaSLiGvrgkSpqA4d0O/+TpCicpNaKsXtoEtW3tBL
Q4EKU4j/Wp2FZNVP8rEuaRSMVXmU0erSJXE/SNDGZOl2bK07Y2g38ne1tXZ9YP0C2f1gaN5ZDz+M
UXhUhKcJLTGxNdx2pkW/ZX6NyjDwNGleaaSjWsijZZLrUSeJjH2peo65ygexZmW2eC2uqkErLL4G
Ig8MelrWiz6s1TMX/Yh27ZsgFyNsMyOdl4oJ6VV0zmRzA+OZK0JrZA3O2K447PJq/s8QwjPXDuRm
TBUMghC+VTWjVj2KRm0jFLX5m6P5z8zsXvByEcOqZT251W9kzzroarSJV8koJ3efp8NTl/t/t41B
0evVqFUoTPgBJo9deUfr7AMjqVYYOE19Pw37gNdeecssbR+UbcxSMwnMGNrs05J3nV+MIkHF7z76
4++hvW+CtRrgog26tVSdAbrTNrtelJzlkQlpKWlWGh78TD0wwRhq/soJLW0dyC3mGElJp7HmayuC
YFReE4XROagGGz7RbUQnlaqwJKSOUIx2GK5s3VLo0iadsGnKzdDUadkXXxmFOTpldOsIZH0T2Gkz
uL+8MTAcs2hNJ7egiJZd6W/iJeAVeOUnoDucs9dG3T62zLZLorOqfsnTHZ+6vfCq+U5Q5vvbHr+4
nxeWZp6hdWnZp14Znd22203TXb67K82WwW0iklV03kFU1gLgsk0eFsx4MPqqzTylRXAtU8YuOjcF
gEcaXNk+r5X4brQitEWiXtzyntsGUaivIKAWn78QNvxreRavhszt8xRivfOAiDfjbx54w+G+aSTE
mxwgML4to8hRhj+AZa58jZauB6nDVNaCEoXJxesjRXbec+VMi2Crjj736TDcqUP0JRh0byVULi6S
iRYLigFUEnV1vsjCN7M4II9Uunybudou8J02ynbaj0rRT23+mnTWpjJ/3XakpXtyYXU+nC0Prtkm
KollJt379SnNBXCIH3vviODiylYufXUuTc2idNLJ0MCFpJcJrfcK3E5R3leBR3Pl5faaZiLwbyOm
YFv+3cq5tpjAmsRoQrmUGfLB8bYIAGr0yW9QPJFL0cJod5EYo+VNP8ftvjTJPuyPWfd9zNqHbu2q
Tldx/tWAz51JBNqT9Flm38DG8BLDz6jm6WW+QaekT/Ld7fUu+eilhdnGBrQYoFHAAmx7myYytmzs
atq+7J9M2NBuIRN8N4EgugYZX9CT4fraPmbWMxOZBCAjdN1NN7Z2pvSyXTfNSYjXhiEXnfTC9OwS
mqUUZO5IHl/GO4n47fW2lZTQGddOp6+SUkwH8v7A/lvo7FtlGolGok3W61sIegeO7gW7uorQoJLF
faXuux4qN0t8rENhJcVcdBXGmOhAKSgrvUNBuqEhe9oEkfG+m+4/nrdyMRZv4MWfPwsxeYC6QFSC
LELHIC/LRyPda362hRd1ZSHLhiZJsklRlQTmOmqGQ2T18UARVpWzbR+PCA9J+zHdCaCBb/v+omuQ
H8GVMvEkzfvmmhqS900opjoRnSoOJn3TbVCZ20LRNuUaQHzxpl1Ymzmir1QRPSs2ULDuXZMOOuzO
+rfbK1rcO1IXug7oP7yTiRxlK61aWP3OavixFjeK8i2E+2DFE6aTfufj/xqhpHx9QCYKCX4u8JjB
0wQIeOEAlXUmuH/TJDoISmjH/Vrxf2mCG5YuWpP4BFOb80HA0E39slPAZTX9p077ICjlZiLhBcW6
U1DbhI2hR57JyLdaphiOXztJWmxzWN6OefLnih64JRQLYJ7hsZbmMEVXCKWorvgtAWzI9RjcZ2+R
DOos829q2ZemZuEkH7omaiJedKHo7yuxtCtJWskGFy8Bb1LYkHiYvgOdweTqd3rP+0ep7mXf3EDg
bBf66MRBaK+SPC0aA4cFjppRDHKia9exzKYV6hxjZeW/ok9aq+VO8FALhZEkRwfg9m1YvHFvhBj4
JGPwszeXwre6joDxU618co3IKdNjjADRbSOLcRfZLOC+gMtArl4vqezyKtKMIGK4TvimhcbwQWQY
9/G2kaV7DeQLdDvzFlA0z/yAedFCi5Q8OotjaofJPUWkGugIuPO0WTG1dETQVQEjRo6Z+tcsU++0
JBfCrojOhrQRR2Wfxv7GjIdjTlEKiZfd7YUtHZFBTQTWEIBFvLeud88q4lZLG2JJL+p2kiGtGlpO
m649PxYTkEs7M1dIxcET6CzTcojPUKzaPkx3RvW5AMEDE9dOMku7z39X0VrgWjw4XuB0CaDVhlro
en1tHCcoXRIr0vZYdTBQFZ/95Fc8hpu/2EfGQ+HfYiAXzMC1HTQ7AcUGvJHhvsqjcssMhG+tKfws
usaFkem/X7yLWz+LArnA1aOUZhc4i/ijFOkV6N9jV6/xrb+9juafGQj8/l3SzBHdJO26ZphixbBL
BdT3NCg7PUf6mld7PZPPw2g+xuJHPR4dr3vya5BWVXHHjNnoy5vA+5aUT0lzB1LDkvi4PzNy1kwV
pL7Qnm/v/dL3EKg/+mIKZBvoclxvS5BKrl6p7H0aO5bwTdaFrVb/QmAQeYU7Hije38BZLw3Odsbs
KjXQGxC0YuluaivfTHjWdFjpTy+e9sWyZq5Li8XoAxErdfM7hYReiA6i9UkLN3G+pvi1FEPphPMu
UJjBp9h8vYMK+DmhHwhvreH+tKJDW/U/b5/RYpy5sDD78IRuL9VmQRWgy7NtXiYhVFi5E9ZasL1t
aPHCMwOlQ7pFjWU+DOUnlRlUMrUjK/zmUt+LumPnQjqz9uJfPJ0LO7MLL2ZB52kCRRwqyn3bIf9w
6oMT5Bb7vGzR4Xbc+IcvvzRN6gz9yeryeyP0nuAeP6RDTyejWtngtd8zuwRlAXVsjTDyGXZPPzx0
mvExm6TYi2bv1cEaMmrxOEmMKJfRQyYtvHaYCKC8LrQZV84CG18cy3a0u7U53ekavQtAIF2pylFW
4Rt1bQRlRKsb+zGiidx9KXz1SQmqHR1BPdtQxdqF4HpXcoklAjXFhDeYujqLg1Pm2uQYTfpujCGf
PVNxOuHQJkcXEVKD5m5x0rNso6oQMjET0zi68fXPPZc0xqQFxQv93dsh66whEeIU28IHYWzvrIyp
5LhxUnFN6mfpjvxn6d0DAu22SihFTk8ai6OfCjt4qztL+0Dmb/9/1gT6/no/KRnVhq5jyYprhqqH
R7BX90LSOGIQrfF8Lvnk5apmPmlFURL4AjxKwYheu/CtND/06fe/WM9bAZVZL9A8cxsS1aAEEfVz
3e1V1T951X2UFU48Viv5xCK617ywNAvJWikInii33OfBdCjdWMBft5a7EZiTkir9l9cN93Ff7q0k
+TCEspMY6ZMRZx8mEilpFA/V96qJX6Kw3XmeRNne2EfdV78bD4NYWTZTf3e+UI82eEueUOJa2rV8
kWDZ0gwUK1EfmIXHLvVi2OT5+Wk3voSaApn9vhx+SqbvmJpTCdEJodsHLTFPvlfboqSsxOdFFzfo
RILJn8q/s3DYZE3ewUXPZUrcaC+Fpn7XZonyqoxS8VAKfyFlSaY+CbnzqhIZGZ2c8yI1Q9miD5Gc
wPloAm5UsdF3dcr0IYSk8uG2Dy7m0kxIMcoPA5VsGDMnbPWBbrGArcz90Ar5fjTMzMni/COF8KNo
Di+mV251t90pSfXhtu2lROHS9Mwra7/u86GQonPMBDyKIC04pVZeq7ou3mTToNg1vVHZ1+vNlAGP
ketRt9egc+Um06Nb74gseQgvblAu1HctPjDXRkYXWb8qc0lv0/puNNI7PyoPUdNUNnCjlULX0rYB
YYAdBWlKyiiz7CeLlKowUoGHsBx9NCi/ylkVroTapU27tDHzQLkWUt3vpvV4sML29/WYblZz0sVN
m1IrE+Ic5kRnRswCvWgttohKdb+LvW85LQc/aHYhhK1/7mnWhaXZ8QwWR6G5JpaUf9A/sMX2n9sG
FvfrwsDMyfJCdSMf4ZJzIO4pZ9kR2I/VFGZtv2b5BJy2ocukMt8L4V6JKbKU90ML+Wm6+4vFAG4A
Ic+APCiTa2fWOlSbxJzFMLeT0TsHVr3aRFh04gsbs3QMTFE0xD5OjFpvW6Fag6rt7VUs7hYq6Jw7
QH/enteraKuayZ0kis9FlG3Lqt7XylMR1VuPMdrblpZIVHnrwNb8Nnj2joeFqR2vSK2GEFMFnS37
JHSCEHUbSWvh629kLzq1nitCAlMKG9WtvyiDe9+gU3TS2ijYZCJsnIbW2aUp6H/umFc/beaYhtD3
IfpAvC7b0un6Yx3r9upU/vIGTOjcqWoGrfwsJAlemzR9Ax4C1tqNB3Qg9F46NLMVz87cV1q1en8U
jNZWvdwJdOoLDOuItv8XYu58oCmVa2QaAPHUWYYYGFIrGhlVBqMUdrWwtSLZUbKX28e9cNevjMy+
mEPqmW+9hvMkexgoCFqYkV0ba9SQC/7LRBOjy0xT8FlWZycX+31AjgCEQAiNDQqO0BxsBFwZ1rw/
vykQflDvmMCZvMNmp+cmWlXqApb4HdsC/iS/yXeScdIg8bm9ddNvnj3CVIt5WrDrEM3Aa3x9J9Ec
UWqh5j1NRZnxq1o9GinY8VGovlI5ypw2yL2Vy7l0WpcmZ2HAyvWk1iSqEcA/7dwdnmM13HihtLm9
sqXTmsY1IfaaiGDmaVRUSl46SgOn1cmd3aKLeSjag988alq8pmy6EDsZ9iI/nIifeEZNv+UyPUzb
uNGYcj3Hvp7aqSZrTm+Va8/XhY27sjLzPzHOkWmkZ05Ks+ub3o4mGat+jeVr0QqbxjQIlPBIOV2v
BZ2vAm3CMD6jSOvX4zMNa7MuVhLNya1mbqchrvuvkdlS5NgPEhP10HORGd0W4MpHSAC0jR/Wph2o
WbythcbchGO48sBbXhyl4oklGAWhWYIb+k0DSpEitSj1wUYsKvQQu25jNH/+PmF9/9mZXeBYsLxA
R37xnObhwUpffaOzrax3jPZw28sX7i+GQO9Ns5aAt2aXqSsLOMXKMj6jX3Bw4SnZyOqDHMuHVpBg
PYz8u9v2FjeQ0YI3yVKIwmf2FKspfaNM4U5L5B3v1o2A2ldsrLjH0hQpHCgq4XQCpfEv107IJP4o
xxXL6kD901nwbMTBt0Yk3vuMjg6N+9CZP7rQ+OLVrlOPR18HNgKPQ/QJlluYAl7MdG3lC/Hk6ifN
Vq5ZvuZS3ognOu2WF0uE5AefmRbag9tbvHik/619DvuRstYchraKz6370rvqQaqQhTYyJ+13SZOt
+M/SSx4mGNQSmY2d0uXZdfflqmZr8/icDUL92iRxeFd0EvAmAFeOkCTpk5mbzXMK7c52DKNwg2Tl
dzhJwqeiTa0vt5e+6F06RLET4zNtndm10ZELyMIR74IF7pMgFnwfDBHRH2/l27CEQuKtBjESr3mU
VeTZYZqjXI+WwB67Y9zZ1KoaAo+WlraaP8HRvQOzunfVZt/CMe2KezX6J6HHGX2M4qfeX3H2pUVf
/JY5CEkZ2yjuZRwrrHh00XX3+2y7OjW55FWXVmaJ2IT3R5mHcxajz0Jmq6qNCq2ifV1rCi9dk0s7
swirKlVSKSY3V8yVbUK9PAkrp0heaNWtpC6LrktjndrxFAGhX70OEnWoW54gsnFt8WRUG7p/xIZR
O0rhnVxtfOGjYGwjyQnbj7e9dKlCQ2r9n+FZvpkrHZ+2oKPV2bsQDx27Zjsqdtbv9PqtdQZ+yG6L
eMVpF/3kwupsZ/OmjD3fbLipoW4LYEknEcfVl8OiFagcDWpa4OmV2aZ6VTJU7ViQykAF5FXw9HXr
bBeLzkjLFqCHCPRuzgrNaJ9Q6hHXD8JIXyn3EW+CCvYTBMviNeDW0rgwn0Y4tSa0k0T/69pNQG8n
QqumydlUm20tS3fgMQ7euKv1j3AjuF279YqtVnwL6784MKCOvHoYagdeM+3CRVYYkOl6RlAlZzd/
6DyaVGjdx2tGlrZysjBNuk7QhZkRrZQSvTKs5Fwa+q+mEz+hs7XrE/lTDlKoR9/itu9PH96rxI2Y
CU4Iph86N7BTzD4XQ09NVgi9/gRZHc09QZR2PqloJZ08Rd17Vb+yh0v2WBrxfhJngwLxeg/NBGm2
vuu7k9xY2c/UCEqHwO5tUBMKd22qfafRYx6ykFGU2wt97zasFE5hng6Mh8KPPlupWOhuX4pdd6ob
xlcSzY+e+0j/HKijdUij6FFUil9NLcpnJQ3bs49SxJ2lpPJKkHt3vPwKYhuzqdN1eYfW61JYOWvB
709Jo1C5/Jammh1bxd7KTyIt8dtrfhe7eWkCsdF4dMJOiCT99WaXrRblXmRwuP0DPOrbSNXugXYc
glRfcaMFS9TuqTJSF6Cq+e6bJ4x9UqIhdBrAeA1d5lhmtJWFyE78NVTFkimOD3572sVs5Owch7Ey
Gwj8hlMPFN4qjkjrTESIafR6e/OmzZndDCYoQIdPul0T1Ot684wk06UhbIaTHH72ii9QqN/+85cc
ElYvIHcTZYX4Lo5ZtIMSJTKHU1YGO8F4DaXUAbPkhFl6NmPY9VNS39xwRvkLyNv9betLqwPIOWVl
VCV46V6vThGbEf16qz/xAoZmwUuAAMbFGu/3wlnBe0jRigId44fz/K/upaCMahrqlaht9Vp8KgPx
PqvK0C4pt9xe0UJkgT+CWg6uISFZMfMLWR4hc6g8tlPP203dotvX5h2zc5mc/AiMQDzD60CjLan+
mHccbjYKuWTbQLLAMk+/7OK74I9GMAyJ1p9ylGF8qZ7csfhjurTJCPPfxA9KEkwmXhsRFSGTYtkf
TiJT81WhORiR5ZXn9OJ5wZ/KE5TPAvy010YGmPyVqAmGUxP/jqLalsjYrc4xt7ePaiEITloiiqm+
dc7n5ZVM9tSyQS/gFOs/DWGn0cmJ46NqgShu16APkyPPrjFXa3p7qAacAPNOn6YItRvUwXiiGL5P
cu9TOybHQfknFGVHlh2pfGn0/un2+t7lXJyVogE9pB0GjmPORdt3qVDwU/pTrYe2qz6lZryhgLDi
8Eu7SLhl4HYaJntHoGeBk/GzwBhOOaCOSNjmlfI7HvKHJjdOXZyunNlCwJhaYbAgvdHpzSnmMlEt
y6gcx1MaNOVvM4mb1gZLZj7f3rolD4TYBr4pojunNktXqz7Ws1DVhlPgV0j+6hYxQ9GUxzYi2mdS
La8gwJeixkTdyz9UtSlrX3u8Uqud5RrKeJLS5CDmJ8UXfralXRrRrirGHQyrK3nIgj/yVZ5KVXCL
sMpZmKrCxkLi1BdPo1ZvfWncpowzFsqrXu0TedurGzoqKyYX9hSTkNBBEqsTomYm6yasBHi8EOwq
/F1tJVuhh63rt1Ks7OWCQ0LPJzEiDFEWH7XpWlzEwWE0qOzojXhyKwm1riFUv2Ww3u5y3Tf3QqzG
j+LoFvvbDrNwgFPpHijspBZLbX1mVNeCKjXk8RT0T2bV7Nz4FEmabbkaDzjfZlj7tr2lRV7ak2f2
htgs3UwdT612Z8RPXd1tLXmvx/d5Ha8sbSGM0FWf+gUgfg1qOdemUk0z0mxIhhO4nL1QgVJN2m3Z
uSvjmwvuwUODSDXBqLA2uwJ1X9TpoObDaeil0A7c8onxwrBpT3W+1itbMvUmbAD3hklaOvOQJIrK
IE1Svi+5E9XRi6Ci6KZV8sZkqPz2OS1t3qWpmdNnxiArjYSpWHuWIskm6rvjSrBa8AXwX7R1NE5p
IqW4PiCNR45Yh/1w0pvMltRH9WfT0l+HPWqtwLUQfQm7VLgnUlY+ZTOvg18P1aqIsAhboS2AWJTH
37f3630RhIcViROzz3xQJjzd9WIEVMukXpVYjJc/ZcEH1zsw7JqLd2X3v6zIgXGMxE+3rS6dEkMq
xKVJF0mcp6H4JMTfvky414TBRuz1oChRYHte8+efZGYUqatzXpD1zO9SqISK1xmsDnfw3AISOt67
1tpQ8vImapiYnnjYmV1ZU+/KQRc4J/S9NoPwT+R+73bBY+o0d63wMKyhLhaCHz2Cif+TEt1ERH99
ZrVH2coQ4vFEx3zjiYAfE1uALyGUj+UwHH1F2N4+r4ULPI3HTyI7zMCAK7k26IrZ6MdVPp5UlHJR
9MxeAp8GvMs05i4f5Z+3rb3ntWEOGcSUidoYOQE2r81ZsucbTV+Np6JQu6NioKjX0+ZyjKjrDjkj
LDDUh4UdoGV7ioJeOaCtnT7qRqyXdjBY9SlKxjVxlIWrSCuXBAUYLYQB8ykZWUJqQ65rEqHGF8kf
YYVsi3xtqm8hTWDye2LlQi+JXHwKPRff0lo0PVXMOvISF/oLl0GPZzP+GRsR5FyxCLC/ju6UPlu5
jgsBDf3jiR+JAhQDfrNXodBw13VjYG16b7tVumkHiJiI1dW4acYfK6e7uEb67/zNvST4XK/R7QuO
vWKNpVGfclk8MAR1KFz909D8jONHzX1h8OMeYRhj3BT5qRC3MnPGRUIO4zmJ9pyIvngIlMi+/buW
fJyamAGcjVBLwLj+Wf6ojwwFNuNJUZ5V+T7sQlsdH8I/Z3xDpBuqJubIGFaG0XEW0z0T3hVZ4/Lq
3YtqfTToyxbxfVb+o0n1axiojmk9uvpRcP/8SYThN31XmJypRs18y0PVdeLn5BJXPwqEjz2yNbN1
dO13+c3XbB8CsNs7+v6gGZejKcWHBaqZdyD/QYQ+GKL78aSJ6QNhhSZbwwnm50YG8d7dhbnUbWJt
WMl7339cJrNQOeNcOvNZsy9aZ0EGatREDz3+LCj72vo4BisR6n0AxgTARwvei6n8PdvKsokZ8fEx
AV3OMASboVMgTXi1UMsU22zn/jHUEp+Z2mnMf1GzUee5WmPElaCpXFAxluVDptLdIyH3v0l5sNLx
ft+yfTMF/wRVSqRw3r0ahlHtib7jKf+ZFuk+EZpNo1bnsu7tuvA3sM7vKi9lxsU/9dVDVxdPyQhz
Q+xkjdfS0u0cNZZWTnTJkXBYk/sCDoq/rq9mRG1EmiiLTlLyFdi/Pewa+l7yofLONXWzlRTyfaTn
mcYVBQg8QRvm8Ymie+lGqsQOdJ/b8Yfy5/k9wxJMLdB4YhLqHTsXLOd6imCneAKhu4PRhXvhN6+C
EaxUGt9HdeywAKB6VB3ITK53bTRRzVGKQDzJvmyHUrOzrGDDxMRp8PyNa62c0dKtAxDDcCJPTpk+
ybW1ctASrTanXUvDjRvnm5weST+sku1P4fG6sMOqoEbhSQseiC/ltZ0+10q+kDz8BNxfD+xOaZCg
G1I4xYtN5/9KrfKj1OePXeTtFQESjFU+w2nfbv2CmTfih6nLx5KwVoc7wa/OUwSwPOs4RDuS2Fis
XyEZ2QXuBh7kqHZ6cQ3BtrjXaIGzz0BFpPkDxG0qtWtr9kDMH0waspl2FuqVAddFG1BP8kmkQEKv
6HqfNaGN87rlwat339PxmRGK1drm0rUmJWcd00gbqLVrE+Kk3FTnLh8kXb4X/PExdqPfjKe+KvLB
ddtP0JcZCA6slCuWFsbLDVflckzl6WuroRC3USdG4imPKics7wX5EfnNlduwuLQLI7NkAmoLGuha
KJ761nrNvWab9e2O6VonN2XHjGQooo1dkkX721/cpe8SqSl9UhXcF6u7XluAiqCfdQUln/KTbnzQ
YY1V1Ed2NkRoeyg/37a2tJNMNlDNpZNAv2l2EeQ4H2ilYM2q+y+V4J2EvjqjknL3F2amdJi2BUDK
eeN3KFQdXiTimCZT2PE9hFc+WwSY21bep3/TWDoyAHToaI3MG7BWkxYVWFvxZAaHAdh/qzwalMHb
aKXssrRp8AfAisB70WLu5vqISlfxwrJqif5h6ag+FF2eb0vhjz9fzaWV2dGUqZIUjd+Jp+6pqX5L
EzHjXl4Dgi99YAjAlDMZz6B3MC314rEicC75MCgiQ0IPKX+62lRO7zlWO2zXC/oLX+VJNBJpEG4u
dc3ZmzDtZd6evdCeRujaTjW863YIQ9fH2/v2fpyaUiYy2jC1EZZoKc0uLr9dLMPBbU9FciqML126
czMom86m/FWQXsti44bH4bf6AV7IJD0FTHXHw9n8GAhH/4DGnRrZrqP+UJpNFe9u/7SFV/H1T5t9
YcPISl3T56fVDIuO950X2kq2Maxtqtz5UJJ97aInVTn4LzjUbdNvwX72ybvalVmkjjgSpWsxXWZ3
gXinuHstpVpjy9JRqw5J+FmFcfaLAN/+4O7cxAk+ZcKHfMc0fynEtvU86hQovHN0GNWtbP2u5X2p
n8vx3uN/zmx557+Ez7lnp3VxqIRjajI/N9puunLF36aKby1j5kOm0bWl0lrtqWL0MDjCKm+6ki13
L7Wk2xHFScOwQ96bjb8bO8dHvO2+SrKdJzwH4T4CJRhmd2b/Rcv9O/WkeV+k4kOabjQ1tetcZShh
E4+RozVolr2Ewj9V59kBg73hyrflraB+axmzT7Pu94ZV9F53UtMP1Lp7OK8Q7dO9wzT/P9qtk734
PxO7vDPczUiEaVI7etQyR+cUilNMy9c/BMaD4ETe58HcQPdZt/4mCl8z0Sn0U/0YPPV33lHeqpDU
WM2WTbM5lvIoJR+zXfZB6B15eFSfTOspCV8i4aGHSNPuPvavhWQH0WP7oEd2Jts9kxfyWXQfrWQD
4YDlr2zEQiudG0GjHvpjdDqYtbsOQPlgClXPk+ME6QdYkiGptnpZjHdJkUEc2qfyKczixPYU/TEe
ku5TUjWQafXD2qzf2+T99YnIEsm0RB5D+xTy/esfIsVt0bRd0J1G3AVwjyNp7aeWElHZyM5Y1ifz
d4HEZ0lfMCukbWzpW0W8s4ZvCKnZYadse80eeGPVtgC/UozkLzQph6n8Evso/4qQ8QlOvW/08mBO
xTBGlczkVFf6QVzjRlpdy2xT5SaTi9zyAcwIR/jTjS/aQeBaZI/KyYsQYDYBd237/gAdYICgVuLD
/Ug1P7uLpMfwUTFsVTgE26DdZ5Hjyps2+5Xt/CMFBkN5yhqbMG6vyRQthEb2HzQF+QEFSp4H1/sf
KD65cpx0J5dh2QIm8UTe1yaYxcyZanSC9GC147Yekq+Ncq5y737U/bXyytt44DsnAOQMyTg5LSnY
9Y8wwzIUkybs6GEOj4IofIDVBL02/0MWaccUVtFcLgGuEWkyqmyDvBELx3XjfSZbz405fvTb4SdP
7Hu/NJFAbKv7tnAP1CKfkWBi351AUjYeEx7CzoI0Oh27ba3sFPNkNM9dChTO0B1PWLli77MiNhbs
AcMlskUbePbNyUWlTWIz7U5og4O6CTdZ0lIh3LoUCm9/Y95y03fbd2FqdofyUlKL0is7Prv6c+ml
jDbRJc30J2anXxQt2MSpAOYP2WhluG+7+Esb5Zv0ufZ/x1VtM5N/aE3RbpTvXXlUEtWRtX4vJ4eV
X/k+DWFDpr4Z+QHl/rl+teu1Zlb5Y3eCe93YDUK7S1Op2iSerm9SAYGWTHAfwAsSliMo5gX0OWu1
DTdCNVh2EaeSM1aCyt1oml1BC3OnMqx79r2UEd0+TbdBYdoEsoTn46jzaqj1XSWr9fPtZbwngGae
BlouZCemCMpk7bWvAnplbtmqulMGtZQhQy3VwEYmZNqdOrb7SrszzX0/fFcFx/Lv4UremZadSvCg
SsNdTrLRRd/lYo2B/f2jCW53xnwYdWMUHYTD9Y+SAWRNW9udOtN9Tq19nT1JnrprquQAEKpoT/5Y
ryRVC8eJScZxdPh5Jw7ua5N9wVSWFYmYjEpnDI+QVK0kHYuLQgF8oq5HKnMuyJLXRifUMcjHlG+0
7+9r+cGQY6dq9zGdlOaYDSuYvIWvIttIwWeaMaWePQfllZbQd3HPmiTjEGbhgezkXnvwxIfqZ/na
xu7OWxPEmMLr7OpC3TQRBAKloksy28XGUyOoaqXuZOaunQzfLFfYBcmz4rd3TfKtXSugLQSlK3Oz
QDvI6lBEAwtsUU/L0F/2fhnCGU6OFed4/1SbpO/+XdYcCpgWvZWpxtBR6Dm0zUPVY3Ct67Bog2kz
KloglRjduHZAoQ9ShFRxD+Byx7jCMRCrStcw58s+MaFgxWlChGHEazM1k5URs4MshTS8lcdD88XS
sq2RnswIRXUR9Gb+Fb4Ep1PdlQvwht2Ze8c0vApme0LpzZOjeKyrvHY1vouF/6TG+0r/bMTtXk3P
o/iooWnaeD9K1VZDJuFlVDPRBfFOTbXvyk/D9OOsr6K189TDnxNEGVOjhw40/eGpjz8Lgm6QtdBD
xQD4gue8+0cYvw3d6+1Au3S8oH4YXQS3+l7WUhRSw8slTAz990p+6LO9ajzdNrEUYC5NzI5WY+ya
D0/UA977aFiRrYfCfozpR+j7Uryr6sOfj8tP+0add+p/QMQ9h3dWStIZYZ0AIk06ZiWKR6n/4Qvt
A7Ne+9trW9w+KuRw7cDkAsjz2m3l0FVrOcKSBpHZQyxotpSnK4nHtD9z9wSVRV8F0To8YeYFUTrG
gW6l/amDU6/b0rBzkuJT1Hy4vZQVM28Qgotiyf+Qdl69kSPJFv5FBOjNK8upxJJvtXr6hWijpvee
v/5+1AXuqli8RfTsPCwG2IGiMjOYGebEOYnYp02mY6Y1b4TypR0fRvV+WM0Nry/mY9bmk5XByxhu
bgoWo38T+4PvS3ZU9hDJrHzU0xV7uWkTiQqQEfpSs6c6MeCncUm+nN4K6RzeS3qxcizTX7i0wN9G
tAeM11wLIvEEXS21vHdMQA3618R7KR6hb7FXq1iL9xNTR8xgg2OHq2W2Fpjj5aKlhElflEza8k6i
slWqY/jQK+LGROzWHJ5S6+jFb77+0/J924r2bncM6l+Rl7556WvYt/f1oNwMaziPxU/70y+bpTUF
A32Zmjf4TPmmyoKtxLvRsOVfafDkTXKcw8qeX45iTV/2fwzOXzzJVdEEQy/GCYtj/FgOHqCjN73c
e+2XUvpdxN9bqYWW/qleLTEtOtQny7MQokbnPnA7sXc8M5O2hdCDpnIFZSU2WvwIP1lRcLpPn0cg
SzGSq13P0MVNKdtSOx3mrbp26y8+t5/3cVrtJzvakEWR1+BShP/tUW7/ScSHRkLl1bWVXJ9qI5nw
oCAffv2OWbouAWDCEEg8q9N2PzebuKUfIhbWO9kAp3Z/aFGs64bnf2GEZj5oIAbLsHRupEdtMw0r
hSdNvrVyaVPUTzKywP+dkdk36WfMTmiu3Dux8tVrTFvUj3W6spAll9M+LWT2dYW5iqqwjA3TfXHD
nwJMvtcXcUnHzOc04QPAMFERIKE636rONM2uNiSIBYNXxkooWLu3tVFsmkTbmhWjP9U7c2zp8JIX
JaVzkQn2srEH75+V37Fwl9Jpnn4FsY4FPPH8d5Sup9ahoXJkcYDYX6sp+Q/TDPzbUB5ilJpiTR/s
oBMp6kqxmLy4fq4Chg4lqT9GpWHdtEDr4q2gFmLEvF1i3mpa2p+QSmo8yrT5Wu9x6feSRkwhMd58
gUEwQzMW6o6TUSuQbWmTCL+yoogP6M4Mm9TVfMcYFeFwfZcWjU7+DLEmIIN52tTLvRhAetM7Rfsq
dz+s6ljkKm/b71x9uW5p4TOdoI8E/czCTcp458fRQk8XdzGWol5Rt2rh6zehXKIgWzfWStSxsCho
hiCOgVQAWOz85D0lFxpVpA8E/Z1YROCpxhO8pK5wN+jJl+vLWsgCaQJRKUKjFtTPHNQ5WKXqopNA
Y7UV3wh6KXVa9xMkRsnuxXDcgsteCX0XrnNQFLAiT0BpdDvl2UaSvYHIlEQnLS1vn4yRtTXh9z02
zPZVULyteMiiuWkjieWBrc2DKz8106xLRfqdzEIr5J9CrR4i0Xz3jHLtAlw4uEmfi/67AuryYrI9
MBNoZbtYctTMhaCh3Pj9uEE+bq+r45eyXksQl86OwRwYZHBJ7tbZpV7kvqHXtGAZzRn3wXBTV6W1
DUJhZ3rGbWWk3wpder/uLku7Oc0LsJN0Qpn8nh2e4Ymim5iiE/1REuVPUhcwbv1Cy/jPv7DDkVFR
koBvznvidVAakOI3kpNGr6kabUanqyW7+ns9eQpp02Qi/sEoBN2I8/VIcqGlUd0yQZv53wwr33ej
tmWufcUJF7DGE3oPeBswY4WIdXZUWRVVOtVGyZGFfHzStKTeJkSle6mX+p1ptcZu6Ovq3bRCASqC
1ju2mrk2zrvgnZPKwDRbpU0TCrOns5Gj3gsEWXJM2kN11O5jM9+bnndXW/LOj35fP8GlcOrM3Owd
lVREs2DwkhwjFNFP1g65UWzV/idXqBVHB50HSEcqrk/1vQ9X+sozPv31WSaCdaiO6DDQgJ7zE/SD
5BYpg/ZOJmW24fLkje6hs0zalXd5fohF9Xcs5CsgtIUPkvea8YwJVwEn4ayBb0LAULH7kpOk/hdI
+dO3tFWOgvgl0+K9oucroJilA9VoWoC5xqA2//5NKfVdq6VhxpzQNg1p7rr5KSiifVJ5cL5r7go2
bWl5xF6g7CaeRXFOTyBHoyxmeiI7nr8ZRQpC1Pq94q71YOcoTyFFvesutLg+mOSIxyC7uUjy62Fo
9KxuZScbG3titLBOWhzcJHRFE3lt1mvhZgND8n/G5qm+Pna9WRiV7DQtaJVWKpwwJZ9JgsB/rNs1
SumFMJaZcmBagAp1Jutnj6Cvx3JkIIEMSoHpNaJmGtYQPm2vb+CyFcDheCWP/PzWEaPKbRC2kZ2q
q+mrBPofPQ3WFI8v6e6mZgQ8NpMF+CQ+6HY/5U2AOsamVhuOCaW13C7rcHxMxXJ4JDWvdmQFZN6J
tvNyhAhyF4JfIYP3Jexh0/V7HmXfK5TbXBx1m6dljbn4km3m49fBRjjxNDDuPrv1zKAfy0LuZMf3
R0YFZQgJrUOkW8cO5cwkdlwt+dEEjVOVT6J5SAvD9savZXKAvJeBuBWg7pJHM7GLBiKhJMSAsztR
EMQwETQuCFrdTfXDShiuzg4uKjN6tGJq6ezpbKOJCn+BDJvC+cvme6NWZbIgOYCQm5sIX9vEERDL
6x621D/VqfPxgX7kS/MpsTgt86RtPFwsgfgqG2X1pnP99kbr2d7ATMXnkTRmm5neW+Zyzhr4pgPw
zyMUoV90VW+Ojdn1+3IwpJ1UF8W+l0dvU3atslH5y3ZYuqBkUpgizTqW90PnZtvKleKdaYLcQctQ
v2m1XLPTtJC2dYesoBIlR7+VXLZV/FY1vbqPmsTfXV/30lVoQuv1QVWN9uns+y2MLGq7UZWdwg39
m8YUXUfN8+iX6lf/dAnVQl0qzW0fl8pKYLRomLLnhL+kNzXPTv3IUrLas2RnFPR9CblJ6qf7vEKz
Cq4IxRtus1hayXyWPIk+G/A3Qhdqe7MYSWCGuPfVWHF8Il7bC277CojB9f1cyrohZp/UIYlNwG/P
jFSp2vfAr/Ej1L4BSoUQgXY7TXwzwx0q2HZmkZF8DUXBjsM/QGJWzC/d/hYXJOwqlBNpfJx/LX3m
8rp1ruwIgjkCQVDLNzcujHGjwpR3TLK827eiPu5GU6Ih5wnFvvCM7DbzVHOrWcVLKkCTpkt1tOuC
tDxVqxi3hfQTBmzwCWB7oZyZX2OBJYi6LISKI+Xm+JwBitnJSq0dMqVbq98vudh/TF2MYkTDkFpK
7CnOqOx0xBZ19WjJLpi57Mi7dZLXVGqXCpif1kYUfL75XTTopRyxtkbNb4eivRsScd8JxT15xT4k
x85lR1LivaAPG78r0Dr6cf34F1f8AWqe2PUQIzz/AYBTWtT9AoXShZkxMVF9y0VxKxvj91yHWSEc
vUMarDURl16mKeVGKJouCaD4WUVBF91e8EJyqUC5jXrz4GreRh3ke2v8Xb95T0VNRbu/84zcQZ5p
O/JDCqM7DLAulGtERktvONI6vBM8k0yVzcvprmehQjaSuRoTikH74laCUwT6JtjF7f3QiLaci7di
/uDpN2XyrKfuo2d+F11v5XZbeB95rplo4wwY9DdmW+IbXhUraic5bnbPST+2vrsbRhcY4nvEHMT1
U188gIlkk7mj6UGeI/LTviu63J0SIsJlTYLiLx0OZh69dboGwBDEZL4N6ngXyw3RtGMY3jZNvKe+
rB6DtN4Jq6XgpZzJgEhBh46CAVHQ4OeO2A66n2QCWUspFl9H+dVXXduNkxerTXbaAPd0b3q25fXH
WnmT0zVEwNLuQ4UxVbloEeEJ59abSNcbi1Kx0wrCPhlupSrapWiS0mCVrOeVzV94Vaj+EJAhsz11
i2YvaMhxmHEeyY6qtNT0hw0DpLb/+yksgaEmdoeQrF4Pm6H2N4xQF+7TwLjS9d+w9BMmPh9q4rRE
YUI6X6+lN2GkNhZO75n1Fo53d2MZsbe/buVjNmGWigI9Ilig8QqyY16jBDsXMCEaEOu37kHyfkqG
9kWhdKyX9PIV/zbrS6d1t+i5HcUitV2Kmc24z/P8jz9IB4tbIe6CTeD9ztJ204/JUcr9Q1uIx9Bb
6xBeXoQUribaXrJmSErmWXOs5jAVRyRBddl0BOu7wnsN6l2lHEUX3Snj/frWLJgjhGEsiHFDk377
zAcUut5S2ROb5147NT2swi61m5L8LmiRsqinXpberanaLQAPueHog1PDopJF9ef83CXLT7l+JNmJ
PXDY+s8EuaTE2lpaiHbyrQ670/grLn6rDC0kqEVH9Vol5v/5BRoZCdNX9LBnLx6AcEvoGE1G16gL
N9WYMVbpnhrR/TOYPxPpjy+EL14HaYVQvbuBzNubbtq+PVzf/ssaybQPzFuCFLSgipl9770fpx7F
fNnRXxPN2PnA74Zk36B40ljaTRE9DWth88IFd25ydsGnZeYl6CrLQFoaoKiRUuyNcVSe5TrsduZg
JFs1VNPfldok+zJW4k2dBKYtNPnfT2Od/5ApIPyUtGaolgRctLJjCaGw72O/eBysMd6rZSs+Xd/m
hQsAW3SVmE3g8+fEz23pAhW9TGfRpa/uQ1UF/KQGX0Nrm7baRqgeAusJ0soM9ffcBfCdgZmwx6+1
vtHdh6Tfm/0vgwYTZJogcSeQNnRt13/hwkt4/gtnu+F5flSXtUxlJ3N/q4CDvXqvWGhtgXl1+9s8
fpEldR+Ib655TKA7zDaedB9Yo91Iaz9l0SlBrVJIJwgQ5+gRP4+tGhl52RGVqrO77gFN9bE7lblp
h5p0lM3fRZjfSNmh11CIrPel9GUIikPtGwRu+wEQUrQxvZUW9AcW+fwOV4jTqESh4DZJSM2OsJDz
IhNycqCqaeMv8hBUu9Rr+604jHdMBwkPoxYimApw8zlsK4vrJBV3Xi09QQkQ2zCS/GM0dbe1XN3c
FJkfbwPLhBDdqn7wHzmQVYooRMnfpNqIaDbG6VMWycl9U8fNtqdpvFHHZDi2TbWmkLq02yDxtSnY
msZnZnnP9ADrbSt85LFda1PkGZ4yySo3ppoJm8zUHxXLM1I7EyXLNihKb6973tILwEzVVI6eikdz
pjQVjklZGbGvt+q2oGEC3tLMA5sBCGHQ7dJK1hDfCyha2NKo+QMc4tHnPGdfoyEYbuGnipPoDVMf
rVi+9OCDt00Q+7+01BhOitoOkOtUsExrmRht8lE5eZFU3shxMGzL0rN+dHktbbygiN+tDHa8NC78
k1C4ysrXMH13M7fjISb1hp5kGqCavRMU7OOwkFrFEb3xUKgylHVFI2+bPmo2MtCLv64ZQY+DdyMY
zXAYcej51qR9K4UN86P0yL7JakAv8O9fHLqxdPeAbMHDM0cgtYFXql7cqY6bVkwnFNvCNG1Ff9ID
d+PFzU0c2dXbdQ+7DGoh5EAaaBLLAiw8x2pmSdYaeR2qDgLS2k2iiOFd3DAbo/imtBGbMNzljb6m
PL/Q7wGTZMI9Nc2+E2HMdlLnEqvVONCccsy+6Z56LBT/ixtYN2PTPACK9rz+UI3BLfInK1fVwhdF
JkeDlSyKksC8kNJbqVVorak6VikzI6SO/i7MtH5ntb2+DyIBzFcrBO9l6pUrhzvdgTNnnR45hGBp
ShLUzaI519Ab0yWnc+LWYlwiwVe/lsPKY3oZs6MmQc4wYXz5LuYwRjOXKNVQjHaiUgh33hAYtiUU
in3daZY2kT4HdXNQ9nQHZ9d9nwhZGA6a5oh163TwkBv+j949+p6/yxmWy6vx5brBBS8lNKDPAVwS
Psw51S4XdNXkWaJPoJM02YvRIQDSP3jJJo36lZrtki3qbIZETVxjRGRa/KfQR+4Lr6EorzODIh8C
FF2lQoIDVjgoaBNb/rfrK1v6FD4CH12dODeABp6ba6SqoOWOgAo6Tep4C5NeGhyyTPFtOXpqG/Nk
qVuGqjfXzV6eIDw17ChYegaEoW05t1oWIGW0wTWcxO12Xiq1AGgIpC29tMW+2+oKuuZW2a+JH126
J2Y1ZNWIYBhymxMOVZY/ZiRypiOX0bDPJRBrUegdr69toVpzbmX2hA0CmJFMTU2nKfxvigfxuhQ8
8z1sXTPbK5ULFK947N4Uj6E13wHzCVnF7zYMdnm/8s1f+hK/hOuV8gnEdxRwz7fZEIpQEBvPdHIm
MJPgjvpsPjAvxtig760c6eVjeG5rimU++a1rVUWrc207qR8+jmZPfspEXvyQI3y+8v0vOO1ki1og
sQnDy3NuMEY/1EIrSxNKJ7ZUaIMfQVT1GzHKo23jlbR2s1K+9RK9h5TDMO70Iurerp/ykispRESU
YsBrA9A5X24fZUw0d5UJZ0YLlq6uO2CIqrpygIsrhSmUGX3cFabXmS8x76oivN6Yjhe+9Hlu+wkk
18pDUqRg25JD6Bb26CEHs8bGs3SaVEMgbCER1wB5nC9PNqBtyj12OCuS4kj3tX/SPPHO8HvxTtE7
ceWbWTKnatyvH+z6F2qpkVBZaRuN5sfjJAgPXfk98MkjpLXqwtKxfTY0ewWtXsmGohhMp03yDblk
aK6BrJcscFbTEASMN/SCzncuMMsuGWLddJLIrTdAjcpNLkEyfN39Ll9zMFh09Ritp+1zwdXZ1nrT
l2VlOEjSZb24GRDCjNd4tdeMzN6GPLIgSAtqwwlhiahacWJj/q+NzE9EaVLTzRtWEnsbOb8HHbMN
1jq7CyuhaEpWMRHpyOhenh+KJZEOygP8QEPg3XSxy9xMtCnUcnv9VBaeNSJzvhlKdB9TQedmSrnr
tEBIREdn4sbysoecAX11W8bq2zQ+olf9CqRl4bthQhp8PVBYvp25KuWQjsnI1QM+0Djo2hdjkyml
bYUrQevS7jGdArcS4c8lD1Eqen0zJKPoEI+1N2YQbyOGcPZ+//dga/T/uAb+F4FIJHm+fwaaJWIt
s3+hln0v9WKT+tZjW3Yrt+rSeujTTXyA3CAXlTVgSbqcuZhRosz2jTs/fGm01793hWlQcKqR4Avq
dE18eg79PBJz1apEJylqeyjhbWh3bf7epm9mba/1BKfb+Dy2h8Z8ghoqU+GU+PrcWEqgDToGN/Du
a/euLrJtoeuwwt2u6WcvXG5Qpk/0qVw75OiTP35aVSh7oxgategI+k/V/dNlf53ispBPf3/27FSS
DKFzx98fh3sz+/Hv/j4BA23aKf78eG4//X4FWt5YL2CKaZDA5dJk9jCyypvrR7/kXhOObKJWI5ee
hwaFlvhlHgKhjbL3WCk2PT1zKf113cjikX8yMrubXbRG6PPLrKQNUMduH/BjT/N/KOL3DJKM68aW
rpnPK5rd0XLleVFbg9IFanVQ5B9p39iRHm21NcD40gXKFa3xRH8wzM78Sxl01Co5OgfSl4yh+K/9
+KxiUt8na/nwoitPGFZY+fhk5mRcLoyvllJZ3NUVPZ/R1v8F++UHAxd+Rt+WKfzZEalaJ416gzOn
SfJDrtVncShukZ6JvbWp2qXzoWAz1csmFYx5i94XtNHwaW05urJPVFsryKvsDB2k626wdDrT7UwT
FPowWg/nX78JqMZPiHwcrbHs5r5GVIO6o4QUtij6dqeuBIVL3xH9zgmITu5C2eTcXB5EfqaQCzuG
KzyE9CL5b3ZZ9M/1RS3gGz6Qfrw2pPZ0dWc3dRIC3tCMYOqrFncp+j0B7NDMlZj7WrvVrcauA8+W
yua5zrxTL8ZbKGSv/4SlfYWn35pEJel3zvmrXGYwghJeameArURtvmbm4yQ0LQ5Q+myz+Om/szZz
y1HPdfSSE6BniW+Xar6rPLGzqdSY3h5C3h3IhmwlWl26rKgtIKE8lRgAEJ2fpJhGcSnVGmGKe1CZ
CTK79gBn0cQc3YI5/vv1QXRMZog/gNyYBeBI40Utw/PwdOUcY285DcUE0xu20BsDzrK1YA3NvLi8
ifqBVjWVvblFPfQUqc9wVBnEoJygfJgWtpLcUMkkyFzriy906XjrQb0wyjOJfszR98kYZJYW0Zjo
CcuBwPBtqJva/NJJ0nZQZVtFfrHatcGvullx1KWFcmWSFyIWxHJnSS/PXSNXXSlNxaIRbsjM+9Xp
wqYfDsSC++vHuPT1Txy3BqwZ07Dq7CmQ/FZpBg9beuHu3Ej7mhb5pq6SFddcNoMIGg0cSG7mEc2k
BzJEEqMMVvakNHbF6XVxvmJk6X7moCb2be5O0vhz/6faVQhEiZLTecWmiw4eDO2l+Tj2KxDwhTcN
siSQgBOJ5yUHfKrnEKFMgTokwaPd05+5kbNK3l0/mYXVTN/wVJKgLsHAwvlqRlUa+iztofVrkn7n
KWq1U0bJbr0eKtRcWLmuFg6IxIMSFkDWDwD4ubWsyzTF7wh01PAlNO7G6jkfD9cXtGwCpgg8G2KB
+fPpks00bsPzGYOwsUVPv0tR+tv4RbVyPmuGZg9ob1ZRXrBYR8//NIGT+0+DthJBL5qg9D6VptBT
mJeqa5qccjCtZRhTpqxveVzsdG3DFv2MeRnoAyhSX4ylJUIgBH7nS44iufVdMljqkTbZ2/VTWXSz
aSBGVbgGRHG2WR2odC2ScsmJ1a7e5q4WbQRVc2/qkQHCwAJteN3e0r06hYJQvDBudIkaHiur07Im
lRxxLJpjJwjjVtWKcEMdRqSQI/g7I0i0gxQVOHobAoaW5HzbCt0aAGVp5VNVE8pkGFypL567fG0F
BCRCSDyADLgn31WW+7VNt7rQPF9f8vSlzvJGqLUmjA2NRXr6s9Cnp2bcGl0hOWBhbC2/cQceZBQ+
jDzfq+rrdWMLUc7U1QXPpUyK93Px3tzrhl6s2N4sYQLHEUyAg/r3scm3pvK1MVeujaU95DbndgKx
N6GlZntYh9ySCUtrJVswfubJ905DLDj9F5/bJzPz0C3uLCb6Op7+ynxr9XIj+j8Sa2UpS6dEOAPx
0EQJChvb+VJGyyxa+M14CZUcfZdqTHcqao9Hwp9mkyLE9TCiOLK7flrT/py5BggrIhmQd/T+aZrM
XKMKQpHJMNNy5HG0Zdc7dl77rW72vWUdWzW3g/F3F/lfrxu9uLwoYUy3Ck8kgBtgt+crFctAbctW
FhwhyR6E4gj527OlVSt0sZdF9ckMSLqp0z0lM/NwNM4TwVJdwYmTYitZX/TfamEXgPOZ9/D2TVAc
+3SlULewMm4yul3IIAKUn+eCaTQCU1ZF/xQBmUBBuW5H5OBWHGXNyGxd8DvLSgKjL5Kbla1TnsHp
85UnbGnz6OCCimY8igrKXHGuDWJLTA1W0qX31Ftt7c0y/on7vdff1tkfLxlQnvt7t5hqqsDg0O1j
snVa96eqTaGreVYno3+a5DADq7QZy9r07cqnfHFjkPvR7YD4cio+8ISeW+k8nzJ9rfsnQqyNIEZ2
jpyYhMJd++e6l198z+eG5lG0mJq6UMmKf2pDl8TkLQlOLsRCwBzFNUTHpUeQpTMVMsEIWdPFBQ/d
R6aXWnIKcLtiPNQx/Kl/fQfyhz8bmR1PW6kkryNGBN+9FS0sCNUeUfDru7a4FIY2p6gGyYY5HNId
tLBtQzU5jeYPta82aXyb+isnc9m6nZbyychsKXC2RpRylORkeAAkkm7XJsa2zKNvg9neWWEi2Z1b
2nKj7vwB1JFSNrAnFSdwSZu+zIHnr6WWS6vWp/TnQ+SO2sq5U6ojqjy+5Aen3vpeitZm+r4KxmX/
fm8/W5FmViLfQko0CE6l/qpVuZ1IL428psOztpRZVDPp9ebBZMTyngMx30hDvdUCb+V++qBfOH+4
KB7SK6XJj+NTUzlfSyUHQVYmYnKqWrQcTf9mQPUlUm06pmYT3YlNvsvQGGPU8iRlb4H+rsTlvq2S
vQSWLIrfOdgbsVKPcpDbY9ltr+/05SVD6kS7jl9I3ZEx3fNfZ4l+lwPkyE65WgHjQ+Zv30g67M41
RLuD0gSH6/YuInV6hJ/tzU7WQLVYigw/OxXgD9Sx2rrNf2lhdqxR3EAh2UXZqY+8ja6/B2tx42Uk
cr6E2avWiu7gaxpLoA/UNhOHCnaEd0l/KjN9Szlpp/crcfHars2Dnygi2s/j7KRkGhzUd60hruza
wsdwdi6zi8bqsjJrXHRWGunQjxYSlrdaFKxAiRaNQJ2ro6hDWWA+Bjloge/FfZ6dBmrRGxpe39qc
O8RNy/e/97LpbSZ74oOjG3nu1VGAeogxFtkp8ceJxTwI1HvmJtbQEAsfj8HTrCAhQ+0BBo9zM1UN
c3ZALHBCojXJxaciE/+o1RFk51p7fcEB2DNGPeDepCo7H7hKOwbaWj3NTtaYZo6r+/LeCqqv13dt
4XimBg6cE9REJ87E8+WI4KhzNVGzUyh61bGXSu8nNKOhXVPzWLt8l7bus63Z1nXoY1BPw1YwvopF
edS0f3peMhXy3OuLWogPp04RxQfuOBqgc3qcuh3gzGx1vh30iGPe0c0YNYe8LDeKEm9bMdlkhfcQ
+zo8io/XbS/cFGemZxtKJo4Aomzh75P8Jl4pb2MCOD/b1fFvKyxtBP5OaDKv1e8XDxLpRQYeCbGo
OZ8fpKvITDS3uL/YmVs3f21CHyYLo10roy95JRktZUqmv6hXztYHugpFombAYWpfvVWyrN8O60rj
l+EpBwiDzIRzRNN87vuyWWqR6no5IQdNCCFxeqO5p4zwK2BKyrZUeSUdW9w90My4CqQc8BSc756S
NWqqGJyaGSD9FQ1jthPi0txnIhpL1x1kaQMRx5yKyvpEijyPDaJG00slyk9W4R4quWKKytUaGvLX
zSytCAwD3zXALUC+s0yCanLCL8jyU2U+Doin+4T2FYKz160sLIZscsKZAMogG5vO8VNWVAexOSpF
nZ9U8SBLIhb+RbBCpkwcBc8ag+Xz98OvEfbxy7Y4RUH+aGaxk/njuyr771qq/PV7yPA0KHBCXUiF
aBWdL6aJkyiVrCA5heEPIXtDwlk1nq7v1+WpnJuYHX6dNF3TZmFyonnRt4ENSlhKX6/buLyBsAFK
mCoXHMcXnC+jH7gtigTJCfWCo6s7hf9adHem94zimYg2kvjXnga0k+8UJiYqQ+zd+bbJEf9QKUxO
eQWZuKc7cXCnMhd7fVWXO8fbrjGIyxDIh6FzK2aYebqQ9smp79VdPzy3arpdLSxcbh1GEABGw5bK
Ag/vuZGi4FIrdLLIrhg3WY/mAaoMY/sn8PsNUzzZocrWGLouH8Vzk7P7tB7k2mhaUspQEzZS99UA
qsNBdWu1yMX9s1BBgpIaTOD8fQBdEOi9KGOnU3cJ0HuLgdJVIN3Camg/0kUm2KNfos38e8h5HCLd
SE5yHm+QASPFSMhOxZfVo7q8ebg9P1ma3W/DmIh5rWHJat6C/s7q1ggfLg0Ay1C4cBg6QtVzXi2T
TUGicjG4KAbdIOq+H4I1jM7lZk3g+gkBRmUVBNjs0YlSX5HyKrMchFp3kfAVJU9m+NLbVM5XPtHL
6b0JkAGCgbF54PXkMueOPYxSXipK4dKu/Z3WW0v8Sr14PxquLaPTPMo3rXDLFJ1gDj9z0uK8Pnnl
UamDHWILf/sdf2hdUl2FDgaOxNmi89BqRqUdIUMZzO6UGy3ctx313NIS10QdLlEVpAE4IpNEVOB1
1NDPV+2XIQC4qHYpWteH3Hyv/XCn1NlNL8i3fRI/6gicFENlt/HPIB9fMzn86+Rngo1MxWR0N5nv
nL0oHUQsFYmB4ORKu5WVU+C9psgrXd/R6Y+cFxtYJpOHhC28xbQ2zlfZZ5aidDWlvEJ19xZUytyO
3mDtB/87qhnXbV3eIsCjp4r11KeEDGt2QZpaWSh56wUnGJ1+xsb3VHqKUu3rdSMLXx4XCE8Ybxcz
QnMKJPTa6qjQIu8U9EWzHVtDZrRdXeuHL2ybRWQJ4Aa8EmO3s6XIcVOMA1VQIDd3DN/fK9V9qD5J
SXurDj+vL2i69c5PiESRThqSelDr0q48PyE58eEocAWqTma7TXwYSMeDq1R7VG82cf5nVYDx8pSw
x7TmdEp8YXNip8YnlB19Kzip7nCj+uNJywXHYl76+rLmOziVQcm1GQecxB751/NlBWo/GkHUULEL
EoTVKqHYKmaS7sVMIKaFVWwTsht/+UkxSEIVAZgx+AL+90Pm6FPEmYRerJK4hacqvRWk16m9UP+5
vq65/2Fi0jWY+Plod110gCo3MFI5CqKTbzQe9Kbei6cla/N/l5uHttpEKYGjo8M57ycEnRla0VBH
JxeojEkP1zXk3dB2v7LARTpqzdvnLjGtiVknmFsAZRgsa3ZWrZKKGhQ6J6Oi3hjaVOIC45/r+zaP
nj5soJ0zCQvh6vPmhdGYQVhafXRK0RgfIPQHPav3jwzJ2n3zJSnttvz+9xaZU+MtIewkqZqV5UY4
/pLcjOJTXkq/yiYYH8NM7R5MLvZtUZXh0Xf14dAXXXWIimqNDGX+WU/r5VWBuIOMn1H0mf/D/C+W
pRjGJ9ViMDqszZu80b7VZrdtuv6gjLerQc/SDoNFgq+SrxumrdmD1pe1GsiwvJzMUa62zK8pG7er
96pYGHYsROFGi5Vsl5Qici0Mma987xdRBAsmPwagyDVG+WsOoRMaoTF7LUbgozEJVoOiPGhopCF3
SYnSqLr8INZ5sYvkvLmRcivsba8PrWPa941ip3o67KDVbp+z2o2dICmz5zgRg8frLrHw8TL4aUyQ
zQ/syeyubT3NDRNFik99bES7WFDL77EmlCv1ggt6jo+tmHRdmIwHszWf3oUtJjWlwoxP7muW/wkf
wFVlB/0LHFjuXSRv8n6TvyvCzfW1LdwZE7YWcBXhDJ/Y7CO2FNeUR4njz6U/Zfvu38vCbfISvl63
suDWZ1ZmEZraGFlC8yI+RanjERxFuS0ZX6A9KbTYFtfYHPTZ2/i/G/mfNc0+YU2pUVIJlfhUJ1q/
6eTSgxRBE3durEAdWtXe9vrqFi5CmvrMlfPpwiYwDy5aL4oAocjxacggyuK9v03UlSbu0jGxLAg9
poF8/tr5XavFUVPxBcWnrMn9DZrB1h1JkX+bSrHxmMkxinHlWqS5dGigCbgMCaspGM9sUtkJ6ijB
Hxv3cdhZ9mhL4y+/+BO+X9++hRsIdnPqMWQsKnWlmZ3B9AvRKEnDq1Zgsszz1Gd0C6q73E2L3dAJ
2pEKpX8/ZMJP0HlrfZ5F6xMJ35QzM7o+cxYhYtYSvoXkVPTRHrL1wc6Lf4wCHGi5a1FfGSv/exqt
eMyShxJcUxe0KGER0J8fZ6d2BXg5ncqDi0Q9jTz4zt3yxdxd39klx+SFRqOYYB6Gs+n//xTYpIGG
pFiJmbi+rWA5ULy7fK23/IEj/xyJTl8bEtJgaaZ8AfTkuZGg9dTOSvL0NOSPQYDCoyduIM4MqydF
tMUUuqNsnzQ0lb+XLqKV+UNmQSpv7Urds7sQSRhXAWRZG5u0Dx6q7pvk37itf5uPaxnr0m58/qHT
N/ZpN5qcn9+GVXpS4BWkK2qPyn6MkpU9vzxakgyIPoxpbAF++5k3i00xdEME0EZuX6NnhVx4lOIb
CEXXnovL5UzE8rwKkKYxUz//POuiAaSVi+mpRxdXgqRDkH4WTWiLY7aZJs+1DkBJ7b9K0YspCuTf
EVA4JF8bbe8Lv6872sIzPnFBIzGP1xI3zZO4tGNSY9BdABnlvkl3/0PaefXGrQTb+hcRYA6v5CTJ
I0uyLacXYntvmTln/vr7tYFzPUPxDGEfvxpQTXcXuyusWst/n6LJN/8XZfc83IewHU7ZrCaM+L6z
x/9KI3qutNqbzJ9DdLj9S95eWvwQQl+2X4TyS8GEaqzjCuqz/FwlSX1ItBmXs63aU9KuO8pGrO2b
0PT3ed5uhcMrB49lkS4LUWjY1q/dS5vT2FTjOD8ns4TI77HqvDp1m/bu9gLXzMAQAY5TzAFQ+7o2
k0m8EPJY5WfZSFOCYOiF9eKhTkMv2srM1/bSJBA1gOeBvFbE1XnxwTgTrQCn5IMZawiBDABeXX/W
/HewtYAzqL4ZW4LnKyEQMHweUsGOBzx2iW6c7XQCGhLm57S6M+TqIA2vFguLvyMVoaG/nB5TeOGC
s6Gcho1h0DcwWe7hS9vL5J3hGL8FyZYjNv2vEx4bhVpm8C2t2p0fuVXx3I3/Fv0h2BL72rS7uDD8
uYyTuMCuY5sHa3B2WfNUhHfKvYMfFZo3d3BMTd8LSKRve9LaBYJyJl0j0WyhYnh9vLFazHk/1Xwq
Uh17YZLHtDEpHyhNsdUGWfMkOmjgA6HqZpsXnhTq08AADTJ+kQGxHxIE0rFj/B+K/GE+FE4b72PT
6qA8yquNz+WNZJc41gvTS52qIavmFOxpfg5Mw9MS/cUxv7fDQUGotNfbO6U1XWBPM1xeH51pR6ox
jPeR+mWs0wffrI9T+0TN9qQ+mRUJx+0DeFNMXP62xdFbeqRZzKFz9M69au0a5RSEIKMFSckhmJ4c
tJM9lDJHx7ttWGz39ZPNnpCwU8IUkEdjcYe0dWs6UjJwVeXHLiq8Ynqcs0OR5sfQrWLHredmw+Jb
XxMqFBwFODTqLMvWIfTao9pBAHOO0xl55zp45zsykmFhdbq9tLfX46Uh6qQLp661RtWTFmBQb7/z
E+tLACNIrdteLe9vW3qbFQpLAoSIMo9oTVxbgjV+IHWla+104Q9S+s7r0yzcCBRXXOTaysJFms7s
wtbsgaBYDi98C5XAq1NVHmG0NxWzGxr1Xukg85X20Ag3bmnoGwWR1aOj1Ch4U4Ht//qFF6+AoQ+z
NIodtZwXqmO18iCrL7e38m12wyKh4xT9BIO8TWz1hYkp0fQq7mRMtAbO90WJPzpN50X1vQ0L3G1b
qw5yYUss98JW6LeVXQbYaqEx0PaTEnpBtf+LhO16SYtg0w7sOssmpTib0U87jKlnfEgpG0jm5pD8
24/52tLiGp+6JMvLVAWl0RXHzsofYmusXcTKXBXEX58f/El5nLRgA/m9dWaLK70ZIOFPTRZYz/pD
6usnK+53xnAitUG+fQP9uL5Grg0LdSpA9OJQLw6tUcYADKGBsfGnH/1noOyIjhz+oWSRZz2NyrDh
Jeur+21wcXz5TFt6qthUxfiBEl9jV15z5+uP5ofb3rj+fUP39T8rW5ye2fMMh7C3nOPo3H02JPvT
1O6H+PtU98d5ODnEeE7S3ZFG9EisbBhfvcIujC/OEL64VCFFKM/AN3M3KpvElYyEAmANwMkNzOmr
pUzUOEE7Wfs4cWB00qroi2+a8c7M4vzebiV4riSYJTd+mbg8r18onFqMeQlifnqLixvB0LLGiSYu
ndA+RvpXlH81f/TMj83gtfI3FdV7uzz+lU2UqaEE1sVIyrWTOSmSr40xcjMcJtnY+87Xvvqo2kdT
+yANL8H8OlYb997a/sPaguQvVQBGDhaXe6kojd9n3EVzmT+FjvPQKtP+9qrWvhxK2bRpRfnozbjp
IKdjN+Q2/mWdWj7NIXsXdoM3yE+Zn7ph+73SN7opqy59aXLx7WgzlJFx5rOP3Ve5HT2l9on0FAjl
HWinMxkOyWanO/CoRh/s5kM4+X/KVwNFBbIwvxe9+KicoIraSJdAoeoHq71PEiOE16FxEyt7R7li
N2/xO4hHY+muKghOEn44s4xleKPLlBdNnyXr6anrfS/MTtRVN2KotZeL4Vf4wQBYUwlcRG3jnOf2
2IOtHY3/0NT0UXNBvSYwtr4D4XXLxfxaCGk0Y7DLDFPug3CmjURgE6Q7W/3qeKlSeAqCyrClH9Uf
ffGxhaz3tp+uVBDIQkhdeZrpuzDIdP31yZNe1tKsF+fgsyTd04vL3PiTDEFGnu+046SMbvWfHx2q
6lhN3qjvmm7jNhROsVy2Lkq4DPOLMuvijdG6URuQWyzPKfF3mz5Gne4iqutl0VHVHspgS0F3zR7U
oCTx1Co41sVxZkNj9FKglWd7bF+K+kUvooc8/ZqXIXhO5zQ27fPtLV5zUqJ+Iq1fhf4lNkQpjbJw
irA6qygmvR/UqbtLB+s+rSfldNvSG7Cs+ADRbREpBi0TBqquD1Op5yS3IZEFaP6tkGLPt7/G/kPs
Wyi6S4eyMu7jvOVF27hPV53o0u7i2Wh0exYDNRWIrvGgZ7s+sz3Jgdz+hV1VoGiuUO8JvgbpQfkA
+b9ZPNZB63VbriRuuIUr0e2F3o5pckcwF10vvzdjlE4HfkbiDDuGu2N0tRW4ZTShtVFsxEZr9y1s
TIhXgP78NSR/bS2Z+mxqRqzpFIOIm6nUR99mgy6pNd/JMdyI84NkM/mbTPvJSE9tZW38hJX1Cn5U
oEC81jRqF99uoqd5Zg9Zc+6GD8J90QqZ7kLlMYba87ZnrXw0NKn4ZoA3CVYo9XqtkR7KM0pHzXmw
37fSuNPSh0ZuvXy+r8dTG97dtvbWjwWPFsh/MG70SKlLXZtDyypMmqwMz2nwXU37XXKybc+BHjtV
LTdCsLks3/vKhhe/ebKFUUUlBgFoQbq82M1ISnLHaIfwLCdysp97NT9LE2Bvq6+ThzxTC48pu8Tr
tOaxSeZoow725iypvImCCfRrgiNxCSwJU9+ci1EMJaZZfB6YKvQSPfP3TmXV98EQmG4yddlGvPcm
ECIGQuCPEQgCPqBViw8mHkvdTnPwRoUqe5WvfBubfmtUYGVhgLAFgh/4N71m8f8XOYSW2PZsl8xB
cn4fI61yzemJzrFU6U/Kll70muMAnYLzTSHwImlZXIB9J0+2kSvsYvyl7kzSv/dWdUzfBckufZe1
82ksXzd8VfzJq0tH7OGFycXdF6i9xJSs2MNy/MC0Lo2X1otGY2dOLeOYpNNRe+j88Vke0bewvFl/
zZLkePtXiIN68yN4yMXUAKJWy2nGvonnclLZ5Cac3DSbvch6nuHsuG3l7ZUn1nphZuEvU9LmOYVr
zrI5qkUNbXHhOsg8K9FztHtQul1efKhnFyKg24bfhGALu4v7oFCzQYJNn0lk9TW0EeYadW+I3Kze
4tP+X1bIEDdQKDjEjcUKnVkO2nxmqjCxUQSJSnjRiYEiz5mLj0qsRB7A8m9KOf1btFHmaYUDPCbM
P8ErZT79+ZopzlgQ00Ix+Wa0L6nDMZ8q1gwG496I9rbd751hdqUNO2t3AASFMGNplng8F3vbOSg/
NYUdno2kbI5doX6xBr3auGjevB8c4KWRxSUQZ4USa5PBYurk1Ry84t8Snd9AgQ0jKndm2cXeX+we
JUJyPMFkqC0erK5JtGhUWZUjPyXTN8cqPcv0WvXjbTNvuwgs7BcTD0NdvMRL4JBtBCboryE6F/0u
tI6Utb04vu9lJDw+zpU7qZ70pDIdcNvs2naSwArMI1MODKhe36mBHuW5AZ/1OZFP4XiglGz9qH1P
Ltyh+FMCWnqd9FV/21r4x9CFfhJl2FKK0hugud2EQq154KWFhXME/qhO44QFhzEribmqtNuAcaxd
j6I3LDgmwRosJ09SFB7sSZwSs2reaH43jNLLmz8t2P7aqN9GFg+BrNaGJEssIwxe9I58Sa5c5mH2
t49+fbN+W1kcfeo7aT7pU3SeE8ONuufNCuqWgcV5+7pZMKExQyKgBhCmPjfIxP/flrA4b61uW9bA
EjqLL8RhQjHaaNKL37h8DlWCOS5PXkMCq+vvQ1KUMFFtjqJSLK9Sp30e23un+V6VG6ex+iGKzBnV
XeAeyzmj3oCtoMrE7Let3yEK89nRHhvtA7c62Y3y0CfT6fberXryhcHFygZ5smKTlPWsWC8BIIqq
fhjMrcHAN7wF4psnJpTRIAFjClXv9f7B4Z+NamNG53Q6DM/zv9nOrN45/v1cPhupfp60z/TXk0fp
3yAsqTrvbq9RnP/y9C6tL1y8CVO4fejQneXmH623GWaXobJ4sIfXbPqb242iC4E3cCD4aRa2nLAI
jdzXhbebjlskQ7ZjPs7cWNHaN8UTLvhaTDzBXJQ4DaA2ilFq0RkpqJPjxPcTIsC3N23N5RlxYUIQ
mJooVl0fWd42nYGwRHSOZNnVEZj+ak6foVm/bWUlRwJuogFa1KF4AnF/bWWwtUhtAx8raFTmLjHK
ATFoj/YROi/uPPWeFm4SFIrdWfrDpdHF0pANM0rdxGg2fad8OfiyC1r1i6m8msF0oFF3529RxKwm
EqKCYILwgfpuCeFKDJQAiiaMz9Y4EuYekWSzpghW15Dm6TOdAzeGxnPYqmC80SsSXx4jnsy8U8Ug
G13cjUXTVKig4/sa92Kk0xnoMtWzUL+ihlEF76cvkvJY+dW9KjQSPfVHdtdXh/o1Nj/RLd3wqbXT
Fqw8kIYxEfgGiKI2TRPJFRuvDi+VkA7RbNqEXg0NIHTdAEqhnt0wuXahiuFTvhXwj2/QPGUQJxFo
nviMzMO9iTad1T3AVVaFziF4yn7c9ubV6I3RJTGTKpa5vL4jpeukokvjc69B5JmZnmG2PwO/dycd
kfKkehLPueYkD4H/LWq2pn1Wkw3qnoqoIoHBXKJLw6ZMpDFo4nPdjid5eGa0898IPY0CEbzhpa09
Y/eyRbm9usHsKxQwFF1pulx/wUxk5mUfD/HZMD47s39CuDp3zrr+j3TX15t67GvPlUBww7NAlEqV
6toabPIOdIh9fC6y1BvDQwXBk1eFp8jem3f951E7Ao8sPjfWg0pFFAaB2we86sAX5sVmXNQeEsvx
ZwPRxbP6oE/IwTAqmT9Y1idCgdI03GrLn9ZuqsvlLl7neLQHJaFXcM4b7TWOrWNeZnet/eQXpucb
d/74PtBcNd2KQjZ22Vavl6n2fTn3DcsMksiVpe99/1hXG9Htqt/wulCmEqRWSxFLWS+ErOkUn5Pi
mOnPMzhOp/mgDQ/G9AgQeiN9W3swxbT7/1hbHNw8VGae2qzI17NunxhWzT3YbVU116wI7LNgHxP+
uTiupgxpPaC+eUYMzhNT9X9MmCWuc7oa0BGg+ixobq9PxkDkRNcjh+tMf+3SJ638mW1FS6tPxqWN
5ZOh1ZDBNj6nbyNC1JUemuSHwk+PbTCdSn++l7rmFA3tMzpyj7YTvu8HRK3ScSfN01FTqn2g2C9z
9yhtxflrbsnwhkZxAYLGNwxoTdLIk5QFCfP+9a5WjplVePHWEOobscZfW/zbyq+X/OIb13u/MaDX
Sc5KfRfFP5UxPFn2yeF7H6f+aYR2KTQdT+1LL87BCmnDKVS8zJ8QGy3ddM4+DZLl5l171PziMJct
eZt+SippH8T1vrW0R0euH/wq/egkvts31f72FbUStzF7wnQfcSFJxJLfpFQGWkNZC01cOQMWhkNF
Cz2V4dItNr+1kIbJYXp8vOe0SpehbtaO+jhC3nSW2+pU2OljUyMRt3ege0heOm3X9AimpNbu9vpW
nAD/ZxKfWSMm1t58Y1Naq2bWROeAinbdhwfNBNFRzBtVrA0zywh7CvSk6bKWjKW9D/t4J/BFLeTq
f74Y+hLkeZDfIJQjLpQLX+MgOyUG5nxu8J99J79uZt8r7kDb47cFsc4LC5XkFK3ekBunc/4OruL7
zB4PdT19njv5cHsxKzc6ooVwslLTJdRdMmL79czUrEqir6b7pI929qRo+3Scd128H80mPfaob902
uZLZYZLUUswUEm4t8qBogHFPcdi/YdznIKXqZNjHHdgsJz9R/Nl4RLasLZ5Fuifo7ElqdG6teTz6
geXspMwBoZ+Nr52BhCzqvFup80rEIeaQwesRwAoy4+vza0q9VIOCzLmq1Q/5EB6UwPekVjqNs7Kv
SikS5UFp3CLuWHUbJkJ5acRM35L7KVWz2jcag6pQPPw7GvPRUcPdkKSFl9DLv32Ia58aE8JMjeM8
VFcWOaBM5VG3EzJNI5aPcXHfzsk+qzZam2uxMQMdv60sPrWh6oHKzmxkqHdHJiUPxT9hfzTts6J9
T7NjbqEaZIZu0Exe86daHjwpkCwIxhV0UXlaFm6KaIhkGhVtOG1+nYPnP8cfLf7+Iga3NL9p+4G/
H0Q/Dfn75iUi9maRMPNVA+gEZs7ru6Ty6e3Gcia0tM9NWf2ThYyvjqqzRai/5nKXRhYhWmtkaWGU
wOci5Y6SahLqfE9PdvfztretfcR0Q2HygeCOMfiFmQmtzDztWMsYn816OsqB5KoAqpj2k+KtiOUX
vu3Nzl1YW0SEYWJ1vp1QXovDAb4YxS/a3RQGCjOMLTKnndrvMzlpPxWMWc1W3Qtkw/C+63JjNyhZ
sxvy4cVOUBa/vQmrB/r7Zy0hcvZcFxZQQap+USB5A8OQh6SW6w0ra3cXyBg4mrm52OyFW/ZdPrZt
V3Gipf6xSJODNPpupA6u2cHRrLulqt+3W4ySK+eL8APTS8SJUOMtp9mVNlRECYKbC+WHtk/eNU35
1HWMQ7QC0hAGp9tbuXJ7XdlbPAqWnY1VVWGPU3ZDut1W8DBVf3EfX1lZ3JEhA41FqGCldB70EQ3i
nzApdeZGTra6Fq4o0Exi55b8Yzosr4lcUbxE8u6UGvGd6sr2hlO8nQ1SILdGDAhmaxmeOGexYR0s
4maicxE3cRcf8iC6a6QweGraYj/FkeJGSV4cCqv4mfRJco7NikqxFnyZam2+a8ZuC2P4Cy+w+ET5
PXBDQiXGEMCygGEGRqRnKc9P4KTvcrO6l4N/ysT/EkXJwQlN1yy1Y6Lld8zcMd7jkhS5dnpAYf1o
JYkg//8mx+aP20616sTUcNFUN8Qs5uLaQDazbOXJ4bEqi/s+VU/y3LtVaNwpULnXcXG8bc58e7/z
KgnuLGAqovdwHWQosdH6qHEQuSFDz9zMsEu1r1q/UetduXSwQpwGqgxUwVK+u2p0Pe5mSqDIdnco
3xiWx4DlVo1xJQq9srK43wGm2LmuQqhSO/eWPXh6ox39+amRY9eAh7ONNgKL9aP6varFUWlWExNj
R5RojPZdbJYvSfq9TJ9kEwrosN6IQG8ujlHdRSCRKbVOYk41M9ZUJu8TNwJXLn/tisdEDb3NFO8X
a8CbbwPwC08/0lNUoq4do9ftsagr7DltEO3jzKqQUAkLb6oSyZ36PP7UwR2CJlSS7qsYYHtgV19H
rRmQ1Y502L0aH85dtl5vq5/TSMUzCCGmmKM+83A6x5vH4R8jbRCxUvLPYTglOyuL/XeUi2y3CTUI
kZLJp9I2R9Nnpyt9r1eC8HEeAmWHCHTilVUKlWXVMzzjjIWnj+Z4VkIwrzok8HslGCQ312sTrKmm
bVxkqx8NqA6KnsBk4A243hs+JrujTBAzwPmsBGdtOqVyj3rT33ybF2YW/mz2bW0WE2aC2N/X2ks9
WF6gPo3x59t3wOrd/9vOUnRADbRJ81XsWOiIjBGazw8FNbnbRlY/FmoSBhcbAMPlXas3Q9cy0EsZ
rv7gpDICGx2TCrZrvZpbcMpVUxYz8yKvhu1ocTwpMEApQh7lDOeKBtIgbyw3s5CBK+8r829uNlIl
8lBmxkGlXbuCOveZrw+U/buOqLVJdAuZZ//l9t6tHtCFkYUjIFOf1ZZMkJ+P71vj1SjuyyjcuF9W
Nw19JiFxaTNQuti0gEybwIDImAG1cK7dOVVcRpLdQj4PWzpva/UjRKeAFSOCQkBgLF6doIQzZuZ2
YcI+1uE3mt9bQyUfAzRYdsHURR6N8AfdnvTd1I2lO9pK+Rc+L2qJwHooplJPuj430w7LPKnpl1RB
u8sT07XyH5W2cW5rzW9mndhNJKlo/C2b31oFqjaEMO9cDu9SmZk/st1z2z6NXepmagUTL7NPhe5p
bHiSPcedfRiM1h2NJwstuj93Ii5ces8AU8W3cb3irohNfwz5LQpUkDvC4sor0vSxb7aYMda8lSF6
8EQOc+ekjdeGoC70VabAo3M/q6+znzt7LZK6XcR3sb+9pJUsg8dJEEI48LW9hdkW7RiWFlRjfpG8
9GV3LqfHXL4LZ9Vrmq9F+CTNW6Jsa88wO/hL1FgQgi520Ri7ZKybkcQmCQ7ZqXZyl9HAKVA9fwpc
fwtEuPbSXJpbuGmYtYVaKwopRmTdKU72CYEYqtNK5dZydPcXu/l7aUsBgF4twNX1LM0uPgN6c8MB
9gkHsTYoMJ61cN7JWw3EtaYp4FpiDApAAJWXPpm3VRTPkUzWMR4MJUHSndbdB1sZ97aTuWm8C9Gr
fqyirdnAtXiUwWloBGkoCKzdtYvmimr2qJIQZFdR8JOCQesJqaS/uGMurSySYBh+5qEfWB2cJadS
25VhfJjbLcq4NRe5tLJIqrIUkocOMfSzpU7f1cbV1PmeEQ0v0rf6I2sfNp1/RhR4VMmaFm9dg3OE
uky86xMTn5os+wFoSfagwf2LIgWTCMRXAFx4rZckEmNlZ70vIh9zttt9NifhLm2qreH9VS/4bWVZ
QlanwJI0naxE0l4hK/MsQ9q4c1czTFoWwH9plNhvGMTb3E8UraWyZVR7xz4G7aF4kaX3VQAtxDun
fe3Gu+k/kHHG9DUOci+dvay4U5un21/22tsOMTuXJM0GvF240EUnQJulrrWqEhRUchcNwSEs7qro
fW9OBy3cwietuSMID25IRoeAAC9uLMmq67asaQX0fnbsG+9blgZe1JsbO7u6JBimmThnwlRZcj7V
VWumKE0D5KHWP8tny/ia1FRgjG+1f7q9e2tuj5wkzBcwP4ro9Xr3MhS/wkQgrvKx/mBWxoewaE+G
9PoXVqhDAOEAFsXw2rWVKeSvtqDCz1kLfwSJ1fDRmrZU7FcrMEw30nX6RV7sLJ6vbkjkZkzpY4z1
vqKkoUGlajifEtP2stxx0+nkZEczPAJ9dXPtXpKtw+1lrrkHLCgwkALNsSEevl5mItex2k9splXH
HaAv54DczLRjAL52AykIN0bc35oTrFaEIgKTR19+satzJ/lZ6RA5t2Pl9S0zXNWABO2DbJQbr+eq
Je5hGg02klOW8KKLb2zuHCuoavAa/UAlJe3AHstRvR8Bwvh/qjZCdUhG0oRRGFBljAMur3xbKvPG
IFZPBnrSsaLFp7zIIOUzI8e1rcQ+/umhXdtbRHSz4PRu+o4mhgSIzPmp5T/x/02o7dsPTZiByI35
AXKDJaVaW1dB0evgQljfP3TYn/ImfS8F6RbkfaUhBFkdVWLeMa4QfTlH5Od2ZucB61HS3FWD0LMy
2TUJhKsgJmaEGsmJT2kDiKP5pyvv2tLa397QlcCHXyBYmWB/NrU3bDpy3ugIreEtabRv6xI5VMKt
eBdUGZ9k6Pp66PXI1ejV3ths3q9tM7IMZHpik9+INBsWqy3HlkpSJ+2N+mR/KwHHUdUBvroLp3/H
aVcZvceQtcZOdAlzFf59nKlfNvZABFnXFSaqwCSa4CLF3OFSD1Z2smLwc04hyFsgcbrXQFI9JnvR
BDT9+65Hqbo7h/NGort6+lQ6IWyAyBdU5iLTRbwdtKTE16NLhivX/0L+sg/D8ag646ELi4e4zZ/S
6KAqPcbT70Y+balwvH28WDkpksAK0r9eIkLrsverOJRJPqfhPWyxB9VpfvCifYEt+aHp9W8bOy1u
uTc7TXmCHihErZq6uHS7GQYlB53Hcy0XO/AV95E0BO5U2h+MFzv2GvlLPd4ZjAe6ifzjtu3VpYoO
KIg9vuvlWKDFle77lsKnFu5sFKxhHEEY3JWizqu22ohv4znRVvhtS1zRF1dwZs5aMFk6g+ed/W/r
6G6kSB9uL0fs1JudBOkoaBLZzGVpacrrnjSWk5t5ILVW2tvjseiZnlBeI+nBljq3KP44/GBVbB9S
Wcyd4LDXq9LMeZLD2eRhMfg+zO/A1xW1291e1+oxXRgR/3+xdXFdlLNeWoTCmVPsY8cM9r0ju3OT
xG5ptaFbV5vESGsvJj1x+RdkVQUBfm2zjhG9kzIjPo/q51wOXTv5bI3fC/qff742BnGp82iw7hEx
XtuJGA8p1RrvH1nJjgZxf558o0dzro88dUj+A1qqbNhcqXBR3qI2zHyFeGnehAN+2E+ZA+pwQGrl
yzg9mSEYlSjwtNzxxvTerp4za2M0aW1DdRqc6BXhJnjn9UJhf+t7zVbjM9QOkuT5McUl6UkvtoS0
1pzl0s7CWebEhO4ZosRzP9Y/5OJjk4RH5wvDXYdJ8p2NQF94wfKLYwiVVrIo9Jj24vTQFVbHfMiS
czV/HwIfktzRLaWPnXSvtqE3ja+3nWXtcbw0t9jDkjeRxngOBHAw3GJ4thkT2ZxSW7tFLo0sNrBx
0JNJa9Hi7B3A+E/+kO6U8dkYd469T9D3lDcxMGuP7aXJxceWS+041jkmg+KY16c4+MxUqNtT3pHq
L21zVIyv8aw/397MVYe8OLvFu1MyYTZmbZqQpDF0oHyweOEV5XHutpoLb1kjhGSyQxdXMCES6S8K
Ol2jJn47FwkjK8faZLiiTd1gcCqXx/1xkqJjZJj7EY3eOrlDtvGgZPO++GgwDzHLxTvZ7zaCjDU3
YjILvXYBinujtTAqaWtIRp2cJ/nB0l8ImDeRP2ub+yubp4qN7NpyyTo60dGYGsmZ/MlV+p9iVDto
TFdVtnZ3zV2pYlPDtlAvZV7n+l6B1NyRqtlMzkXq6uFd0Cvv2jxAojp16/xem5NPmxT+4k8uv3ox
SCz+CWmHRcbRW9okN5qenGttdGMi9M0G5wo+R8xvirecxJD7cnGx1LXjD1FFPd4OHk10TmPpQSB7
hx3iEfM7pWw9WaMq+ALkcd8Mh87c6B6vLpGH/RdNgwBqXu9qFUpjmQW8EEln54ewlF5yx98Cv6/5
IfnF/zey+AL1MJoChoCI9f38oNWJW1ujtz2GuWHm12t4ET4ETeW0tkYonzbqXTA+U0c5bfvhqhWa
+GKiHjDaMvgqS2ewlUxjMTMgrlyxIRTKlX8kp9sa9lh7dEisATgz5Svwl9dnUzodPQeb0KSUUm+A
CDl0aEPpRkhK5ijHrglkNyjDDdqt1S8aqgBGCHFHiBqvrQaRQXVYFu93fTdJFtopz3PHcVV/tTzB
osEonMxgxKJ+oHFcdS6WB+TnFGvWiYkaIyY1iLRDVkxQXWzFQ6tHd2Fx8T3LQJ1RgyCIrZLpTquO
3QSvjbER/6yemkUGwICAoO5ePAJChchve/wjMb+Cq2sOhn+nDJ+rksenfrr9tK1+vaKoq1FNs7kW
r8+qDdM6o+JKS9Ya2qcgU6XHIqu6/W0rqx4B+gshEVzxDX9/b8C3WoU25Su18ijsewDvoZZ6KrYk
zLW1O54RXUTuIP0QQyzX65Fx+FklID/bzWB/a6XE2E0+rLV0ZMN7X6CM4zkgXw3mc1zFqscwSujq
eme+K3tpT4nN3Mlppp+qUXkJJcViOkpND6h9pHfKpDEa4JfzDu0VdGba0TgwTyK7dkSppZjTD31W
D66VdOFOD9XysY/5HcHYKfC7lNFpTIfIK0yACXJhTnt6ysmxL7LwXcBfdrWYlrvDsOzGCy4+tuUL
JNifSL6YNSOkuN4QBqMruzBmoTOafJxa/SM5tPmcJijFVmUQfgulekvad92kEBQgbwCiufDfKFMS
WYtRyil3hdPcj9a3oH6VtOBuMF5u+9Wa98IX4IDopeLGIMf14hIDKHtTsDi9siNaicmn2q82NnA1
BaLr8GsEgYGUZTmPKketdNKE8I+tnsb2S+LUTzLdbWc8Vs4pywdXTiu3iz7dXttKjZu7+cLu4s2L
+KtS7xA7hIVUuoOcvMyI0jyWBgzk2Rjkz0EexLAoDtNusA3pzleVr3mgaLtxyso7Ok5/TjnDD4J5
BYA71Ta4Ba93W2oapUV9C5+OgaHWd2kGGjzbd6z+9tLXrgvCbSSoZUSoSZmuDUWhPiVOYyVnuIFk
yohK27rWP+HrbSurkZNAiTD5I3TEltRwqWElcT/0ybm3/q33FEJSvfsm5e0J3QdYfCjvTPaD0UP4
CVOClbp9vsUetHbTk6hTz+eOBW21+Dh7rWfuRfW5rVDkjBm+quFFKavPEyKWjUmwWGzs7Nr7xatM
Ys1gPIHw4rqntBDpSoaokxLBleHI0X+gV99nyVZqvWJH4UVGfYG2FpqzCzuN3lu56fTpOSt/AvNh
YqAcNl7JFSehxQQKHgPgfZfckEGUJLZkCrmg1DpM/YMAujby6zbIRzwZixtUNADRgEPIjDbuwhup
jvRa2NDRiuMXa7jXhsmb6eo7MMHK4S43d2nk1cV+SJGg/fcvAt8r42KjLyJSeEHmuOS7P6eDf6yN
/SCrR3s+3P4SVi7sKyOL0xo76DXNEiNG+YlrO5M+yOMXSL2djTx6rV1A8xE/J9kwUCZcbGXoy52V
SkzPlwCUNRemdz8B39p+btJ9ULll6lpm9phZG6DwNVe5NLsIClRTalIjokFuxdahHUGDJaN6Vszu
H7MPtwjkVr5p1giZpsjhxZD39YmZHFigGawxUc27uDkSayt5cEhPjnForOOfnxzvLKE9HzXsAIu+
oB75vlEKBGeD+nuMxA0Z7r4pniN5ZCR544tbXdmFscXpZSl0AH4PbkILp/eG1TwE3TfT6ndRXaGc
lRwGfYvZZ/XgoK0Eti/6C8uimR0Q+Zc5qMS4oRk5lVV77EwAfXmtK24MOOt0ezvX7ZGWoYoLjnyJ
gnRiKdWdHjxfoNx9v4tjrshxS5xl7V2nykO3U5RTiYkXX5scjYHaWAVJmfJZLku0HxBZiD6q1ddQ
vxu6u0AN3TT1CSRfK/2U1V9ur3Htar40v4iZpjya5tQvYTtAVMIFtYf0xfyRnu+H23ZWInGWKfRv
SD4JXBcfXYkEeQAWAGyk9k2XjXda3J7qDBbrfyrlKY2zfd/+sbSDAknlhcnFpxeAb6BPAxgSwFKz
Y8zvVW/pe2ZmtbG2tQvz0tDiVg60TJqVjCOc4vqIgsWuRGyttdFD08zKleA1uL2X4ocvn6BLewuX
mSPJB5Up/JJZp0j/0Nn/3Taw7hS/D2vhFPLQOYovDJSfjC70yuKjbmxcwlv+IG6Xi5esisFI9RV+
l3cQJKXRs941O1l+YvhTS1IoZH5q4VbFb3VZJCFknCakA8bCIfxKTvxZEWWjxvox+X3i+Yr/MI5b
Q9Cr56MRhYjpSAEOv16bUaWGnbeiFTu+mN1JMj7+xfEwvoDmI3xJsJNe//0o7AqCfdp1A2NomUHj
h0a73BeH22bWys9ABn/bWUT4vjwlkjlQeZAUTPmHLGE8GKz+TxKM42CpdJ0q3Utr+xuww9bNm6f/
R9qZLcltLE36iWCGfbkFauluVpNscRN5A6NEEvu+4+nnS/4zUhWYUxhxjunqtBmjIhEZmRnh4W5l
4EP0+VKI0U1g3fd/kCwfU3QWZQMxebrtuiqQSSrWyu9JvQ9d/VfPFc+c3prZzr1EGiZXZjbbq4js
qWewioJLeQQTG6CZFuT5Xrd8z8pmjzmzuZRxhTMG5HuHRLFfhqQc/d3xUOlGg9SPWOFNQ/H5NliI
0HBd2UsQzITeq3Tx3MAoIF9tMhQqqmFqz63XuY+V3hwUrd3zUnZJ4GyjqgnsESrmzSUhjelgGAVd
yjxfjq3TPyZWH0zdeCrq93p3rv77wJ+okP1rb3PMeDPzOo6CPQe+IlPJgooymV1/uh+IYs22Cfja
yiaRVHWnlVDocZjZM2voPa+d98bu+6fRqx/S7L8X5ejMM8MAba0A927SCdg9b0n579KaqxpURTQH
xqyth/s+yQob1IWYh4Dl2EN4amOmriqaWipZpbEqVHYflOrQ6kHrTufVLg9Lnh+Yqz8wHLaTZmS7
+truZrvVcMwowAFAxRavvfHcF93JY8CVwtp9B2Ub7trOJmsq3lT2o/BP73I/Vb6qkXp0M83/DSsQ
qgo+e4iyt2+aqYbkfbYUushefZ4ALtuFud9qlQbglZVtmHuQM6grxDGW9tGGlqdHwnDK1WO1fO+M
D/c9ktqCRxXCNQaPAEjfJhAFaKW5UEy70Ba0YIqH5MXIEvWAem165tpjcRPPuvN9o7KPxZSoSFqc
QNoWyh6VoUYgIEuumd+pMgX5yCzc7yR6k6u94AOEnH8L1QpxF0VtuuKzqb0eLfV11Fuv58XbuR5K
fQESJ+iNqF5tX2XRZMxD3df0+tVCIGtgqITrf6fvJjUC9zyDR9DB49LtVzJGk46lOuELtavmdVqU
aH0kwf2v8pNrZ5v44EPn8IU6AYKcTSyoS2d2jpHkF7VF8jwf1yloV+2ztlRq56+hHXJBKCgl2118
nMPBDUBo10FlgiBS+/CJLkwdGM5SnlNzUoAI2p4f8QA6jMYK68g8MjW1GOv7+79adgYxBwxOTOUY
BJ52uzT9mKbR2HLti+xXw/CBcfA3ejf63ihYjb5PRnu8b0/2KRhyZopS0NWTSW/tNWpUVYNGC7RA
P/AwosDyygCk4HttuieJIjfFeLAYZ1WBzd6aWvNp0ECmc7yiWdcVThDDkeTtYStlGRq++H+siAxx
dVdvDfojuYmVTi8PbgbZ9pIH3vB1tYd3v7F0fCmbxcPgFjzV6RrM4YINr0++WhC0Ry+7BTypM4wM
ULuDxYRe+a0zdj40S95zmlrphwVKTgeWTtt72b2JyO5dcAj+Y2ezIU2vyxR95VgrBuNo1UlgKk3Q
KJCxzG4QL2rgQcA0xzsLKD3FmWMBQsFkhtDQvHVvSSKrWyZOuQUG5zh/M0ErFtXBPE4PdpnA4fa3
HjkBtD979KriH/4lNXDFA37K9RxtrFvDdaWn6NSQsfM0RSnhB4Iuv3G0CoWY/2NBbIarMAT1bLZx
x012Dj8w0x+ivDMNH+8HoOywA+FCuxpgJxCDjRcd9f8lUUAMZrV7WqvJn803YXR2TNCsKMLfNyZd
MnA01D6YwQDEeutQbDMEHi2cP26kokhdlG+rKt8ZFfjJrLD9LvzTXOlotZKVNkac2W6nvk1p01gv
HjqMUEh2ydNpdr8q+rGvPprvUjNQ809he0wX3+roPRIu86GG3SXTy9N9l2Xry5AmAQodPKoam903
KP26zDm4t1Etj2Xxoo/VYfEy3y1epl01UVl2hM/NAB2I4AUdwdv1rUJIVaBnJSQf0VH3G++ZsZqd
byjb5mKzCakk2Nu2l/NF8+pwZpz9MvSIQ6UA3Yv8WLeqn41ai1v5wShoB1vKvGNYFjzAl4Q+G+tI
1ffWud7Oeq2hsXpRp/JdyTeb5uzxNz7WlYlNCssG2NyUkIew6gYQ0r7TrOfUaE8lAtKzYwT/f8Y2
O69wGfJSLNAbRn7KpvrSRr7RJqfInC+wNuwYk10Jrhdvk0qUYda6NBRQEWZrrXw92JA75FNxdMLX
XV4ec10/3nfvZyD8sg8pylNL/jlTv7mFFJXXggLo6Kd0POP8cimqIeiUgvuRGuvKp9Iu29TPXWTF
fHXQAPmlWtcfqqXS/zKLHiL4BBrEmoGOePibwfnubbFkScokxZKc6pUZuypsp++R1xaJ73Sh+j6e
nSQUow7h2yHX3JDNPbbJs5Ll884LVbrR0HoH9Qya295eQ4AsZdmAWvQlQlCeJ1XUP0zaXilBasSE
rIvmPujqLbN2GK2RuiykDiXMfH0FoN74qvn1/meS7irAzaJ6x136Z5P46owplLy0rQxAqT6FyavE
WZdjNVv/nSAOeJyjYsZlGBRhodu9m7pelqDcyfPN+5Clr5249ft45ySTenJlY5P8VFQGzTLh1dFN
BcS6Van4TeJ2h/vrJcvnguUOERGAAL/wK8zLEi92DogyT4oFAfShC3KnXB+Vca1eKZN60S0m5e/b
lAXCtU3x96tvpA1qmXY9SIimnE6rWj8X1Ja6dv4t1xjhZtqfRsK2aa0lXddOE7CD2DQOoZsemtQ8
6Gr51htUhHV2iB9lTlF5QVoeNCpsIhunnLmMorznZdVUb0GhU6CwjkpaHe8vnexzwTRDGx5EFAfw
xkqdGKVVjApLZzGdyLAMYoal92pUi0td7QkaS10CsUbrTICXfzl+14T3wgpAJESAV0PHfHL8wf4d
j66MbI5BxbZDnqQ65281B+mINEpyWg2mE0P3YAwv95dP7hHtKzCGYuZCvC2uIq9amEVoYkJiVFsB
o5+T1h/n33jJM8X2jxHxDa+MpJWXTXD9QAoMnUa6hudktA6WmuyE954vm/NoLNali1qA1pOVBjXD
Pm7RnZO94Q1ZFrpy5lfWWQuB5AZnXKsLxqGDHX+nkST1Q3DUsHlUna16u1zWFFpV6IiQTqE78f5K
0wzmk71rntSKzWwUA8YCMbN502tl0yPjhR+W+qNsnyMGvbiv71zp9oxsPkmd5HAr5i5wf4F9t56F
mMfulIaI0e09BJwxk3pgnPRfdeiR8nC7ApBREX8yhh+lcUbQr9nTZt+zsjl9tMVN4niKSWfac3lo
U42bzdtx3NmPcisMWwHDoQKynYNuRx4TaCHkl84qH/T4Keu9k5Gfverr/X0vFv7XNfvXzibGIjeB
KKzO8otQc9O9QK1RdpigzXOQoDD+yqGL2D2/ZQOdgtWAg0cTZ6u6uST0BSSrCKPml3J9uwqsIQxp
SveY98HPAVbV78zv9fq+gWSnMczjfY+ldQQe2sCZAOgC2hSxepWF7EzVOi+l6lubIXTban42k+W1
M3bHAmTT8mawIh8oBnfKcicxST4qLVOUiTiigM1sK+hrrMXLPDf5JZ2sB9755tCc8uyhTM/3XZTb
cWkEQ/0BX/XGw2ZV6rTR2vzimsqH2ey+jpPzWC7RU8U9d2dnS85dfPrX1ian601mLZWDrbEhDxZJ
P/q6kb5t8+wlm8ECNXuEPpK8C0JAzIOLqjMNsdvPVxhG01Umn0+NP63O4Lvp6f7qSbbEjYGNR7mb
d8bcc7ivkMMPRySkzlHx6L4FdXGy2+5s7qmgyz2iyMP4EZW7LWVv3faWluvivIrs74puvWUA8/19
n6QmmJ8GSIh4D/3K20WbOzVsFJVtXs7Fw+hap3jewUztWRB/v9pVaCd6YQPF4cWld02Bsw/rnUiT
nCGkwn992ER1nNhGAaInv9j6S0O7MG+/UbHfMSL7+NROAbZRRRXw+ls31FYdTUr54DnVUQyQoPe9
eA9CelZIAJnTi7ao7yw9frj/fWQ79trsJubmpc+nEgDYJQ6f1e67YlLPgdIt2itlypIf19Z//duc
9jPlntTW8S8VNKphqUO82zPNOFrJ29x6ky/amyXxvpSTadPwCIudt4CkOnFjfnMPiLRxMPUa8234
Zs3fj9Pkr/6w1IgkI7Eb7liTryoFMt5vggpmE/XJ2MV5bWDNhBxr7XzdPCj5U2ntwbhlkUlCR7oJ
sDEPqo1Xeex0TiTyOvMVJKTM+eRQfHHLvUQhtSOm+sRsLf5sg7OmiQ1lSX7p3Q9u5B4G73Gq98YA
ZBtZSNAjvsxUCaPJtztAW5Q2VHqcMRSlPBQN1SoltfZka2THBryy3DeRL6GYv9nMS1/qlQYj6KXT
7EM4vYTq20Z7aovxoO9hK2UOkTgosjkqYixbgt5CmUqn6LX84tVVewDfDr90lS07dTfZtwGggfYw
sCJ22CbWlFW3xiQEpZ0m+ewb4edVTw65x5j8/UwhWziQ/MbPSg4ah5u702LkdtzreFNoT3WbPgAI
t6OzpjqBl+29qWUrx7Al4Ae+E/e0bVwbSdas1lhcuiY60d4V1Yj73kgt8F5nzXSduYCNN7mucAON
yemCqEapF7/c6x7LcgDCyP9Y2FzXi3qcLSMr6Ot2X7useCqHH2r+IXLynQwu+/7XdjbfPx0Mb2rF
6SQ8ET2cFr6AnQehzBcQpKDE0NQm0Dar5WbDMmRMSl/00DgrLbLgXXxa+y9htTdwKLUE0ScAdmqe
5k/hnavTvCmq1hk0Mo2hfqyatx738sRIfK9wdsJZtmyA5IHI/+Qy33aUY68P0fCc84vTP3WJ8ci3
yXbzpizKro1s4rhq+6xOe/ZmZFtc7Z+6fo/dTOqGAX8a/0M8essekZpDOA4jFiZYnXrmPzvr++64
5J6RTfo3Ik2x9YK1MhOUKocfYr9403S4vyX3rGyuIpM5RlnHoPqlLqPqkI+uE8xu08FOkXo7OVOW
y5h+soTuoeCBET/lKspyNfSUck2Li9euNpqS7fSti2rXj2NVeVnK8utoD/pOwEkjG/wCjG2C6nRb
J4RmmtG3PCvI04gmM63bZlAwluPBnr7fX0iZJcjudKICdadflDgSJVaaqmR2TLMQ4yhhk3yB0AX6
hp0pZBG9myc82EcxgAgiV+j5bFZxXOaytopCPIjm6VX2tZpegQoJBkNopga7ZRbZbgLrTv8fYjoI
kTYZFSaGpTTcpiAMF3+1TX/Ya1XLbol0Hsk7NJU46zZ5Tu8gbI1aPMqa0B+y5ljafyafoV1yURHb
n+GSXorpmYnuFSSZbOLbFSxW7gR1UWEv7N52RfxSUdKJVDjiU1vx5/yvqPwxJScNbvr/HiLXhjdL
2Y6MMhYdhru4PSPJ5i/JeAqLl3wP5yLb1NAzCGQx1Ams6cZDtV7nDhgk0GU8SYJleBqjH/edkdsQ
PR9KHAZ2bm0YVhq7wGwL5iCi9SRkBIPWcH5YixYd71uSRbzgzCFCKKTAI3JrCeLNWitHLLlzP4EJ
00Zujha4D6+dVSh0ov55CO3mYW167cs66nuVeamngtGAkOFCuY2XPlJyl4oqn82tAxeOkmoNzD0A
lCx9MMb8j5FNbCjuRM5EsuSSRNM5iubDNL4krv52d75QloVtVKsYXYHfW9vChvIMwr3GCplxjRHX
bZ87FxphVfGPOweLzA45Q5QzodKzt/gdq7e70h1N8pQeHeLyQ9j8MPPx1HdwBI07tzEJkbeuw78l
WhkOAIktAHIskjFBK0MM7g4XZ7RhnmirwC3RCOnj4wKGCAjDfJ6871mXneJJf+oH609Pn4Mm2yMO
kToOO4XLocOgs7XZGGo4ToOexuVlUJ+m2DgNKC045aveehdO5uP9rSGxxTWEuiosyfSltl3exJoX
t1Hhr1Vqz37TLCqsZ1FRoCkLqtHpigoWrSrf2Y+a1CoYHJE8GU63Nm9Gq3D6xIja5ALCLQg/Vtap
sP3Z8xv9DbNsR89I3mrpc66MTJB/mSee/NonrRqOPbMw5Z6OsmTjGFQGUQ6C7YFxus3GsSdPGawR
8lzd60/lyepi31bOSbM3Yiy3I4q5ZCBy6+bUKC0rVksdMvM5TJsT0LvOR+9zPoKbnB7AijY7+0dy
7sJdwYwPrMS8MLenoqJ00+qx0JdlAPm/ZmF5GGZL37EiyW03Vjarx3Ri4jDBhvTx8m5CTDROTqWd
70Sp1AiM1KJ/Bqh3W2WbaqeLzXZCna8tz47+tqiZ6t9jDZV+nysjImivbpd1UXLPd0eqXICS0/eh
8R1xBOO/P8mo+Qh+V2BusBpvIh8+vLXWHDwZdeMpU4/f1yVw22ynkPXzTrW5492Y2aSQZLFQawyh
eo+yOMi0p8x+k5jKubaWYOrNd3DiQIv6opUfFvXRY6De6+ZD2HQHU38NO6ffHr2ZmeCvKM+jj9oa
D+zli5J1j9WUAsZ5Yz0CdjgOtXIMu2d3T95D9rWhghOyNMCr4Ze4/RBFpUdjb0IhrAxnDvUgy7gz
9uZ/f0wYYjYY4gZQcb8URuZCo74trJRGEOZP3gq71tuw/2Q67/97iiWRgwOlqkLDRMTdVVxpswM7
90D11LJWEA1u9K3tE/2whoVytqBJObhCSue+TekSXtncxPIaK1PeDThHMg/s4uusPSW/wV3DACuU
n4J13AL1d+uX1c+TrudMPVNm9PvimUnCyjlHp/ueyLIYyEVSMy9lShni7n+1euMC7WDiMKKelKGf
d3/Fxvm+AVl30bi2sLkdKvPY5Xooprft7Ew19WTPvT+q73O9Oc6FQcPoqbVezPHgOJVfjv+9D4J1
9+cYAYCxbeUkMttRTXMmZp0mYo4gL+tDDKHLTjxIhJ/FP86bj+wJNM3bpGk7LBvOiJaBQeVkpV9g
Rjsy1/dQD37mm12C4JTjU1MtlwM0AH+Y0wNlXDsbTyCLkXU6LLv1L9kV4PoHbaLHK+awiyKQ9A48
AC3IqFkLZt0JTCSh1nnn/JC7L2ZbiCGYXe3NHrTiuFDjoeQbowFah9lhZZY8C/+MXYQan43n8q9Z
h85kPEHZfJqftT/U5RRpgoYpR87qfsBJPb/6LZu92aSLguorX9y2D87696QwwF89VLZfZ3vdKRmT
C8heeFwomkM5sh0eyg1K3NbEAEaovpSpC7au9zPtWWmewsU5hVGCosnB8d7XyXGuHxYxcD+NO/UG
WS66/g2bLx3TlTILwR23RMVB8NtadrArwyo26fbA43UHspv6swek4zZNeEm7NPPKuATsO9x2dP2p
K5+m4i/VuIzjVzvcaxKIf+8Xe9yZybHiUbclqLHWuvRKi4WlDtkklIlz5C5RmGCy4X60yIoNUOEh
HCDqG9wFjVvPorQOFVq+jIdnI7JzfzSaE4habpjUgTeC7CJZ8TL4Y8esSAi/OAg5AW9/XgXcI2/N
FkaWOkgbCVJd79SseYBQadh+m1pfu2Sp9+ytH7RyfUp37kcyEgg4yiB/sMUVgKrbrV1NjWsjn+DI
8/S/U2SfE6M6WhbShdWrMo4ObWzSYV38PoKVaF19O+keuFjvPAelX/fqR2yiaQ7LJO0sRkdU5xNt
5GBiQAVg8WO6xxMvO92oiAFxE9QocG9uvJ1tCBOEcnGYWN+rup2CWEmdnRCSlMeonlBp1nhpCQ64
WyNOWrmpG6UkAUd9XExR0vbnl2jWmPgZ/bDbWTzZfofg3xHAQAJoe31z3CQV7TO24mQkQdmEz16e
/wjbcC+pyxIpzPKQX1ITZtdvzrTFjiIvU5lf6o32wdLGQ1G8WiFCaQItfpUvl6gp/cR+rXsf4Stp
p1Ou2g/diPjZ+0jba+fJPiT6K1Sl+UVk2k3YztWktpDeMOxq1Nmj6/TpMYk6bedeL8tyhAnybTDb
g4XaxGVZrcZSzybs5GN4jnPlWCYgguLugE6635dPXTO+pE79GwkcdBxSaoyBcgvbxA+jdUCyKNdd
4tENmFRx6gymv/P9hCNbwGsj4u9X9zxNq0xtAgl0WduXev1oxnuUYj85arYZ7drC5hOFK28/q2Lx
Yu9NZQ+HkCEDq6ieVAZiSmf1i0i8AwqIp+PiTZo9K9xE4AJD+vJcF/0EXtP0eZbAZ5U8WZXzOp2O
Ub6eTOPcQbyjtQ+9fnKSPay/LMivf/Xmk2dLqwBeF58cruHqGM2uH+Zfkjzos9/orfE8gTIJZglQ
P1tYAgMuVlZ5pF6mGA7ibqBQnci10298aHBF1Co5W4Bl3X7oldmPMQt/kqC6YHKSQMl2quSyBASn
5j8WNh9a6bR1nnuWrNJAV0x24MaXCvmZ+37IrUAtzNNRXOA3fgyRmRdDx65wZucwMnUunsPzsrMt
ZLkb2ut/rGx8KZKwiT2LbVGsz3poHbzpO+XpEZEFXT+UavTfeUUQ2gN7T3Md+j1nE23VtMxm4THn
lJSvKQ0Uc/Y8QIBAMz76neWjVUslDDZMegy3YZC0YVZ2IcwwgoNg4czzpg/7jMLi9/6y56+sbPzB
1bVyBOlGPNTHfFhe3FHU+5/Wbg8WLUvNolpB6VjQ7ppiH1/lL8fO2t4J+VA57OQlfafGCqz8T1Bt
tZkdtfFIseV+AEozw5VFETpXFpPSiZQ4YSN11XgIdf20eMiOuWP0UPXxpzbcq9pKQxFxOIRXhbbn
L1+syoomE5wzWdl6/hy31sNsd49lmdV+k0fJYSKezvmc7l2BpTvtyvDmI8ZQIMxJyTlvi2mG4Vk3
vwMX/Z14hJQZvkQh17PF2iY04sM1hMgk9IwzoI+M13Fnv/zGJ2MSmaYJ2e8XZZoojDsQr+QMehv+
YKSP8ydvXDlVqrOX7VHUy3oa8CRT+YXf1hRg/dsAMctw7HqFPOjWyNdr6wOcCx7395H2UO6jhxc/
q0+FD09pfnbso7NHBibZfKBPQDfhKe+ynxQKVwEaR4aiWTnqAKmS87iO6j+buIFCC5XjMKp2LilS
Y0C2AKtSZUP859ZZZ2jnPFMYV5vUpTzMbT4GVV8YB5dBbNStUQa7/yml9mBsBFsrvuf2wpdkrjVZ
U8+0zWwAOx+1p2LpAnUtj3oS/33flmQDAKZCcu+nkLv7s51ytZBF4+q1yuajEwawLspnygVMehzM
Okx33gp7pjZJpVuqNFYY+7toIe/KZPC1OfVbLTve90iE3iYvI5oibhtMlwtOyNuvpeTLWAwOoOx2
GheKbe6piafP921IMjKZn4Eo0+M5gg7ArY14ikqntoBJmw3SLMxlvVKj7LhWR6PTjlVSfGY6tFd+
3DcqWz86lpDYQyzPTMlmzy0oRSNe7nJdA6qatV9yaomK8njfiCQTC+kZ8S6npAfs6tazwm6dtOed
cemjLsg8/aRGf1hPMZzAyod1r0ApOWbAVYg9xYAm7LibZSyWwVbUFWNV+bGAqjP5YqShP6VFAPDg
vl/SxQNHClhNMJT8Mshd163KwBd+pZXhR6GinunqF0HdLsvhvimpV1emNm8aZc15CtTEeUIbTu2/
TNMfi/umHRy/qffOL1mwA8EUgmTQKVDLvv1cw1gPeTHhlhf9MdogUqCWvO+NrEhEhhckGy4q3szA
35pIsyl2JoNUy8iAH3kNV8OFDvYSZLniJ916TopvFrU/T91D2cvyIGLTUIgQGr/qINHLilGTYuy1
W/L3+TCjj1U9Jal3TH6jLUSX9l9L4pdcZcERqYshtRl2jfq2DrTERhkxnPXAtXJ1JzpkgXhtapOe
jNVN56pixq2Jf9TFD9RPXPPp/ieTrxunMxuLuuWWjKK1Cy+vHLxRzTSoIBN0qqeyik7JsJMsZNHH
cLWgQoIpFjGD22VrjWxIsxL24hFWLPgulLQ433flJy5+m80h9+HV6FHy4fp0a8KrJwWubjGQkvud
0R31Y1UFYFyiB2d9NyU/1vIxpZ+CJM+EAEv9qYdnZg2a/AsKWn76lEaPEOLHwMZ3fpjsM0KeA4ob
sCBd6s1nXBalbzuX3+W4MHgo3+f/B7Zt2fJSl6UUzOwUiWsTlVNjzM7oeCSScqGCrwHs2SuJytL9
tYmNG2Gko9mGTOalL9KHSH9e0imwkZIqizdhGj2FRqj6GpiNuXnft67fvMuqg7U450rLDkb8h5W8
auu95p/0N5Fu+Op0lLjg3X7yxajHDKU8ILJO9azb7+Llm5Y2r/TSeN0a5iP8fXsgLuHlL0FGE1Dc
tQRmdrPQubrqI0P8jPNUbzWtOdXOt0FUwYpXdvHhfkDL2iamgIoRzBSjOcZvvZuVQrOjjPHTUCde
zfSB60KA5MBDorrnbOkOfU3hZ3ieFzNwk+Sl7Oa3bu9+AhN0uv9TZGkCd0FUM10Brcpm95phVuuz
QnodjBcrnnx9/jTWcP78cd+MjIDcpL5H9YenK6lPbKWr5Kq1JroqDoXooTHfeVb7zYv6V2aOmsOa
vHfNQ5Ydy8hPwtY5aK39cN+6bJ9yu+WSIcbXySG3xrtBKfQGio5LZpzD1QmaPj7NVbFzSMoC6Cdj
NvdOi1e6fmslMhbDgmwX6EU2+nbaKGAbSjDqQObq0fw77pSdaq3ULRgh4N3h+5Hkbw1q+hRBgWLS
hKeSKCa+G++L7u4EyH0j1rY95ClZSOaxErqJr9TiabIfNHenniZLcSCF/7cfLN2tH4q9DlMuwATK
+IT4hL8vLyX9NFcWNtG3xmFMOYPosxGTMJj4hgbpWzY8wbu7EwR7vmxyaaqGqMvQl7is7nMFhfkS
72Rr2avjarF+og2uNpI5xqA9Q1xZB59abZWcOssfD+Xyw3DfxcOOtZ2vvy2mzrFizokuPo1yaOL6
hHrNsbF3IArSQgL4WQFXopDwC31FG5exHaXsT1Wh+jzrvrfqKPk659GjRN4ukDr9iQBgnBcvyeDQ
1M7P6DyeXbsY/T7ba+ZLP+HVr9nsY3fW435xiXgnGZGGn50/zNrY65zvGdlEZDVlmjeruFyV2nFp
PiyFcryf9PYsbM6zwbT6pvCw4JVfiulVpe5VJOU5/WqhNrEOrCi2pgELivExHcxjmD4u6QB39ZFa
azI9afF4qIo0cOEdv+/b/yVifvbmRGNzuwvaBFl0TwhwT3rWq0E5WLYeJEM2JEE9F6V2cNVqscjC
2TL5MD5PL6nmwlHcrM4KvVNl1A+DrpXJOSwhqT96fUIh2iuNvek42fEKbIACNM8XRn42B72trbpt
COxPm4UBQBw/XE7h1BxG5fvOioio3F5fri1tDnJ1TAw3WiJayl0epDboGu85Vd7Pf/Rg7D6Ynq/Z
bBZ45wzt3X3TUh8hvEbQGCQoxZDb9G11Xq6UhqAh1ws/SQ3NH10PAW7jieWPdupHsnuhfWVM/P0q
/RmobY7DDLglTtYvyxQZj045i2dorAbNCIvHAtXfyV3avbu+NO/CuwtHLuUe09oYRm2hteKCrnMf
/uVx8U2mN4t+iaZTG71JKU5T47y/rFJPrwxunty5pSloAGNw6aYzFACUv1/PTLfEGu85yzrE686L
UZrrXbAg1I6BY22/49rAWUSlmD31IzXKp0XrPtoasKH7bklLCRAci5UEnA3P9u0XnOgLLU6FmRIQ
PEI0sf53lZwXJfe19i2ISb9qaJnu9R5lQcooNN8NQCaVrc1GDFs9LDKPIGUqo+1f6vpJqyJ/mD7u
eCfeJdtteG1n825JV2TZ2xQ7S/mxpTr8bAZ17Cc5FFBB8ro8qM5fcMPbnGv3DUv9A8QjHi8Wz4rN
qnproqbOyqp67QsYKG/+Aju1M+yc1GIr/+IdGGkTblBAbltU0gIEIQqLnpaQhXLmENgQMXqHNULi
cqdUJ83wwEkAFAICxadNVqmYUCsLg/6d8c6Bg8A9TfSk3eTjrGmn0dUDXk/+QFfUGUyGCYIwe7aK
rwUw4/vrKn2qOUzLUS8Em6C5Iu9eJZxULew5DXFZg02//hbZp6Y+jkNQ/pmoX1rmJex19j1UVQrr
shpPe6VYGXoUejy6K1BzIzXyy9ulSHLXmkXfqDaDIfvbXGbfZIyunB6mH0V6miA4nB61+Wn2vu24
Lv3ajOEISA/l7e24terGiADF9Hd0d/QJ5rn6nCAKB0pAMR+qQT31xRngjIBTstGD3nxR+8Zfl9oX
7Ct7lE2yBAxGTbB/MjwNXPf2Q5SekVt1LlAiWen6eYuEd+W9S3pI1bwsm45pjjjeRF+GOZrs885S
iNPzl8C/Mr45XbO+blulphcK39UhbrX3pvF5jC50nx/X1HzdDY0fF9Gx+hHvcTlINzYTCUiSAidn
/vDWbe5XUdUPdMyhlund58RFH+TNvDcrJ1tc0VpGko/yLs/JWytllbQ2cjqkx3Z8FSXlk14PeNa8
b2Kdg6f/urban4pR/H1/XWURdm12ky3DbqXzv2JWP/e0DKO6OCph6YdO89wvw85Wlp1vtNOIZNi7
BXrj1sfFNpS6X1nJrP4Bo1wFt6WT7OR/2aHNcANTqGLP6ttbQmfmcaxw1SYyoqAyPnPUmFV5yNLj
AkV7Vu1pIMiEYxiKB3MMDFdMsm3SpKo31f80zWurCZLua9TAWNF0CHW9eA9DrpzqmCdvc4TW3O+W
5KHReV7169Gt3a91rO685KVLTI8buDtUHZSVbpd4UNTcVGK+p2G2vqJ9yAywcs4eMkb68GAwAM0f
0H9kx83VaFrSWkeDkD2R0OV+HPrMVzMHxNJ4GNMjMHezDpIS7e2dQ1bqHgh3MWhMa2zL34K6i1XE
PeSrxegKkhBrtg9TuBOmUu9AGKPgzPwaVjbe6Vqv50Y90BBLkuqVW6Iinhmw/Huhmj72q96feHkZ
r5aa/6tyPxtTA9k+b+J39/embIiOGiXtA1HgpjUnMtPVyde3Y+opvKku4/I2yg5tMqGn1yBL8eA4
x2o9WorxDBFVs3aHqIw/6+ZDaD4r0PlWgiG3jx7u/x7Z4l//nE2kw7hrtbTCocFy0ocBmP06fyiV
vdiSJUJGQgGXAhEGzbpJ9GuvlNPUcMoUnXN0vC/L3L6qHGB7NpOaXfTa0Ru/qX5jwFwMov5jdZN+
89zOlwx2yEvt/Cj0MXBBF6wfndnwi2INyJDB/bWUHSpgkyi5QQXAsbI5S5dudvtIh3vdyz4wnX1C
Csxt4mBwd25x0m8GUwuY1Z8Qts03i5IujNyFfKCYP2IFgiBY/Hp9r9IhtUJZGeAqFGxcf28DNaLg
1o89/c+qy5+t4TulpFO0fr+/ZLKjCrHTf4yIH3G1G5amaJpBtKlNpwuW5ocKP5T5di0O5dTuZABp
DF6Z2qxa2WXJoKYVKryT8UljCLqwh+Pcmo9OjtCAaj664XxM0t28Ko2KK7ubAxJydUSdgFtdoi78
1lOItZL522orr1aVPH5/OaUH1//oPTowLgEAuF3PloEsJxKKMGN/NOMXdQ5U+21ZnNzxTRl9dWGP
d9dnx4lRA36O1D8jSn0V9/w533vYS6OHZyE4y58/ZLPjrdrTJ1N0z+skDTT9g25nfr2e77srQnB7
f2QLMMjGm8bieX3rrZeBSopGokeLogNzD9Qy7Z2okX69KxObr7es42IrI1ETdfHr1rYOTtudYsf8
JgSN73sjXbIrU5sTKmwqcxqFN0n3Q61BIMbf673JBbkNRv3hMWOycTtdbNXAtVWBf2rVMnCV761b
+Zzpv+PIv0Y23z73+qIe2G8Xd30RXOfq+Dwue+MR0sxh/2tkk9ynYlnMBI2SC21WRNLOtfJeo3+9
orNURZ9/xyH4sXi0UWHZAvh1dVxALxAErQZorP1QO6bfZjuRJv00Llwogg4FhJoI9qtUOCbFNMbi
ggL3/eQzpTQ+uHMVnhBe8v4/TYmfcmVqqnJNCyvWLiw/lkNxmJqXBcz8/UUTv/eXzUl3HQyNDZBr
OxK0tEk5hMYExKR1Pkyr+13ZnZeVljM80en9ybfKIMetI4UT22bRIV5ROBEzkfH4WjOLVyWiFVE/
nJKif9uzTZkOfFZqytTj0UYfHDhFfMiM6DLZ4U4lR/oNr37P5huChB7D2Aa10Yn2yvTyv0g7s964
kSUL/yIC3JdXsjZJJdlyW170QrjdFvd956+fLzW4t1UUpwh7YMN6EOBgbpGRESfOgR+qTL5cn9cV
j0Q9XeO9jn4ayb6F06vznnF27JO8606jbMdHmB6LXZhakzvIW1SOa51dF+YWDrBUnaIPRpYxK4dD
XuMuhr+VWX6y5eGrEHwI05vEupEaZFeybA+75S5SNvyJMLHYSXQc0MJCW5IJImaxytLo62Y+IWxf
xKhzwvhuSJ1Xy/MeccaP8fgYjr9/r1wYXCxjYobyBFkViDb4ugFoWNNe93N7w8qKB7uwsjiFDUIr
eq4zrKl4gZ2/PCiIklJiKLdgm2vZrgtLYku9Oe/EGV3cUhyDU+JTaD6W0bDrtPv5lBgf4czb6QWi
Ovct+Nuu33AC/4dp8Evi5QoR82LtIOGy5aSBZjcy/0q4nYOSbhvelcdEifY2xAaQn9/b06fRVB+y
agvuu3IeGbhJrxkQSOddU1s+xsCKE8j15z7bJe1tAtJNSj9dP5ArgSUFfIDhQHwhltIW97ZdpoCp
bapm0Qt8KPWjr9+lBprX81kl2svMX9fNveJE3x2Hf+3pixgPXuSglnuaZsPsMOQ34Tk5hY9duuuG
D3KduMjBW+Sp1c8TDYMKvUfg7pt/FOODn3q5sQsGtxz3ygfpqGz1ua14fGAGHFRRkhOJhMttNgJv
RZNu4r2lv5AtL+yNka8eGPo0qDSo6Ki8k8+NO9Y6FGmgUbkLhy8RJNThLjBegCpv4NLXWs8ZC6Er
8B3aqpzFvi3VgIRBxNtRUcCgfR2ynaJ/UdvZnWqI5LLPcLfsUt0620Xg9eYhHz+ExqGqu51EtG2a
z1sKNesfZNAnLfibqLgsPijiQ8PR4YOgF0Jl1Cx3yQOtp4dAfe7yT2l6V1kOJcIdtIqR/qTuyu55
1k8hDOdO9ge6X9QO0OFgJRw6OcVCvfEnlhwm8xTRnzOCizWM785Wwm/1SL0xsLh05lpTcmdkJ/nN
l86ejkM13mj2rVH9rHX7+6h9SemIuH6sVl3FG5OLU6zE7IOyx2SePunRbRD31Je03XUja2U6jgZi
VxZlB4r84ivezBwuqlDiDKB5XqKNkpI43SeOYx1UGQkd2WnbA7ig2Q3kkVqoLvnHXon6jXtndXLh
RYSqiho/fDaX35CZQzWQT8VflT+0r+yiPc/EXAYhpM2ebT1eH/Lq5c05otSCouw73rFe1vwgQ33m
TAvzh8TodkjuuM1wMvr8Nvk4ym23sZCrXuiNwcVB8eUirLWR7Ejf3gdCW0DZ2v6rEygS+nTJkMFb
JkqTqFSMxEYpUJDAxumPrPOUxsv/NpO9n5ceImAbQ1o3aIBCJ7UEhnLh8eMy5l0iWnktAyXZUj/H
47zX43QfZJIXGztd3of6FiZgLWOK0rxKTpaWTzqBFqe8auOwi4MQ/SBBHV5lSuRZY2nuOjX1j1kH
8Vc7azNc29axNpz4pFpT/Wlygmhjv64eGkDq8MeC1eV+WYQvlpw2VKGYb25V86gU8l7RXnpjOGT1
Y909K/45TDeC7LVNBEe/eImRWoDy+/KMDL7T6iMEomdovt2welHN79ePxVoFFIqG/1iA3eXSQjvJ
XW03tDKUvRvr+Q912I93ctd/z4v+Zmw/qBRuxi9B/hTQ6jDLgMDNjZO5GpvRMkpWHAQ42ZPFJ+hV
gy8Sur5mW/5K+rx0rUk50ArjSe34IbVShDd3Rkivb3BqAvVWzdXTxiwIX7OMZcCu0p2O6hr58MUe
m+J0LIOGlKmkhF9y1AcBt+z9WfIyUz2ptezJkEkYOTSnMOCMkCBct792sN6aXywzuidMgI2vgIsF
DpuS9s/KVf9RoKugPiDXO82KN66AtXvmrUnxSW9uACWOjWoshfftfuSRtRMFs2ATMLk6ME4uGC6U
qwDpXlqJ8raQJ8UHPTSnbivTxxru6+GbFjzLxTkzqgOlpI237+ox1WgwFf0KsPAvUY1J4iRG2Mgc
U6vhLvnWjg4lum9R5kP6O3s8Mfxhfsz6wbu+iGtnVbRTCSQ0vWlLu1bYq9Vk0fYRJKZge4z0rWfE
2pMbLjDBZUX0JS+zZv2gTIjh4g1K516TYjeLvnRj5W7Wi8VuX56Gt3aWN3OotqEUkDTN9XGXtn7k
aalGhKV2837CFRN4JlvVt7X7+a1N9XKntDPdW3ZJbmtODnb1ZfzHLp47tNEHN+2bP1gp7hHUE+h3
4jm/cDiQ/WryEFNs6ooXya9cc6vpYu1wESDzB1UP2hQXg3HGsZasmfTm/Ffc3EsIc0dts+Ez1jTE
AeWB4AC5oKDctHAasYzSnZPyqGyjVj1Fvj3tpqhod7nTSwhiasoJBB2kAnnkeFqfdjtraCHJNSrD
Ve26fE57RHMce1cEvu/RACau1anej0Vtez6Cmp6TBlvipGsTw+VJ8MBXU6lfTEzSaWEcyYiM0VLr
wQho267Zb4HQ1g4itwkHhD5z2toW2zfqfEBOYZSeU9KkSv+SF1vt3mublbcYx5yeHfbP4roYm6bU
Qxk9CR7YnkQEmTWB15j3+FKBWtokzV2dtjf2Fkut57xCbN7RgDAf60w/9MXgbSb01gZF/Aa9JFl5
KGIWpyI0eiNXrQZNCdV0p4TzrlAGlse9I9eHrohPelOcft9lvjW5WCmjl5oCrUHY34MfJPd2MvTG
1y2sBhdvTSx2nCPThVL7Q0prSm8dzXoASSyHw51TVcExJz6HT7mdj6VMB50UlTyhNbZLFqbKI1J1
8laH9NrefPs5i1dBOqdSZxmMOCRmFyi34Q+qsqIEBQmBQ+fkO7I6SEj9NOuRoTH6O1V9VDpY2aSn
67O6dhFBRAByjqIpKiRilG+ChyQ06tpXxKQWjtfngxuD01ActK43LvO1+AGsDWynNHrztFisXldr
5dTnOnoaSI7M43zU5efYeA5z49YPi109Wfsw2XpXre4ZHCv98Ny08JkshgdEWJLgWUX5AnYReTAe
i3zwolRH0ezz0M97bfqaWYlnIVFQhMPOd8DNXZ/gtRvYAczqkDOEbnHJR4Dj7n1l9sW4oTISiW96
HvPYa0f7drLyvbSpFrdy+k142oRak400sL1wMbM+FIU6ogpcS6K58s4qd73+YZoTz4QwaOuCXBkf
bBk0AALZhaxt2cHv5x0d+ynrGqpnNfmajz/rH2XxMG8VKdbsWAJ5oZCsMoEqLDZqnlgUtEyUMvI7
3T8npvFhapono4P7TVV+XF+0tZcqVzHYIaH1957GK3Ei2+qFtcbKVHfulXJXNshNJXXsUKhzPqdO
1t8OqdV6BShc9Kr14ZgAdjxe/5CV4wnPCjBeIFQiMFiMuiqVWlY6FA2kuvL68ufc7Wzit26rJ27l
dILWJ8kqOJ9IrS/eEC3CRvk4ltm51skfDa3b2DfVjeZ4ygw59a88+YMAGIgoIqU4OFGDWbiDMo6y
MRLiE7FJECr/JZXRTnFE58MW39facbBJ1AtlNgsXt5hC1E8GK++N9Fz4e0mOD0ms5q5hhoehcJBQ
rDKyZOrW/hHOfxF3v/JakVwAiQII+3K3qrkUBraP0oClDPEDMnrfFZ/mTd/xQ8cd0gL6/zLJDj6Y
4YcumMujao/505jkIZTTw7wvNYVX3PW9tBJ60BMh+F/Ajwqtqctv0gdU22wfBZM86LPDnKWdF4Wc
U6tXt+r1a4eVgOrVJ1CrXcIo6gSFKegAUOeZf5n1dNtDYL/jVXDspa3K8xpABdcqFIcMgCGOvhhW
qWiR0kc5cil1PTz0oeXvfQDiYH/CYG+oSnQq8sLeR5T8vEkZKOriPPfjIIighrrZKwMiLmEqD3fj
nI8HudkkfF+dDVCCdH46goBE/P7NHdtqeYZMe51RXimKY1KU2tHIQ+eQFGa6nw09+qj7fn5zfbXX
PAdAKwGYAZz47u3cQKw/t6ChgOF1D4GlfZymb7UpF67sbxHar0RCJlccrHkAkgX9xOX4lDRCaiJn
s5f1rWE+psXWEV4ZC9J1IC1fZSiJIS4N5Fpgt3PAEpfGpz76JEE7oihepZ+uT9nKOllkr0wdikOq
bkuoUxvRsZkoE+sUcs3YD6k9u8YouZPa3lTjz+vGViYNhj2CHcpOMBLIi22r5JkTmKHCacw/xO19
lm8JrK4ZQM6AFxr3H552MWljkyepEjOapijtfaIpkts2rXW8PowVp2JpkAS+Su5ANb/Y2xMrP8Gn
lp27JnG1cfaU8Ynk0YbrWh0L5VBqRJDPUA683AD0i9HWltOg7eiUn2rKhXtSw+qGlbVthoI5uSZK
ULQBLi7BJhu7ghpUQWue/8PxP/qhdRgS+xSkfyDISGmXzA8BGpSsyy4geEojrZqRNJHKyrqr9aZx
rVDPTpEeaPvrC7QyKMpqmBDATpJpi2dKVdtjmEsOmjdSuqOBFRoTDdI7qEyu21kLtalggMQl6yqI
ihf7zcjy0oKkIDuLHMknSf/SmX/X8zk3ZHeQ7mxvhj63/Si1uw274jG7uGrpPRJC5wJfT/ByuTfC
0RcXmIY8TNGepjDZ6/0nJx/uBoXeyjG4L4yaB/2dZUobltdmVghoUadH0AdijkvDQef4pNvZlOJt
0eoQFRXfRwim1KfrI1w5YkR+sOgCAEagfOmWggbcXdlF+TlVX6rhnpYxJfz9lkJMUFFz4JI13qlq
djOximxl+XmUnnPrOaTov9kptnKGgeQLCmlYYt/XXMJstMPYLF6HYVCLaLbYOlbX442BhSsqSnms
oXPIz7VzD3xvRr+iqu83U6prZnjwoAyLipkJKOFy2SFU6mtTifOz0t+VNtq+yd998C0qvl1f9VUz
JIpIsZGXAjNwaUaaVLmuui5Hi1s7ZvsmYDRq6zlbfUtr7QN0E/3X0GsS/k10MllJUktFz9p3jqvZ
7R6DqItHj1zlTX8notFoqNzU+Bynu+gwB+bZbpzbGUKz/pfsfP7tYVPWfQ1aqGdzPV4O25iVcmpD
EuN5/qz3333zk2R+jLY0slaO1IWVxZsgKLuhUHLqVKkz3Dp7I0FroNwij1orX9CUB6CUy0QoiS5c
L3h7NbJ0ktNUGYvJcocjc1nJsqAXNozjHJmuquXn6xO4OjRysgbZUqrjy66UOCuVKoZZ9xzJx7Cs
3Fj6qLQbvn5lb0KNCSk7Nzksi0veOaoxlpV3gCR1fdr1Q+BNRXFIwLn7SbjhZMU2X3j3C1OL0+bU
oAIrG1OTfG/G/V2Uttz/NzzQPSn/FTb5Kdii9Bdb7JpJMfo3B8LXcrkZWyCX9vgEgVpxZ1mm2xjz
TqFj8vpibY1usdvDepZVycJUaez9L1NVfIzNu7x7rs2PVfLdd8qN2VzLa0A+B7yVQNdxQI1cjo1D
4deTAg5xbh5jWXVriT5RlLZmXdtNYejqgmDfU62AklRlb5AKr23Nt8YX54GXQ6aoJWupIiaoKq6i
PZrdP9dnVF9ZvLc2FvuFF0QwDTk2lL7YQbi3C8xqYxjrJriNia01wHmLgCOG7bkcdF7zglXsoQn8
Zu8rknVzfSBrW0NgaRCEgVSM/vvLlSLZpuV1Z8ClJgRJnMELQhvKJbIk6remvUm6T/m09ZDbsil+
/2bnS/JU102FzYIyAUT5FPPdOj40U3eie7eTfzlbbdNrZw24Na9GeLZ4eC0OgBoRUUq6A2BA/a4U
92gXnGDxIvZI449/MJ9vLC3GRuTRsyV8dn40esNQeqNxNzd3QfKk5gpoVVEo+f1nCw886uUGgQ9B
2rLLNFeDyJYMylcNFYuDogyPQy1Hv3+mhRUerJB6iELZYj+aU1qNWoqCdF2NiGFIh7j3Ks04qr3i
NsHPqQP7P0Z3/RffuLk+p+/vASyTW3h9YZJsXtSZzKaMuGkoUOjq/ZCmItxqtCe6C6+bWQHlX9pZ
jDAdIzmdVYpmaSWfiuBbDFGNDhNZAp6ibr+q1ZNCCI5U2fQZUsM+tyhjKMjYSOUGk9f7o8+H8Dwk
tY5eDt32lwfElmrNrDMGbGYPWht6xvx0fagbBpZIXC1zasTtC8oxVuX6+XO8BURfCUoYgmgmFNgG
kd2+HEJia11WW8ylGuqnpDEOZfMxl+/7/GM8dQgw3aYjzKHTFgmRcFeXlypmBfKJMi7+bOnOJgN1
uV5BHVpN9wQn9T+q9DGLsn0r27vNov3qLKIbIyo/4mQs9ssYK2jkjMJYaLmW9JEwc+Pifn+VMRyR
LALKS7C17DCOfUMN5xALSYhQJmCbDmB2UWwF51tmxEDfOGQefeAbhJmM8qXo4Gry+8no/mgwArIh
KHd5z15aiWtFNTp//l8RcnpMwHdDjX99Y690fUCuxJYzxFOZCs7i8o9T0rS6DG1j9qBn7sRxbQio
HuLuqKvPRqN5gd964ZTQMBmA0do4V6su5K35xUwmIG4iP+Ng2ZNH9PqQmX+p6Bnb8r2UKm7W76SS
/s3u2Y6NfatWJwse0kyC0d7c7DF8f+cJminSP7ztoEld8vfYTWH7mc4J1I9V/TOIavpbfsW0umxP
+vvcyKWpRRAxBqkhxRWjjtHL9KtDGDxMUXJA3sHLol1hZ64yePnP60u9dvrejm/hYUrfbPtpylKR
TLD0p6LfulbFf7D0JdRxgPcRMnC9LkZV1XIhyzOVd1lmBa19FX0KgqdAP5nH8UmSNk7Hmueiux9/
j5YRjaGL4aSzXOb6hLUo6MODUtIO6E8Sap1Wk9yYnQVtQ0fHkGWlu+vzuGF4Caa0ai037ADDmUie
nYJhlyo/R+NoJH+FICyuG1u7yt+McolzilNAFE0GDqYvbNfQnwIjcKc8h0ngcN3QuiNQqYeLRyps
gouQz6Ld1ZLHPj1PvH+H9iUL2ocyvG9+FtKtqv2UNLQ+/b2MqlkPM9kWTmXNo1Kl4OVK+hWW7IUf
UCsrLrUSvMOYPdNREjX3efhyfYSrJki1cvFQSGCfXrpTeYbhRpvU9KwZN3H7IA8HufrruonVrUHN
QHRKkBBfBpZmLAdqUGlcPzAehPfa8FLTVZaftOofytbedWOr43ljbHEA5rG2Z18gN4wxcFsfNYDQ
G7b0cNeN0EEAK4mBDvxi0nQfcjq7w4gVPglSElP60tT91t4Tz9t3ngNa2/9YWew9yJGVKFaBg1go
yUXdrvNPmn4ejO+99axZu6q1PTrok/ST0Lq8PotiAO9MIzsJ0RIIBtokLneFVqAlJ/ksWaR04zGY
Nd2d7FrZKVkNBVNla1sV9hU8OM6fhC5x6utJW2x1mJfbIcptomZ93kF8pPQu9GbdztDuB/Q+uRc8
5IMc4zEJSDgkJMu3pHVXt+mbLxCL/iZ8UeinDqSOL5C9wfhaJ4Eb58f0lhy9FW+56fX5/Xe0iw3k
mOHAHe/zCprprwp/jclfkk//Uvzl+jquXT40KcGBCsCcWGZ5GiyDKmEbZ2fjW1jdFNausb7m0fTR
CD6obbtXK+lw3eBroW65c6AAYTEBQYoG3ctZHFWDlso0pM7g1PptM2iZ22pCV67vBzqPk4xWUnM+
EHxHN91UhHvwpNLJaZvuw5CUmqcUfXk7tL70uXD8H7mVdaR4SSYYFUIlOVBnN6cpZS+EOI5m3tm3
SVjDcK2Pzr2tRM4dBfHg5vqY1hYLimeRPLF4ky9LGmlQSA3F6PQs2c3B0sBZtpHXysm+tn+/Cwte
fVgfX0F0xJ/CJbzZg70RDYkJb8vZaEZXrWEdqlxJ3lij1VcVDYSCBx02GqoCl1ZkHVG5QMBZ5kD1
vXmYgl1p99/1fI48pxh+xEmXHpQ69XQ9g+ihn/bXJ3T9Ayj006YEiBh9icsPiHSzbKpBYvvXO/qK
57s2O6T6fag92l+T3O2/X7e3FsMKXMF/zC0caTymEaADThs5y3/q9EnxERNSy72Zxbu23WidFJP3
7gDAyKEAU5Sh+FsYG1tY3RwL4IomeXN+kH6mzfgQ2zeGHX+YMv/rWGyxra8OD9wxWTZKPdzll7M5
QWzWN2GfnZOs3QXVnVAJdMAp5TspTP7geoWoSpA10hUkv75c3mzQukvUSUkAahRVfaikci8Xzm1R
bl0H60P618xig1gzT5Es7oQZ0F1FeOxpdaLQslP9+Taa7S29wpVUM9VmgW+goGiJ5N7lHMqhD+OE
BaRMLb6M7SmGRqHO65MeAKqQvTovjqT5wupb22ypoKxdO28tL64dNQ1JnJpFdu6DXWOkOznbGcF4
bBvplm2HwNzj9cOwFrvQ2quSqOWuVZe6qkoqxWqlg+9RmsfcROo0uo+KLSKetfV7a2QxneZIXsry
2SapdQrhp4vjYjd0npMcu+z34QksHZ5ZB2cJHGYJqVLMutC70AAzYGa61ytT7s0SJAyQPW4Na3Xu
TGj+XskY3nVFW3OjWF0/sC213ryLlXnaFbJ9o+bGVvC3dueAtRHoUcI/aDov92OhwTg8lT44Abt0
pW7cdeEXmc7cpNzwxWvbj03PWNgLeK3F9osTuaexH2RPZBykOdkN/SdZd6sn28/3dtd/vr75Vof1
xtriXIcwYUEqB5SE6Hzcz5EGOLSzvLG0woNuEeNeN7cyOOZPIcsMoBmRoYU5Mx6MPNbxxQ1aWtOM
zsDfUBSo7W1ePWTJxsFaGRsZEsrAlAB55y97Jp2iK8qhEwe5Ok3NGQx8aELPbW8s2MoeJO3FrUmZ
9vUUX+6MBOBRkFOcOssgwA3bq7pbY1O/e+X8gkDFGxKCMKKlGrI2GfPkJGw/sp9hoO+l8dmES7kz
n8ESbCzSCiZS5EcAnyIBhcFlhqSTKpqD6iQ/ZyrJXO2zbReHrNNx/FZxdhr9rDUvEphemRx2oNsv
iawfw6NPKiNU7rR82vqelXcXzVOUQOimE4qHiyCszac21wFakofah2Po2jaFVam+F9zOYfBRTz3N
2XX9t8CBVDRVfl3fs6/9U4sAAvNUqinHA6c29MsF1qV2GoMGiEOeRMfSvx2Gm0q6q0OJVF//iOM5
BM3E66/x6rGTPSN/GuQKGrP70aQn4s6QfvnWoUuOQ/eQU+UelNte+5XzZJLUu0g9Zu2NvdXYttIT
RjeGKDKA4IQEdalDWWey1IVzk58ra5dG5GTM4JQ6ugdKLPSsfzLDLYNpLykzOqa9y1f1MiITD8lw
L5T6mtk6Egx/GJqteFrM1bu5RAACyL+OONsSTi2PZk9EDWxBUotgPxInHUu9arfSxSt+hvyMiNdx
MtS2xHF6ExV1it/oRk0Tg/NXONz24U8r/462sltosYfMVz3Md2MTfHB+xPWvNvsVRv1fnVq7uFfU
BE997W9EaSuuSOSLgDRTZwOzt/iegSWyAD0Iwq7Ea9PupZvV4xxbn4Zy60pcMwXfI3haUmSC1fNy
6L0fzX4lyM6yKNnZ4Y1qxG4xxp6Tb1UxXuXgFotJ/z9BJ6gvPMWydEi6U8qHDkHJSLV3qe94Uvq3
ZOeeERgP1vhPc4wNnixTf7C19q/Qb3ahf2q1/hCQoWGqKWhKaPR9vH5c18b/ilglOyfAT4upjiXb
rMsZgp+5/qb4BwQqzPL7uIUbXHH6HCxw0USm4FaX+ZiJJjmyyPT4kgi059Klauj6n66PZNUGDhga
Ws2mzUG7XEmzBm0BVSM5H/WzMZ+zIIM6ecO3rs2WAMX+x8bCt01ymvlVjQ2SFa5OuBYnB3axG01b
SPuVk28DQOTqp3ZIBW+xLhyBvjRDavVR8aBHMPrCBH19vtYO/VsL4vdvDr3vAN7IMixM80keKd05
B3r5NNkFnIKSwh8Yo3hHFoLMCgwql8asnCDR6kQh9FmiTu6aSDQb8mfZ+tRsOfOVByyuHKJMURah
Wr5Yo0LNA3vOwVXkafPB0pu/nEB+SE2ScHZsflaQtwQKDvImG1+uj3Flc1wYFhv0zYQit1umUclR
UoNx1+gqSZ4GgRHD1eV6w0GujZFoAwJitHcFlvTSVKDPyFD38C7MXO2zcuMM/5QfICFTnjS58VJT
PVwf2gp9Ea0U/xpcBlS8erokbbkh/KJSPhpWGxyQw0gegrGF5L/u4kOdqq3bJYrkTUi7eBpFB88Z
EcOMaLd0hz7qD5PfhJ+zIY1MkJVGXhxUmtcPcMiOG8iBtefwxecunh8apBAIv0AMYWfaOXSewir6
GPvOXvPvIii/SeDFWbDrxsm1jd8PoyERJuwCr8qeXqIWEiCViRoyU0aS71sFDTLlb1smx25KGw5P
FR5tcaEItkluSBuWCADFl7vAz/PKKlXuLoiwD2O1t+PWHQ17B4nDSWvutOwugFqYxLDX2PkRIQDF
OuTVzzw6tb6zk8ujY3rFSKIHlp2pdWOn/KZ1WzCnFag6W+e/X/mONaCdmiD1CwgPm2zfN99527rT
9KHXuoMEeQcQmq/hMH/L65umf9C6ZON+W/FyoIEQ4AFtBwfNsq6nzqVUhQmw0FT0Zz6aPgzo6Jii
fxz42g7Uwf/T3mLnpeWQSPPAmrTR2U9VV0MMI3BuyjZzezLA0h+Zo1gKxQ9JhNe3yRufE0khug4W
kwt1givZT5LWuCaIHAmSOEn93AXNhiN/FXB+t+le+2gEFJ/L8HLTlTiz3JggIzQGUv99ApYyRuhc
a29rydyVNDVr+WnKn+q4PqWDfIh8y7Or+Smb/Btf+ZTNZ3TDIGuJP7TFoXAOgWZ/ue6s1vywkJXi
9hQEQMt6nW1WgVVHOn647ynSSajjqlZ7KNVpb87atAFQXHPFTL2YfqI7KoSX8xGWVqcW8H2dk6LY
66kG9SuHPfuVacHHCkWYplF/zbl5uj7GlWBHrDn4EcEQwzpcWm3bnOY+ABz04X2WrBy1kZM1f7tu
Y3UewRsLUCTQpeW7tpArIP4VQZsV/2hbUwDOBEtDtEUxtmaH2JPGW1EshCT0cix+FtT/S26hxrcl
GkCyFqBddjCDrZf6mi94a2jhLyW10fLAJHprQgTZquDzaD9Cwdfr7XGs/b3WBMfrMyiCtOVZoScV
MTbyAuCjFnuDCmfRt6/gDP9pDPT7XL+Xe6+0rdsMVbA/sAUBBS11QutoSaNTyEMftApoOTvS4Z4a
un0BU0PpPLRJdILpdYtHZfWOpbb/X4OLLVj7bTplJnAXVK5n6ZCG+pMi/w3l2K7oPER/kYDZ+Rxz
WFKuj3QN1ICoGjV/9LJIVi0fUrC3GE2sA9SqLSc49ZIAFDXVjARip5OjtaVjbvrpXZ5UwZ1pVuM+
tvvHUAkQxqlU416h32LDK64dR7QRdNFtAz3OMuXSWH3oVOkAyqgBnea82OhNBVtB3+qMk/MW6QB+
gOS9PChVa5l9pylUePXhYYBbuhitndFnt0pg8rM9qpGzayT91ugek3Y+/Mm0izIDyDUcnb54kuSz
llvjYBHDBykkvr7a76opSvcykimuPlS9h1dqPT3J/V3cjTZo0TH3WpOHWN+V0lloCW9shdV5BxZO
NsCEe3v5SpKzsUgjQ9T5u9RNYgudpeek2yLGWTvGrCxi6+x2eJsXLwrbyZuuGATrQlPtZuqNezku
HdePuvhYddlDk23EkGsGSUewjwSPBZfs5UI7JhQqfQ/IuInN+2z4rsi35Mf0ub41o+Tm+rKKj1/6
qLe2Fptqdkx/nAVEtQkFx7/qS/tg0q2N+2p171oyFWioVSASXjYsFrqdDoHDmY2dqjzQnhbvw9D2
D3T/Qso/DePJkLtpr41KvjfT2VHcPPfr82Rn5vH6gNduAQEmhXKMFDTreTm5WlFPZp+C9NLnEiIS
ockVQNdz6INk9FItbGE9cz4PUdtvOIm1e44IjT5UoPcWD4RLw3lQIRvmM9O99lKT8nT0+6aLd/bv
KyBz10AuIwjGFaHwfGkHFaBm1H0G2Lcz8YetJycyrdWunYKtt/bqkOg/RWYJXlQeVZemph6W1Kbk
0jG0yDXq9j5BLDRMXniZb3iftZNO6ow2KEF9ite/tKSXuj80Hfsnqz/RCuJGMMiq2fQH/gRSUA3q
E3YGWcFLK3RjNHnVU3ApCKDvieSfWi20TrMT+BvX9drMEb6RdVRfIROLI64WoRMYNtWWWLjzyrWK
hzH9aYQbL+HVaXtjZnG6pznvkcqjmZ9yjhq9BIPhOlto49WhiHwt6XOhIrZYmrHQkvYVX4LKYuiX
O92+seAsDrMf1w/u6lj+tbN8ylHuyGs75/qLmlpokoTwBZbJhndYc4e8pikeCR4oY9ksjmMqEy4S
3KGi0X6Z7Xw22/VxrM/XvybE79+82YZJyqU2ByRT+sfct3e6+hEItvwHID9i9n/NLPayTWhWqzUj
Sf2bXHnqnJva/3V9JFuTtXClY113RQAW96yEtitVlRfI1obTXF/0f0ex2Fx+GnaSXgluIMUqvKgO
dzYwXYiz/sTBOAQ3XLkoJlE4u1wV0IFOYPkY6vTkoKk/tKS8UeyX6xO2tvRUPWndh1iBjISY0DdL
X5hhHiQDuAKOo2M9N4bkhmO5G+N2YxuLaVne6qKTmXepA5Jt6S4js5z82aFP3yQyTB+j/ofiUGPL
vFD6Wo/BXhl/O2QBpwesAPQJfwldLkdWJZR8rYHDmYzmjTV9nO3GlRGdq9TkZqi//+400lMDrdkr
cwR5ncVaJWNFr15OxbXJIVF/mYpzOTwH9N9eN/N+EiHvIdIGQQoj5TtBMLmwMsepKSEP+iEyZeSz
s0Pdl9w9k2cFpodzR8tiOl23uhIqCc4guA4g+kA1d9lUbGjDNGQhCWz4Q+LoaGgv2uDHLuANT6IH
MtETd4wKL5mns7yls/f+uGGbdB0HDv4cWlEulzFKZXInKUUB7r2bUoOrZxjBw29tz/fn4NLMwgXq
RdTqdkl/ICTGbpyhmUraSvlk2ofrcyl83OUxuLSz8IGmUSn5TGfJ2R6yfVIBLxvuB631xunzIG+x
w6/PHXU9YC+Idy3VbJRqjmNpCAmG8g9p+kFpWlq7frvhXAwIpW1gluIZuHCHk1zPpa0E3B2x/Emr
HNduq3t12MryrQ/lv2bMRXRS9ZKfyTJmTN5VaXNfKo+m9c/1tVnbA7hbCE11cCdEj5dbrTMteQgh
xjrL8Un+0Tw7XUDj/q//n5HFfLXNoPephpFM611z+KRkEPPpibdZr1vzFSY9+mT8KclA3Xw5morh
lL3oJRzEVk5uRkAE/a9BMW4tiba/TPXSLNu4G9dmELwfD3IVqMc70iGlNq1xFpSVViy73PKlHRyi
Pt7BqHp9Fte2w1tDi2OkmYM6qFlDbqlJvYTHaPQPRYmN0awaoTxsQZNPVLzUlHaMmWY5YUQNYcnP
frXqcTNUXbGB4hIJFJt/BezucpUaDZ0XuZFhitNjSiG3gITcjEfS9elaWReFmrpgEZS5gpc8mDWi
3LRgghLLB+nRHIud3djA+b5v9peKcGHh3jAkpGvAh9DTvdh0fm93uWSBpWq7UQyHctBGHLHiQAWs
iSZW3pOQGCzOD0w1dTyUwOtAWyb0cRN7eWl0XznBodkit1xbnP/aElN3uTjjZCZ9LLM4eersh3jf
6vo2M+q6ESFCIwqEsMpcGgnSUOn9ksCoMa32DGltepDqXiZx1wcbl8+qKTw1YBVSOMDiL03FOZ0B
ap/mghykbbMdEXhUbz0m1owAmaanXxSB6MC9NBLRrqS1OQQ5QfTYVvA2t60LFdpvv4upp0A7Joh4
0K9ZJrJbK9anRLD9wKmiU6xLb+3u5fqhWR0I2QrIrJBx4QV+OZAklmS51DARlbMnIWeSCaZPY8OT
rR1NQ6SguJ4BVS5rGnGuZH5KyofnBCrFkQao7BEFHCuONmZs7eD8D2nntSQ3crTtK0IEvDkF2ozp
ITmGoyVPELTw3uPq/6f4hZbdGPyNIBWSjnY12VUok5X5GrS5ABSxf4Rk1eVwrL6p9DRR85MTPMHw
a5AIEBI0MuxlRHL31+dubVRiSGT8fCBneeCkFq8Xq3ZQFYry21iPPZaagsN2OG/heleGpQp2DPVW
hgUK+nJYcL2RCC9hPswpLsDdrZLfzHJ0k6UGIgAbtYuVUV3EWqwIeTJtKZSINdzpU7RrZa9Bmnzr
Q61F4YCjysqBjZziYkS12kgFUuTgUds8cCspiNy2+jaTl+8sOfM3vtQK0hDtsrNwi0HNUxwmloDL
y5+bEJ+F5qnJ6oNOfamtj3r1Yozf6R9qk5vFBzuAtYySWjOcHHpi7JCdPN1IWzOwsvMuftIiEcuC
Is5ihxkI+3sksObhfbjVrly5qAiBICwdPi6TZediTmvNmW1BT5gyNwmelPrj9R2wPobfARY3YZHi
JxOKABbmFahq5/WHwTn8bzHEIM8e7xUc4amRYB509nMffBxs322yjfNphUco1sfvgYiBngVROr2P
4SsyU4bZeQiqts8IgAnZhjHwRugk77UyQP/JxBFkTpMCkXJZOUR6m9y2o5O6cagaXofJ5NP1wW99
wcU2CbLAthIxwbb9nE/fpf7r//b3F/sikttJ93GYOFH83ztGc9/hXPQXIagWkC6RZMrL+nsPUCKQ
EqElR79KDe/GZmsnrU7SWYTFJPValFv+hHhg0dVw/mWcIY7Xx7C6zknDAEuK/HWZvmhz0AWmNKNl
GX+Jxjs5/4wo1/UQ4kcukkock36HWAxi0kbcOmtCdCW6VKXXqQf5eaKccz3M2lxRw4HXSaHDeaPu
ostNH1edIG50X+T2c7NJyV2bqrMAS3WXye8GRY7Iwh29PEpD95CZ8kMcJD+vj2MrzPJJYSZBPGBj
e9J7y22tByWUvK0i6MZc6erloTANuiaNs8pQsMlV7BfV/n59EGvfHAU7wUBShQnPYvflfWfIvZir
fFBvEDL7YUrvSgvyWDtvQWhXx0L/GOAjBMM3dhlKrlthKDOWpnwd8TApjC3pbXFfLRewYO/+N8Li
i0il4YxC4PXkz9XPHMVFFwpCUTUvlv7PmDzMVrgVcWtMi+9TZ/3cWaoYU4pddvox7bauBfGb345J
E3I+OlV9Z7EpuyxWKm2wBMsu7Xe1Ev5w1Ho3J8K31/RwFUKOZRfPxj/4Rt3K/l/U0WAhAKoGk4yd
3BJckk/lPI1QGkn7ysH1w/Cu6vU7K3+dB/1Yy7T5r6/H9Qn9HW9xC6LRTupucgv2xse4/NH3j9f/
/uqmFRr/PJpxx1tCGYwOBVmKAcjnSgcDWdFJvk833W7EpnnzzcTDD/0nYaizWBVaQMJfWAG8oCn+
WqWzO8MZM5ubVNV3W8W0FYCujmY3uFP4YpQGl0VjJemCoY14bA5pD7lInwLwhsF8M9tT7ymG5Hsy
1Ktnu4XfEGpFfIib6rGM40+9LbUeFACoh0EQYAsQOzcJ2B6YWSWaPU43br0hViefF7EtfjEXzSLf
HNNCt+os5x4OfCwPRA/ecMct6YBrUUAcLCk9CE7rUhASpeq+TuXHvn7X1X9xGcPxRYCZ4hvw28VB
o+dFEdthnZ98238H5yxC/koO0XrYAq6tHs8OmTPoWTgxy8ckSNVqlnJy80GvD8oYuXmoACj296B3
r2+MlTKmKt5BgtjO83h5EchxCyOhZRlZLUDZ4GAPO9v/Lk3fBju+oaM7WVsdh7Wtfh5xsRpSexrm
skEN2ZYlN3Fe/U1HgK0xLWtYfTnUmUQECZRJ3X+oEJ9qzbvKVt2mPuntPok/XZ/FtTGJ3g2UKpop
/GdxX2cZupWznp9K64cWwxaL99cDrC1uHuBooXEom86yWdl0ihlbJUcLcuPZJyutas+0svAU9zi0
XA+1InYAxA+4HfZL/6fydjkYS2v9VprZSMYMK794bHL5EMTRXlZPpaw8zkIj1viR2VvJ9NoYGRz9
WGpOyB6Kf372EqriwiqbEBqjVU37Mg49J/oRzxvUt5Ug0FDhiqA5RTKyNO+ywngY1RD0rmWk5nNd
BuNBG7Xxrmx7f+sOX8lLuMDB/4iSEKaOizdqGdXdEAh13SLyD1UYvddCUEdqu5ur42jd+cXIQS0P
6I18VOFCWk7/CN7PzR9sdKjbRMlc1YnokfjdhuTDyvFy8cPEcj6baXPoUQNx6HMqivMpxBcmopVq
RvFNbG0cLyvQTWAaZ3Ow+KjtlFuh0YFXT7rpgAtDFSKH8LGzEcPW3ivajV+ezDHdmdF+TOK7ed4C
aq4PFRQRGt9soKUeVmH0curzEjwleeNOwU81gchp3KrpP9d3zeq6osb/3ziLU41C9oQGIz3cbJj8
9+2QZbdGNL1Ai92SfliNhJgFLHFhkLaEs9nGLBlDiciwBl7awOMLJ+piNA/Xx7NCcubDnYVZHGl9
BaK2VHFNNGcPgl+Ew6vszrl/mJX+a9LrnAHVHhzQQx/o7+RiOFhOe9TVsXQzed7bQefJw5Zq70qC
BdIN8Lug2gDlW2woPOGKif4IG0q2oxv0LnapMX406+oxk7vX0R63RMZXA4L057IXFeqlf9voD1Vo
SjC8AkgrhbGTZ7f41CXDLtnikq2eFWeRFvsEs2iq1xWRpulFVV6kOHEVnEtNm0rgdJCGl43Pu3Jj
AShGwQpQCqWF5cjixInDKqZRPsTy7MlVFu+Ncgh3qSYHXjumvjtWSbtTQn90Udfpb/M+qG70EjXf
OUy++mU77sK6tDcun9XFDVVL0FsgQC8F5OxBHXtD+F42+R3YXLeaa1ftnq8PfuVMALbN1sHRCHmk
pT4Sol19GSvwHOKpdnb69NiJV3ZQPoZU6/fXY63M8y9DBiqhwmBnCVjOfcKPJeeCkWuf67q9Cbtm
gxK04jHAk4NeKYRi6jiEuTzO46LvZSsHXNHO1S0+Lq7fk+6baIAmXq7SwK1ei+R1zgoXXNUndYi9
YBx3FsXDQSm8fKLk3G79ppUPefGbFm8hYPcU2W0bhnmi/TNH801KJ0zPIrST3WF8zlTDzZV+17fv
6rphrclfYrX4rHPOJHq0cRGv7OKL37I4Nlo/Vic5ANwQhKl+CxbYcuVkKu+srvTddJayw5jNw8Zb
YfXDY8AmMBscHvbio+RRWA7twEepjLjxyrAh2VXk+fb68lpL1jBU+h1mMbYhapzULhlbNnzEKMpV
SSrk+qcd/PRl26thoIWWdiNVm5yM9fHZ4D9JpmQYvpeLrizCap51ZG2lyFDpqo3tPk0jkMdlq+Bk
0SszpjBO/Z8YA+Hbshuld7xHk70kVYGnSH7s2XHTuUXs+xspx+rKU3//sMWMmF0z+exvYCZyjrFA
tZvGH39BYWLLnQURs3OWQQ16ojW1zbR3QbAPAsvtpp9NCNbWDv/8RLyIJA6zs0htkwxQbFA5H7u7
Cn676d/a6ZZK1uoOIeXGoxAoE0/cyyBJV1F9EfCfNvY9ozuwSePmq5Pe5cWX6wt2ddn8jrSUX1Cz
dua7cMAr1nA3d09xZG5sCfFbF1UYCjD/jmXZegqyPo7bmLEoYJ8T5S7DdDSzPsTyi7hMhLYC1Nfr
g1qfPvhAcLPBfywLP2aBc3s4gWSZYYAf58YPHpvMPwaO72bdEJEWdfHH6yFXV7nBs4KamcMttth+
hVrnfC/Ss0r/lKAiaMYgE7ewBiuEY5b5WZTFKT6b9jRmo8lraQhP+ugV8W7IU3fUZYgjIyxEvXGl
uXnuSBoGuw7dIWlcvC4RfBjLOydr9ohFuYMReHo97jQ61K2xyzufx2v3bCn5Fvd4JYvi94p+D5h+
2NiLWenHXrR3+b1RGbomqjND+E3T7lL5n/bBtLbeFqvfwCSBwAxGYH8Wh0DUxgylEzmUXT/IeTcc
207FOG9wNhrjW4HEPz87A3prlNus4DKl1+QZ1qPVkh0G08YqXsOh6mBQua4wVVAY2GUYvHJtJ64J
U+V3SpV7Sn6b5J2HAAybJ4/MXdDun618K8lePRJ49P+i74I7ErvrbHRFmpUN2QL0XfVRt4IHq3c2
roTVZXEWYfE4Sy1obDq8iFPnFO6oWa4ayZ+j4B5/uNS1w9Oob6U/YqG9OYTOIi4O1Cn3o3ISsM00
lG7Q9YAR1+/RwyAfC9wmdG7M4TZW5N0cpv9pKv/l+uFwfUYRf7uc0VhXUzmxGG9t5rdqm90U1UYZ
ZTWF/nd82CFfRoBdSkogtFeqQXO7OfgACfV9q5uuHm/BBNeXJfhA1KypU75x4OgjqRjmhFhF1Xl1
3B/7wtyF03yLEAbOYNrgUb5+rp3uOazDU9htwdRWZxM9NmoxyNlYS+0Ne5AsSRFIz2ZKG1cFf/mU
V/X49fo3WwOKUPeia4Qgk1CAW+w+Bw0JLY1hi1Ex8WZ6FGOm7GaDjDlQvaK8p/XfYhyh3+nDS9TO
+6SXcbgNb9pEc2l0Hyaluq1jBV2I6DSE5pfrP29tEs5/3SINKds8i6ORXyfjBRI0NkSc1+sR1u5t
BZMCAUO3STcWx4DWoVRbVoBbs/Q2wDk2jqpDP8AOv+ES5C3T3+R6vLsec+3iPo+5OBgS084L2PTM
efAl7nUvSDovK198pjNpfl6PtbqO4cEB3qOFAEd8kZj2elrHFlYqJ0t7zQA+ZJVzWwTjp6Q3EF41
H/R+r9SIfoXG5ygptnKUFTUqoGJn4cUXPjtm7SIOMzuYEE7vXYR7kiNNGfDX1bGv5Ie2fQqkcDea
AI7q+4rKcj6EvVvzcELJcRd29QHwycEhxZj92dNzaeOIXn3IoNcBv1xYNwBsvPx5SWJqdeHwniiq
1Ev90OubJ8UovCyQnxpb8Wrf36MD5yPHtvFdxLwvz+rzyIuzTEkbmM2qDM1smN0IPnc4vMvbH2P5
oxp/aNrsyjl98epeIrdRfH3fbG39/8/YAZOj54os3VJsR1YDdAOgYZw6ufSs6rGwcwHz8fpp9mYV
JJyT3QXtfR31N9fHvrr+eZsKJQa688uCWpsZQ98Hg3DvVk+ZkR91rEK6onYtuzlWkMuvh1vLY8RT
+L/hFkswVWCoRcJwJQ2eYEUdpfDR+RsgJu2l30EW5+gc1aaCwCoPUw2Zm8p5qJUvSnaXOdC7UPO+
PqLVCQTy+0vwATDFYk/bxVABymbtqLXjRcO+NmIvlj+XlBjmaOOG2Iq1mD2Iy3Zeixd3lO/jhkdF
83WS3I4U3NSrLe+8tQseX+N/B7aYxTIZOfFFsDDrD5J1ZyvqAZCSl7IXrk/h+rl4FmpxtWhRLwey
pPL4RO20Lu4T9d43IKXHhTdZX0nP+hgEXnUqy34ji1ldj9CmefQKW9al3OosoSHn5ByJih16LTYP
UeUN5UaQ1XuNJwKgYPIHuhCXB5udOoXSdswknMmjHdw1cbZLeo5a/9D2L51au60ie9fndPXrncUU
S+nsrLfMEsuBgZhOfZupn7GXcCHFHOGgPf1FIKaOTqHF7fLrZDsLBErcRgKi4gJNx+lYTH1PklLO
KFIFjtt2xUZevfrB8NLF51Y0lZaSf2Eb1FU7cIWmaEzACO4jpHe25Gl+ZVpvLgQgN2ScOhnnUrvO
lOO+aIWLyeCku9ZuulvfoslilIqXdTZqYiliR3i9z9/iJkVxJXR75YAC2M2MFMpkb9XEVz+mw9WI
Fxxpw6/y79kc162cdp3DKq27d1WTza5ddK6uz3st5oq+/j3XJhiJbYoKQq+SXuzlwgkMhLt8VRiF
qD91QvX9x35zx4uDajm/50EWqxPJjbaJRgOyWVju8ETLADdcH8baUXkeYZHXKUM8qG0It3coUk/t
viv90Qw1t6VBpALIvx5s7fsgACf8bmhYAC+6nLPJ4TUZkFzRUi68KkfTaJxumxBtM3bD9VCrnwfW
vYbgJbgsVb0MVdIYJgmwId2asVeru7yxdwhw/W9BFndaZqFgFJpMnuF8zPvGjaJ9Cr3/fwuyuMx0
XxmsSLPgNfZ3tqR4Zv4g1Vs7R3zmNwsN/JzwkSOxWioTz10cG84MoaA3qxeKcF49Jx+7Tr8bVfnY
FOW3IHQ2xrW68gCY/dLMwchksRh6tZcSjafcKYqqk2HS0dZuo5KmA/AsSmHXJ3F1I8GGRnKKnhnn
/WI5aLpfNS3qFYrcclnK1nC0Y63cuExWFx0KtkJzBxj1ctH1mZaH0phBF0ic3BNi/J5udgoX5pAf
rw9odSvBpRXCO4J/tCibjFLsGLUMM8GBgV3qr3UYHMYuca14Q8RtfUz/Blq2AFuwVZZfgG4vseWu
+3HvDB+TTR2hjeEs2YdIXvOomWH/G5aP/qj9tbY/hGm1z8xgf33i1lYCYsYgWyijocixfD1NRdro
CC+dgnYG6GDqXfKtMKWtBbe2unXu3l+KNiBuF2HSXtO7zuR6GKb+fpK4A8ug/BF2ypOORRbsmefr
w1qbQI5UJA0gb4GHWyxwSNxBUMmQZ6q69nL7R4yzfSA1h3x4vB5ojYbBoH5HWpxHmQV2cpAb5Fns
wvbUCcFYy2mMx0a30S+X7cQrp7q91YOkBzzq/OhMP/A6TZY8VI5OsVSZXoMC4F/sh/NftThNpCiO
cNpkP5Taq2V/V+Qv9GTCrPuLHY5bnJCphrqIc/rlOaIOeYa/U8s5gl2D2d6J435og43Tau00hrIo
zHpNrF+WibCZ2thwqfAM1AJBYBvz6K74bLXVXaNK+7ijMBptmY2vrR/2BHBQpMJYRYunfW0EbW5P
4LSLbtbcsP+garandKnsjt3WMbkVS72cRKAirW0IFDqN+n/yaN+l8S7gxe778+76Yl3bhVTJIOPR
61dRfLqMRGpTyNKEgYimjqfYUE5+LO1RHzimqXko02Sjfb72gAElglg82ENdXabDulLrZdaCPZwy
J3PNznzXjOjGOvehIdwMjvy/7pzR3DihV2RkwWoLWwNA24hSLp/WepiaoxTC3jFCyj5h++hHzfuc
V3xma0fNoOA5515WxA9yNdybs+9GQ/MXx4+DLyXuM1D4kCC8nGh1iqNJtaD3OFN1N1TWf7JY88qk
v7GqrRbF6uqh8AtWkE8LWuQyFGsyKRQDHG6OysfoDO8sYD/9ZDzYm8nxSijh36OjGYkOA/Yfl6Fy
pIgcB/fJk52/2vXs1bi1VLlF0/fj9XW6GoinGkhLJB+A3l8GUpXSQLCYL1gpD/gwfMizn/l0J5nW
n78K0ZUAq0jVHE3WJVraaOyEuhV4X12SbwMAS5ncHP+GiXURZbHrKn0MG7svwPhSV4qtxwgPz7jY
UvVcOSQvoixOEW1uwzIU4Nu+l973oK1M6VmVWtGlytto51vtxtm/ts+ICA8I/w5xByy+UjkNgxGV
AmtumZ2LlxuKmo+m8TohdiOX+6Iu3CLo3Ur+TzAELlDy2+urZCUVM1gcVMQhGLPfFyu/cHKpHwqZ
fa6Pbpn95CWgFxs1mK0Yi/dgY9JYUDtiZDoy9NajZuuu8edyZUI7iHYCz3TunCUKIEpTGmIlDPBY
/Wnl1ArqxxjRuuuztbanVBT1OZCxngS2f7mnurmS+6pIi9Mc6cWxm8zS9TPtRylX71FYqDdumtVo
2LFDnqQBR7hFNERXDfRVgWQH822N3ntQVc+dFu7yvNsY2NonUrleqHJQenGWwOxKVsvS9KX8ZFbF
PvfbO+qqD0mvPV2fP7GaF09CGE2/wyz2l2o3Y25ocXEa+hTPzp9dtSUitT4QFCCEriCvJjGnZ+Wa
rgnRkeqSgoG8EsB0Psr9z+uDWLmRBS3r3xCLRWCNrT1H0GpOCkwjvCj62nXamb7yPonGe2vUd1JV
3kuZ+Xo97lqWTCETODu2DuC+ljihMiehai0DvmtRa0enxButjLTOjfw259S1Oa5ITo7jqBqvg2bB
NSotL8ljDal6S7+l2yaM1ieEf67/sLV1CucKXVh+lCD/XM55WQ/h4FCKPKnVdESknwR+PkzaQzFv
FXvWwJboUaIjIlIhrjXx+c8+76j0DUk061SJjdvJrg5zcqtV9t4aHM9uPZnu3RA5N5DiveCD0xoH
3xp2UxF9GOzRU+tnU9+CoawtaTiCWH0yfMqDi4upniByBlFRnPLKqFy71gMv1P0/V97lbXkWZbFx
6mFQi15jzY1jU3Pm1IanYlfi2v5UHq5/zdUriTsJvouGgzvVjcs51opCjZQ5Lyig/LQqxRsA8JSR
6LwNMmT/+1K5GdX7KQdX6Vi3CD5vHHtrW5h3Ctqt0JRJkRYzOg15lbVdxYw20i5Kj3Pt78JxI63e
CrKYUGPMYFhadXEqAPWQT9hT5SJWfX0qV4PweMZ/CFkiqseXM+nIfqOl1kiQ8JE3rlfVD3n/5+7m
XHeCj8D1LUzjFwmlM2RzwRVensqgKVwrfSj7+IdqQGxJ/+b6A3aC/CyPReRhxUFwtvuaOOjMtq1K
rM6wT8qlr5P6TcmiezbW9YkTS2xxT3B667AGOU9QONQuA02xHElN0uLnpmPK7ZTSQWqDO9siVY6H
nZH953q4le90EU7s8bNxWa2fUddpipPdTa5ffFESGhubLpdrUTDHE50Nm0RlCRr0x6zCOFRmXYOE
zNvmGNxERrJBLlqj/GCazhuG76NDiBG/4mwsvhyyoseyPDWSfRwc/UMYfCy76MGEBTU35a4ovgAg
9PK4dhs/O4IlwBO83Vj4K4cio/zlogbnFETB5Y8AtZynUdeUJ7sob4u6vsu3VHBXVghUFFnYxFOB
pfl1GYEyeZd2cVqeakwfKv9dqB8D9C+1LHR9fGaur4+V4VB85cqnMaNhC7wYjoU3gm2lU8lTX9Hm
Hau/+myEIU+Q63HWBkUbF0MtqApgkBaH0qB3/jxPKueF06ZYJqj5rTnk8aHHYND1Sxgp9hxuGZmv
DI7ckpYGo0MY0F5s6oxG09CjNXIy0nKfCE3/Jlb/gkHJ1OH0rQsiD9z2y8/VKrYhOaNTgth27GNb
SsldFDrSnV6MzcYOWJlE8ZXQgCJntoylDlheyx1FSur/Ef/CYTR67U6vusg1Z1M75DmGRFbRahuP
4LVJJCBVIaQ80edeTOLYOp2U+XmF+m/9RQoFMNfxj9dXx8r5AdQY3iSVJzg6S2h15BtyPYZ6hS7+
gw3puXZKOMN/IRgBzxVFWSxCVAc3wMWX6ie1sYeo5jqJb+y5/pHFf0OiQ9oA5oLNlxLN/8sYWqsY
daeV9SnqzWNgSTulCvZd599cnzAx6Ze3CINA85uGEPkyQmqXYfKibhDlDXitmcGp1j+beCzWWev2
0Zbg0lak5aTFZcq1GBYgtZ+t+FPmQwUx3yfSp+sDervKGBAbiE/DC4T9ejmgEtmAoOOuP0kJThTW
Lk/M3fUIb9cYOSxiktztnHgojl1GoD07taVJhNo/WhiWtu2rHW5s0NUYFL6EiTAfZ4lelaucKltg
cbnXj3b0ingaetzXh7E2UQBG/w2xWGCGWjdBNZp8eXty8154IV8P8PaDo6jAbhdLi9N6ubT0XA6n
VFeKU9LgBBWacod5ZkmLsyxjb5SGeaNOtBVv8eWDPNdHmV7MySx8zbP1yr8dM+lTLoOK0+qs3qjY
vH3iiuFBLIWAgIWEKub3LInIfCnMO21mGUjasMsxFnF17gRlqPdq/73S2t2oFJLrT8PGln17eIvA
QqSfqxaPA7F2zgL3/hxZmk/GDGYgw7giDzCIfcDIzouSx+ufcG2MojYqFBChECy1CSFPxF2uctk6
Vn3KkCPBjtFHp9TODir6z4VtuebWBf92XQqxc+EUQQINmnkxr0VSaFx4cnPStB+t/tBs+Q+sTN/F
319MX67GFv61/P1hjHggvvPdOHhfRG5ib0zeynrk7GbauI0AqiwJrELVyNFmtSHB+z6k71gLOLqg
7bqVea0OSIRBL5A7b6nzm2WNYc2j35xC07gpLajWL51UeHPV36XGRs9DTM7ldcHHoXKItie+KW8w
sAUy4LMqRy3XReQWMOX1kMxy4whfDYLmrqhPCfr4IpWsC2kObJ0gAfNVxK99d0ib1z9e2TgR/I6x
yI0lBZkKDExbOOqyZ6fxXQWyDufI3RTJ+7D8oQ1ImrdqtJG9ri5unBGR3/yVpywWX93rvjlNWQtn
+inPH4dhq7a3uuh42Wj8eWohS6e51C5gqxRNe5KrD+no814fd5xIo6rur0/gykjofVm0nERFB+G3
y1OozitZwyOnO0UwW/caXku3TRs5G2f6ylONVo/A29PVA92xvERaqQ19p9O705TPXuqkr0VoP/SK
chiSFk+74Wnqsid9zu+M6Ggmd4r9avafr4/07SEIpAToghDw4g2wPOi5rujamFoP49vP9yFd00Ms
qVTv1MF3azVJ92FA2xEZ31tjnLLb69HfflCig6DBNFChrrDc3W1JptNWdn+C0eL1zuym8pHb1i3N
jfR8BeNNc4/7hAYHqmukg5dftIn82m7Mfji1Q1wlyBGm1Z2s5fY+RwLMi+bWOThO5nsgUmu3HAPl
IMlNcbw+XBHk8oDhR4Cw501C3kur4vJHREpmxi0L65TN/m4M4O3GoyvV+sY+XJlVSmc0k1i/9CmW
9bvR9/PJGNAqsod9/KEJBEXoFJb5Rpi3S0c8r9CVQp+WNNsQP+Psqm4oPadWUssnxajk+1Lr5odQ
gp2g9emX1kJf0Jzk5kZPp2fAqdpGnrDii2mzcuijipKzZi0HWc79bI+FpZwMVBAmHT32+aVMH9Lv
Q7xL7p35aVJjF/c/vzsYyV37xB86Tv5L/zPXnxP/VjYjb0tt5e2824K+5/BhuRbZ2JcTkqm5AZMu
VE/R2JT7qZZr69HJ477yjNAooNKUFMQ3TqqVhY2MDrIDAkTNp152pPpOTfs2nVHUtnpXgyySOR2E
JNtFjsvVK2dXpNZ+muN9bf75KQkMEnViyELUKuDVXI43UOK0aFJFOWmZhDNCYhqnJmqrl+ubZmVW
wR8AHiHJFlaLi51bpXUPJjZgVvNIuZV7s5bcAgKN22k86QY4shtnxdtdytXyKxOg0ccIRUpytq6r
eB5tq5zUE3woFXEeE2GOr2lt1NlDPBaRvbGSf1WqLk8FmgfOL/ERmopvuidFTek5LhrlJJu7rPJ0
C0MBt9R2CIHiMeC8y4Dmj3988F7GXGQIcuwb9WAXyi+Wdjl86HaFUXmoKV7/ditHBBJqrErgP7Db
bfVyKpOKXJ9ijHKyMr2vvdlolcxLizrnOZEmVeEBEUSh2C7beReEM7SUTEKk6fqPeJtCkhIrv8qu
kJNppV7+CLTzbWmUen6EpKhHqhn2bkRA5aDEtXVrzNFh6PRoY1uuxRSpMQovvNShcF/GRPJzHjWa
Aqdxsk+TGT5MNFDcQnNqRIXlE1bZG4Ncm2kaxA6JBIidN9anKUbEeotq0SnPh29hCIEJXSk1A9WF
wNRNHieeVDRuldQbq3dls3ALsP25Xem8LyGCSh2qdTRy5gFMkvb2OLRfCjVzvDZu+mkjX1o5CWCW
C+M7RSC9lyqSTpaR/6HLetLl4KntIZ4m1b4zkZcgZbi+Zt4mgNxqOphlaujiKl2smWSQyrpHvgZN
Uz38Upl1f1ClWt6YvPUo1PLAkbHvl1CgwIiKWeEEOgHljNxsKrubpBy2wKlrn4hHNX+IZUHvRkzr
2Xk2DG0xpFasnewUN2hZ637qYdB6FeCtjVNlPZKgD4L2o3q9mLWSnZbESarhxG18HQfjeTLad1K/
ZYO2GoZbn+SDzBmFl8sB0TGkw5XiNN/MKsoSY+AcRRHjpqzkeaNUJa6wxdnMWIQrKNkxF/uiHDaH
siE1gamejD69A4vhadV/qlr2sv6DJklH/nt93a0MjaYJp4YCkwFTxMXQKstSww6W8qkbP+Vz6joQ
XtQtPYO3y45GISsO0BcVPsteBJF1PFxRzzSRS8R7zSmnT7E5JhsH0moQ0CTUwoXkq724YYqoZj2P
AUH0ppN3VVXQmRns0o7+JhDKmWxyg4L/EoXvdElZ5EZlCqWuylPzjLwnmPP2+59+GT4/LS1EmznW
4QJdLjp5rvUYnxkTT54mk/eNY/XVTT+RArldXinx05+HY93JtEuowfPevQzXtX7dFGFonVKr7tze
6p/10L4x/5xcD2zh/5IPwSDTFmHmrhqQm4ysUyhVJxEFXZ0/rqo4wMsoeKE7Lqz4FqvNSYVptRRY
2KNGH3m0+DRirO9Vam+xc95eDyIQ0pK/aocc2pdTpuMiOfl2YtH3+dwk0kuBWHuGk5yy9W5fC2TQ
cuRmwDfOXpr01EMn+2WIWKNZOF4woMUXQHWV0XDc+jzXI71xmxlAhcmdzOdBz2Wvtp81u9wNHdpd
9tbd+jZhIVH5d0xvPL7DtnJ4kBJJ8x+Uon6HBkkpNe+UoOKRuqGnsj4qDgVMPRDmXL7Fh4ptPFfM
nxpHoZcHanioy+hDkRX5fW43Gxt35SACmyP8gADuUVJebNwOidYukweyhpDmqSspwasFuPLb9f26
GkX0ZMgzycCWTMwoUQ0/VysVRY64rNxcU+ujQvL343oYsVku7yNs7X8hRZk+csvFGq9KpQ3KDCnY
1krTXezAFEglWfMqUxn310OtjgjUOWIJQM+B915upyJSlXxoWjI7Peo9BAd7NAEse6PRsB5F+I9x
PHCAi39+lpwgEjjbdthDf48z5wn5kfhg5qG9uz6WN6sbnUEObZScsZnlf4uiqzSgEBUgU3LqssCt
ff2poXHWaFznlv6sFc3G1L1Z4ITjwYqIL5hoshTxFc8GZRRzO05+250SNJZTzh8nd7wM15mtXftm
9sDsCiVFBzjcL17iZSB/BAwXK2qHIVn/itZtRhFL2jKj+nWeXSw6EUXkqKhDkBQvF12nTmURdM18
qoWqoGdqUxrARO/1rykipe3OiKVcezdKdp/ex3HcPTlaaDvHpDdT66HwC90AFqfZs0u+E3a7Rh/N
71pbGuXeN6zos4345kvhywoW3aMAUo5Np7/ThiHpdpWkVE9ZnSco8paF81qMofazmIrqm9Gq8/s0
tpOXPFHrx7SdpH0a+FnMA1orn3uULKl74TdW7Mq5G55iaqnvhyyeW9DjjtTte8q639S8SL5mkx+9
xH6Y5q6Rl8Wjn8x66pWzYT5oIHvDPQjPkD2GeMI/YaJy0Pv9INOLCIfpoM5N7xzB0aXGIeuLJHrR
izwsXC11podaryX9EEaqBOfR0L6afiy3bgj8QH5Qqih97DOknt/lkcS7eJYnFJ7CyqcxkGaD9BLI
UfLPbPXF58FqrNtYrqZ/WOVJ6sp0rgpPw5/5Sx6nUNqarOiVneQXKWzRvuueA0oX8mG0tVjZZYZS
xV7b5jwy0rBtMrfqVPNjM2tjt2/yuPBdtr/zJYwwh7jpxil2KJvN0mMvx1XmdlHVFjunCRWku6sY
VbUZ959PUR4U823H3JlYLw5aezuNQaZsvPl+PeoWi49GNAVGk3etoBdcLvFIjcNG/X+cndly3MgR
Rb8IEdiXV6AXLiApUtT6gpBGEvZ9x9f7lB48bHRHIzgOe2yPIia7CllZWZn33hyn0WeWWYFi8zzw
jtVLc4wO8uKM2S5ILPmlb9BXcfPMiT92ZWfFbIhW6O7Ql3wKpXaG1tNmJf8RVNkE/iNNVLCqCZtu
KEWTsCuU13YqUxCGfSbbBnQzM84tV0mt7oGUQs6B+cKB8AKNtM9DMVB+oDyZ7xHyr/8BtNPUO0dZ
ut8SIuHprhhstCDtESDMXknV6H6snOCjFee5dAPVJO8PVjs007Fzmn7eaSDXCxc8i/UytaMs7yAX
hdl+mJa5DF2jZTqD29eaFXtFQ61oIz27EKt4SlGiEKhikWue7m8yD1VUmNSkR7OCU3o0tegw1L+l
bEtU/7zbAaAUpgMkEXo3NPNWr0NbKoYJpTrK0kmovKD+MLkOos2HOankfZGjoRH3U5e4dWEzyUci
UvSBJR1KC2QmT85wP+p1sqXLcyGC2qL/wOXAYwi8wOny0R5PzU7PJ5/Hw8x1IKF+Y5p/3nv9QOpj
e5lJQVPurFI+9X1b9rG++DxpD5BYEAXt7vrWzMUAVgexnfebo47Io4HKsFDFP13TspiDXi6h7JcA
BZ960dO2Kpw3B6tMlrVYnhZP8rvvPK4gmFpQC+muWOtLIrNba2wnaUH7L3H2aI7nN21T9ndGq5cU
F40tjQFxh57GBWGPT0YWzstljRAd2qnko0ayHyWx5YWhXj04gzTsjHmQNnKUsyIAjAXaHMy0oFTD
jb7OUUaNup2ayL5sBPOtYRY/1M4ej1PscNkA2HssTKXzMkWqD9c/5IUjIxCwFE+54QH5rqlVslTE
YalqC6jv2nNqdS/bw83YO8+9UGdBj0udXocuZWL0bVy2kxuLkQFVkDxf/x1/P95qswEekcggUAgr
cO1R4GBaZ+gKxddJs7yhpHDuWqM5uMlU1PuIHuq+rxrTI1RO3rzEleckQ3vI456R00xSc/Nx+F3H
lu71Slfc570sPcjysnxCTWQ8wNdvdnR8M8bITc5NUUfVx2KuO3cu5uCA8ln9aIdl9/H6os5PvgaD
h+QWYiqVPlN89TdJmlzFatXCSvK1aX6s1PpLV2lbnbgLTgqfFzCuzLcD9rE6idXMDAIymslfIG48
qOoU7PDn+Kel9s5GLfHclJh7Y/AqZaQnzcVVIGPeclxGWqX6ZVrrrmN08w1iJbmnT920cR7EP+rU
G1gPlzEAFu48NK9Pd46yVcSaHc1v5Li+V7t23suDYb4Uudbec12bgqXaecZkhp6zzMOWJu85QYFb
hNDFKGb+DUJ8dZM0Dt0YLdA0X5lo7iFSFzgoo6Y/JSbYOvO+taujvrRuJY+HIRQS27fXXefyD3Co
anE8We6aZGTDgXVyakWACpkzO4X7tJ+8TK4RTV8+K/KnGjHAwtIgpttP8tgCONx6Ylz43KKTjfPS
TxaTiE6/Qd1jfx4UYlKZD58aBc4e9Q9b96IgAOV4fb0XPri4unmpC1+mj3NqDCoRkr56J/u5jEoc
+fOCCs6g6wcrbcfPoxQH+1Yd0kNhJbmnLU65v27/PEehcCTm7zFDGKdbk9PsaJICvEn2h1Zx7o05
HvZmmbQknGb2vSikciM0nAd87BlC7IfhIbw5VzlRoEjyUtMboOWYmDcI5RZ3YWBnDAhVhw9ZGuSP
UjDqT3aJWNz1lZ63c1X2l32m4wm/6SxVULPAHu2BpWZq5AWl8zwn8+cS3b+kHz0jcZ6jMnptEyQL
9S10zYVVY1ooTdvitllfc3GoR5MtsepaLsSN7QXDtzLxdTN1K6vy4vb4n9b6r0Hh428isBYHlId6
DDr16Er1t9RODxCJn+xKQsi0BSAe3xV1XbijpWzYvnB8wAyAH2Cd3OvraVULTQomS1CuMXM736lp
qHhpPtCJHIx0w9S5sijUa0BRFIZEFwaPOl0m5F5z4sms+lOJhmjlFkiJ2whOLkH2S47bR4a07KS0
vq3q+GVcor36cxyHL4nT7tFl2wdMTIkYfLEkf2DX7cNxCxpz4XCBSKE0ApJCjBheRRKbWliVgAbz
DQ3VR7P04vp7UtBca7bCyJYl8edvvjc9LlOuDSpxKQJs8vDQmd0hMGhxb81vvGiIBhTxUegGrO9C
6MZOOwWNCoHMeRyb70lXMVnLcI13j0zm03L9oJUDIZPZSavAaCTTJPARqp8l2a4wf5SVeaNp4x54
9kZOf56tYInOEEFfdJW1VUhyAssaDD3UfCPpipvQyj9xC2/pUV6412hWsx6LfWM5666Dkkomqskp
iA5E1JEU78dbAB7MpQQ8wrSA2Fj2pjm1Nw0AiVvalf1+JsN6GG2n+0S/dtgoFJ8vGrqriINiHonQ
eDx1mC6S9CFqUtlvWxUxtHZpj2o9pLvrceg8FjDMBoiJIL9QhlzfbilgGU3jQ/pI198uZoAaa38b
mhtJ03l0JTcj0GhwX3hwr1EIiHpJqRwtip+q7R458UNdGQKYdT/L04+gVp+1rdm156eApiWNKsEl
IqtcE8Fy3RmdAeKUr4O3f1aqdtilRWDe2SZwMGk0p3e7KA8EEh+BbRPTK1dpoUQtwy6XhqSoU4v7
qDRbhL8i1Eyvf65zp4ARCICOeg/92LO3CKCNUo/lSffLXDd2nZ62x7EM33/e6O6T5BrizDn4xanr
ZVKTDlGLFSRlDOYNUawo+9ze2LJz18OKgw0BtieXXRW3FisvgqnTdN+eghr5WUn5ydl3nuu21fbX
t03kxKdJO26MNapX6NacETvaXFniJEsMX6q65GhUOXeJXMiMkle145wM8+dI6rfuvkvr03jAEiYp
IKMbebqLU2AFeVF2hh83+pCjY5wkwOAonuqu3pbhlj7WuWuAfwMMR8wnSPI0ODVXFnNfLWNt+Ete
G57NlNhD33bS4fpOXloUlTuhh8VTGDDyqRUHBZqlRpQTVYbCLZcnJw1vlETdiEqXvhcPU1DiHCVY
X6u2FUoZnYF2vOnHdgw2dtCzWzPTxhs7KKMbp6PODW723VARTi37RuZLMxAK9mpppW5OA4BkA4HD
atjZUTTd876q3Flxug1/vJDpClsAHVidYLStPpY2G2mjB47h11Arj2U+S/cZfKYbSFq931tNeFtk
UX8zS6bm6aOa3OfTrGzJXly48WgOoh2p0KKGnbhGqMXTEMpDUIAekAty6umu08O9XnxDf9FE/gXt
WDc0KcpDLP1obabcF1yJwgOlUCqwAikh/vxNRlQ1jhwGi2yg7WfFzHyJpp0ezZFL5lpt7PdFU7xU
aU2BhSPDPzUVTsjo970NfsGMbPne0GDzf0jmOFNdRxombUNQ/Pwo2qSSoKcYYoc47Ro4k2dZVKMK
ZPpSGQSvTWa1v6spkDdy6/NFCStkB0JjTJBEThfVLqZEdJVN9J/t5oc6ONoh0+jkuHHa9hsH8uKK
yPPguiB+S8Hy1FZpSUaWSZnlO100Ni4lsbE8jCWE/I1L4aIhmshChJE3irU6hEptG0U78KW4rIvP
WWDlN7IkVxsM7XMAtcBiiJK3IItzBFfraRN6GSWkcN8InfIrYiJAeJNWemrGZrjrR0O+D6dFuSsm
ad4nkKMPaSLnxzbP+5dayW71JMmYcRxkeyupg6MtDfp3uUu7L0k1V09WNJq7oenSXxZds40M4MJX
RyEIvUA+hSCAi9D55tRYY8PDOW4DUKVMNC5DKoVmbnw0snnjk1+IURxOvEsQ9g1e5ausu7cmmouG
Gvgd15fiKnIUfTW5q7M9VYf4n7oUwqZRXw87zRyi4mCnY/l5SA1la8nnosiqTYJKOoxH0O1d9ynK
DPVAOYlsZh8nya5K5Om1kSKn29lhegBLEdwMjPXapTlpXTNKzb6bg8c4d5ontFnShyy1P+sN2h0Z
gf/De+9DxtVQhaPuKBSS16rQstIPTteHNuIJ5vxqhnTcyjysnhdKFRtH4/xS5DUHCAusihjksOYN
d72oERVV+jA6uWfm/2ioJDYIlJaVAz3+3cEFlCkvdlRXydv566mbzVrY9kZp5Q+l/ShYIcqC2PX3
9+6dqKZTW6NATJxal1JZCo2jVE0floKmYz4pv3RlWDwz3BwmdfYaQH+K1hsKIZybc2lpDfFYLQrL
7CHgMn3K0lgULiOLWQ9GcsfR2Zo6flYz5JVKM0g8v4U87prpGMlWXvY0jh+KXNY/zhRAdoPeo8sf
jb+XoDO8UQf0rUSa86Iy0H4jRxMx8iTbxTqJO2Vi4gOF99XF0NdBpzXdUD4Maag/JMWy7JmYNR3b
qPudSswCLiO58RDQUT5e/6BnHioMC4F0sgnuinVbSutRIV1yp3yYasFn0rSwQg4qCELFnVVaIYd8
6ZrfSTW9m7WAYQIUdVreekKx9dRbYwnAdaFE1UO/oBgOJU7e406xa2djt3EwzsOisAWSCrwlERjy
7KmtxChQgtXy6sGox2BXNJUDQ4E0TSkV5QOY2eiPPST6XdBNSeZaYax+UJypuLm+03/f5etvzOVO
QQRlDrgFq/M52mFEl76qHhalMT9CY0Mwz5hEY97S2ADoSMk4FwdZLvuPudEjiBNn6fw8l13mLk5q
3nWSYR26wPmpghc9LM58mCCXeEHaVT+u/9azG0tsmGD40bag2LaO3lU8GA7zqKuHNEj0fabajwVZ
9rEqbO3ndUtnyQOWBKGZi1ETA/FWxUaaJqmC8HD5sDhKvKuZtole7pRvxOHzYCJOl+C924YqOlyn
DhDbbVDHZq3R3Au6dFcPhUrttDHz566VkxE58c7Yoqyc7yHQWw2EJwmsKGus3sq8xeeMU20ycm8J
l49FnU6Ri5yHVD9VU5lsEavOzUHiAsFF6qrbtrOmgBq9Ni5IzNg+AyDBEFk0JO0H2QGE7MZyFLbv
BiIIZBUnin+Cwy22rnVVetPW0mxbfqimWuwyPjQZDkiFRuFGZn5pYbStBGePeu8Z4AOXWZq0iG1/
Ar3mIdyL1jIoqPTjGESMu3qvO4LvfGNMuOubVI0KXmQwutj2e6ArLi+q0jWnxH53tOfpBj6NkhDA
ElTYTq3YIKWXfJBA/taDetSWBpFovAjulh4l7jhaJAtGp5duo5npBn7mPOCThlLxoo0hQAJreHMb
MMV4NCIHpYlpVw3BfTzFNL7b12VQjrX0+u79ZNChCV4S6DE6IKu3QdjN5ZiQIfp9nc2WOxtyJnmd
babOe3NspunwxkFqHHyhKBmdbqlu1wpvkKqElJbexBb3tdor0t5Rt7pOZ+64MrS6qc3a1oLCQD4v
M4edWvwpx2erijfuirOoiBFeiLC5hWQgbnK6miCY2ygWqhKl2UFwLsvXQu7zjQrvRSN/kUQUzhkI
sPL1JpIyKbCRNemHGIyeEfbxo4xwR/HeMyUWg9Ab30bo9JxFJiejZOTYSAGGcXA75gxtpivbblhZ
+zW3Oj5NGgNeSaZptQq3UZfbTc/T6N6cvUpJvb5P3AAWqTUfp/D2ulevfQBbINDgovydvQeV7PTz
jOZsGZURGPeZ/MHuJq/eWV23u27jLF34awTuN/16CiAgJE6NzHA3qFQ45r2cmBLwzCj5vOhW8Xng
SXRXz074teOtercAPzuG2hJ7NpS6L3Jvhs/m1GTHXmIsGOqO7V1RZdD4cv2fsnQ01P4TPdya9/c3
bLxNbvi11J/JGBA5Y2fWr/NKW+bGzjP7HkhZ7gV6Ud4q6GV5tGOaI0JT066Ym3rfTbW9S+w4fTTb
djpKnVmEVOv64K5U7XofWGX0aLVt8GBJcfnayGX3kuWCRDCP0nFZoiDZoZQj77oOoiaE7d5o97oF
qtiNFHCkG0FlnTawKHiugg0K0pCS5uqsA+nNl2kx7XtI4bzZjora3kr995TSw/WPvWVolRpW8gxg
AbD6/bDc07P3tFFz8/gpHT7/BzvccAL3Ly7tleMuatF1MRP17i1jZhKvuXeK+Hul1/tpsQ7XTV04
j7zc/jW1Csiz2ZdyHtn2PUpjHwK0Za360M0PnSG7qjpuhLJL++dwjUDrJL+muHN6VtSsjzW4Tc59
NqDyPiLufdvCU76x5/5Rt2ZlYxvFNq2cHQa7GMDHLpKTrMzJgxYFSom5sXEmNzWLfteo8ZZewV8u
wYkZKvYCSazA6cYH15iZlEpR4lh15I9qXNUeCuJBtR+ibvjShoPFbBVrVH+0cB6IQHMWTd7Uzn3v
yZPazV5aOv1rb8tFtGtQ4g5dqtEa0gpzmeqaq4Xz8nMw8+zZLGRF2xeprjJm2Qg15R+5ajQg23Pf
jPaOVgmPwFgN661e0pk6MPcaUvk87sVAaiF9dfrRlLmPA0uZQt9JgEwM9jNo6Bu9MSImKEpMOfs+
1AzI0phh2uZfFv5WgtPq/bCfpS3c25mznv4Ua/UKyakHKGU8hn4n3eVyQu5QHzP1aI22i3bv8Z0n
468xBHsMALbOGdwVeutsRN0c+nH2Jdak/TD/GaJXJsbeD9PX66bOLiphSnRG4GaiQrzuj0sMewXK
u4SoD9c7NbibwIjPW/JoZ4cPQRSe1QRJHlgiZzn9jo5RDioa1rHf5PZDH3wOlPQ4MsJY7zdS1zNk
Ch6DJcEzpVIBvl78kjfZ+eA4QRDlExgfRbo3rHLcaySyXa2VH8dam4/pVE77TGHYgxkq6YcpstvD
HCG9MEb2cITLoD7LI5DfUiF3q7kaPwTkjU99ob2Ug2O9AO5Es/76Jzjr2PCjBWdRZL9CI2zN5Zlj
QLG1liR+nfyKwprxTvNOXfQjhKmDhVRNPd+jZrkrvnAYM2vZKHZeNE9PDmwxTRgadCvXriEUNLNs
JIh/M8i1hjvEyIO7zhhcyA+wACfiivHBML6FzZe+1XdRAqzo+hZcOF3QUP/9CSsHKZU0NVLDZCzj
/CNMYLN1biDthk72tC2Ai3hPrEImmaxAe9JeEa+rUw+JJktH3ZvVBvPNWP+ZgsUNh+85Y0rV8JPB
uN7rKzt3fcib7KwovHL1rBn+Y6GhWaz2ka/EPh0Qr7HjXeEYeyP/ed3Q+UGmgkALl7okDXFqyafr
gt4v26WuRbzuVQGsdnPpU95uwFcurUbEC/EspV4hi+/45nglWQEtKwtjvy5/S5IXPhfOfdf8eP9K
QAvaIC643BgdeGokrWdDTfo25hC2XlbtMkYlKvNWNeTC5QLIlJSUMwcfHgrVqRnJCjUrMI0YtPQX
S8s/yGF5LK3oxW7SQ7UwfBU18Eb/6oTV5Npd87TM0h9BiZX6jafcpU3ls9k8GWgu8qNOf8gyzZUj
gAwIVt1V6t8ZpU3du+O0pV1yyUXwDkIjSQm5qjgab75eFtcRJOUx8U0p8YoxdntjcsNkQ2Dg0nLA
A8F/BPMJzXJ9wPRSihZdT/xQ7l2JaAlZzeUZMugbwf4sx6LDDLgJ9D6tLEqgq6AhK4MahQF4zjbp
PpRKProiwu6uO+Ol1bw1op7uGSB4xVymJvGFNLJZdU+VVrqp8xw29n9ZjhhT7pDzCNXzU0uqXk+O
k/aJn1h54jZS8iRL41ZN7qzQDeUCxgewJgVxJYouKytTXVZNk+EDszpMxyZSxv3kLMauAc5FMcn+
Z5Y0mQq3ke27YnL2wegk7w72XHYAMoRuspALXN03pJETioVy4luxEe0kx75v4MPtI1n7M7eVsZt0
LurrX/GS5zNNk/o+HRRi4+qIIXnSTEEqfDJxjjwSlhsyydRLmIa2sbgL/kL8pSkF+gJS2LppYVZy
X49FmCIh9qdk/wiQWtp4gtHz7iWdGFp9yDDq+0pPpMQ31GwPovAuGA0fZu7+upl10wt/EYkbSF/U
VgQX49QrQ+iCQx6nKbPMnXpfBUU4uvPi/DSTvPUoHUduYgeKy1S0MYRuOG42rC98upMfsPp0ixQz
s7EuU79V5K/MMD/2svGUzdJNIJujO9n6Y2JqX+qwvpl7psBRkAbtkjDyPU+QDpuyXHZR09F217fl
0q/ibUfYoSkBiWj1q4oS5AQ009SPGsO1pmSfLS9WZbz30crmUxylR0CZQTXWgKI60aIexIFYe/tQ
1z8i7UlR4xuHV8/7l/N3/AtEfN5aazpCXLVmLDsZy9GavaLDU7J+tvW7C3BiObxqcKe/VtYBu9es
MWjz1O/3Jh2rqPiktL9LyF6frq9G+ORpisf0KcIbICigtnAOTn121AYnGRuGVUsq80WboSrJZMf9
dSOXPICRZ6QoQjT5bNJ9HjZa2xoV4br9qmafE/WmSf5cN3Eplgj9K1hW4CSo852uQ6nzAOZpjYnw
MQ9epvS2D3bmlmLlpd0CUsRlQIsGlv/qq9Q9wmmTQcTSyqX6DUi/9Zh1YJYbgfGM+SciyVs7q5u0
aasS1YIo9auvWVq4ElMNlALeeeDKaDc1tXwM8uwuq2qXgXWZFT0Wir5xns6fGfwEchMhhEVvZZ0A
tXEZt8aYpH4p+XOcP01Z55ntzZhGaMhuQc8vOAjvd7J/IbxHHXiVbfUNQ3SsREn9fFrczvwTtoWb
WcaGG17wESDKoIPoaYjH48pHBqmOxqCZ2VX7p5x1rhQeoJCzrVt4nYvLoRYB+p2OvLlW9kpCu6/b
SeVi6xtXLUNvWe7m4r1QaJyEMMe51XFHNm+1nLEu4jaxLAKRbeIfoSe3zX/YMT49NXl6k0ypW/lh
NjLzhTm6KSNg/4mX52GIudBqN20+vvv0CuIBpCpcjVRnVbwyk0AH9+SwFDJHbYyg+Ieelh1R2dg4
Wpc+DUdXYFOozDL44jROUJJrJuBKzNfOkW7SvziQ7K33StyILyO6q/xVcJTXGL50qIcgH1qMICUd
2nsnfFKihzrb6p5dSDhAj4tOtWgSgCBaLQbU7NTm2GlTJnDG6b5p4tvUrHcd4PsyvIt6+w6g5/H6
xzqvCvxF9pAa86E4SavDmhqLnOfDnPmL8iGdXOZ9VTT+D7/06st1Q5fOK/GcxzN4v3N1wUKuaolX
PNs4hOC9fjL9wB3k1tt8ql9yCqFcDWxbwP7XnYlBbqLembPcb7vkVwmks13AyJrt+zMH7vN/zawO
rNTKUzRLzPKuWuOmKKLbJZu/W3qydX1cWg5X4V8IFNnQ2v1ooAZasTCZfIRb4/aANg/pGIo6itFv
FDkuXIgo8FG1B3GCr6+HktDwoK2miJnhWmJ6SgD9w7S2Kl4X/AAgF5kj6AQesOu4PYWN44wLDte2
sRcZliu1qkc9lE7rRnS4VOiAXyIgy6jdiGkbpyfKsms76+0p85P+jmGCLgqGavalZthjRWfiH3m4
m+OfefiDenOtGN7cbQX1i2sVxGoenYLbvMowkqAptWnUMr+UbyySywqB0iD2wv9wRSH+B13HIV+i
OCU+7Jv6hqKUhjOgBYhYY34s0RagBCZFG+VS4dCr5BI6qS6EKMRS1kTp3qwA2nVB5qca8qfLcckU
r9Geu+CztDX250JQ4p6FxMhoZupUayBGV9PaMVIcsYCr6w55mCAvkuTHfNan26on5cwBvT/EQN7f
f6oF+BWVBiorZOurcMh7S1Vz/uVbOnNjf/d+Mry/oQK+F4AQIk9Cvmpd7tCGoKyiMIr8vvtZgXuS
DbDn/V0OV8DZlK+6ED0oqtBIoasp8LyrI4AeQmtKyxz7S1R5BQPCQyTu5ud3h3auq7/KmqALyHZP
3Q/BoFxNDT1GYv85X/qdbPwxmTfzH7opAlj7rx2x2DduHlvRvIw6hUvLeDEDa9dLP5LyBRTNRuC4
4OmEPyqkImrgg6sEBmHKqUECK0bxN9nbZDC72FAoyiupO+fp92Wo3jtdnRzjjUVAGqcr01tFq8Be
xch4Zp7OC0FNXpic6JpytrG2iw7x/7WdSehFWZUUShFQ/G0DWoujzALNH1NvbdwlW3bU0xU5PSN7
2NnYz5GGnrWEQX/ktVtMzAs3Fnc8Lzgd/hZv7JXnARgOUsMuaJ80xnR0lPRm0Jgicd29LxuhqQ06
kob2+uOkY2vIKAEmol6+mOEfK51/XbdwId6xjH8trO6JIQzTPlOwkMrtPtN/oAbmNbJ1IykPEMV2
5JredYOXlkRqTp/h75tjzUjrnQTOhYlBqvJPBVQ0eW4+Xzdx7gAaM4cUIFoCB8DmnToAJOtgUnJi
uFTZXhmlbtf9nLbKm+cbJ4ygZMHjDHc6y/VaiyF3lLr8sgoOmWM8Jtqn2NTvo2l6ivIOfqx1c31Z
51c6WCouCFqtHFli6umymkDSHZA5uQ8rxh24iKYPof06bM3Y2zKzittxFXRRU1TcgOY+y4zYjVvK
A3mduY3z+/qKzqMdKxJVW0rjFkTL1UlVHSmzE3nM6dI9BXH1uYPmW03t41IBjIi2hpJd+mKwrqhO
kf0JStnp/gVyL1GFI/2LEloxMe9oafpc62hYN90foJ/b77czRxTnino0KZjAa6+1ZJGr7SZ5qXpf
z5Jm1wIm2CFaUN5o/bRFm75gilsdEhuNJjEidvUmsOh3lnOkDH4aB/pDPmVfpyRUD4tl9MfrH+3s
ANPJoI8l2I4C1bkuSjSBqUp1PQw+/YqdZFW7KLu9buHsOXpq4W8/5c1lmweZ2TYVa+EcSW7fy/0e
i81hKdLuhoZ64klyox50o3V2Uzopn66bP/NKYZ75i2AmaDRRcD71k6EOIkDi6oBc1iFkGLOlvoa7
Rntkcvp1Q2cnTRhCN46HN2V+tLRPDZVVgvCPzTpb8z5DESdgBmlioXz1z3U7F33jjZ3VgpauTpVI
YUGd/DnVHvTwc6Zt8AC3TKzOVhnE8hwnOp9M+zBMP0f7odS+X1/FJb9DsQLCgBBoxgVPdwuBtkRD
WWbw5XhyZUYjTlq18UG2TIgI8sbx0Gks2kjDRJd8V7unZHi5voRLu/RmCWshtqwL5za2wtHPinpX
KrVX0hAuzI2m5lmcw62gsxJ2wD9Y8P1OVwFdb8zaLh394hd9By8xXtv8OAz7Jj7qWziaCyuCMUhu
AoKG4LmO4HZvjeDXWFHVPBfJa8aIiuT1+qZdWM6JidV9VJZVZaWogviq8q3MfvFd6vKpBSj/QSk3
vs+FA3liSvjHm++v9hXwXGQ+/TxrSVB/aPa3CRVJZSt3uGyHqiE1vb86h6d2IFUk46DF7JrmOaPt
FTYPMNRBdWfZXd+8C7GMFf1raeXRgiqizBa+0JWJl6LZyqDmfap5UsBgpY3du3B6kCZiKiEytWLk
o3q6qlCe1dmustGPAR8U+uKOvFquL+fixqHf+jf9gfi/imQGY5M7hPqRGZXv8jo8oC3g6uaNPuU3
1w1d2jcKDRAkBD2Jy+B0LXY9GaOe9RPo+N6Np9us+mIX38S7SOk3brtL2+aAHvqrIUgZdGVKTcpw
lPV28pG7g0ipJZHXN8W7kx/Y5oLwyn8oHSLpcrqg0c6tUppYUKSl9+YvSQ138fxFDfeKcgQG8U52
ELW8E2urMzvz6nKmdJiouCa7vGSkY/A8bFHpL6QJGCGzovqOj6/BRI1CObftmsmf63sGszGgFbXc
+luDykLwC501vd8qdl34VJRNKGlA5UWIa12xRohgkKR4mvxReyhpwzdbo4YvLOnEgPjzNwFIK+1M
1vsRX0in/ZgmHuXCAF1ANH4y1XITt9oc1Hwhgr81uU62prFe0l7CpFITjIyHiNyY9/L143QOgREC
CkwApPxObeNsBEGCHo1dkfX6aXI7zKG7aCZpd7sfetNNk53MKbOY+SabnzcMX/5k/xpe+T1QqQQi
LafLbv2s3SH9oY6xyMK/1/1XLS738mS4pfNTTw13HmzXVt0x3VLNOOdhrJa/OuNBWTSqbXL6QlUH
n2U/6Km6Y55Tx89JoGPAalusXZC/IBOuTa/wSNvKpSubOZ6c7er+ONSHcghu9bSiB3i0l0PnPLbK
9J8+E+wAqsZgIBDFPPU/Wwl7HUDu5Me0iaeschsK0xnFyNzwrMkdgsekO/TMPr/+lS6EdRD1/5pd
uT2VjdnIo5loK390wtLNvoR6QFt1I6ifyR8Qlt7Ygcp1urwIFQu50bGjOT/s7Jh9kIbj/InZx+Ij
RN+G8Hu7qwbNXTqV/469cWOdF4+3kHCl4gZeaZ3/qZURJpnJ9toxgrGxtB+rP4yqOixS66nxcJCm
T1Jwe31vzzEAYtFvjK7KBlk/ojSSYRR27bPN1FsDTkJS3sEmMIz7cPBs9bNuZbcyLhcxvHMpN+px
5wBx8Qs44OgPW6KOtfJ+ZbHrUV0UDr+RF0ete+21dN8F7XelPujysO+t+bYeazfUdlHaoU9e3cOo
HyKJ2cPlbRreN8t3y3nos+AuD7cChFj+SW9h9eNWKcXYJEyW0/hxoWkcjCDfdc6HoD9q0y5oHhAt
il6U+bYKtjBr4iSdmUWFQyAi2J01t6HIyzxYRmEWibwlPHaal+XhQyM5P5bJ2Nu2tPEq+Ps+umZx
9RWYpZAyFBuLVWHcLkt/E9aeZqiu4ZvJMYoeWl3hjz5rMlK3JG6h5Dbp7bDIx7Z5N5JL7DlNOFYv
un76yiWZ3COVVajyU/qjOjwY6mulbSz3/KgBnqNBj643/wO5vNOjvsytFs+VMgt5rVep8Vre8vkC
lXfPDCmy029qNfy6ftLOoxiWBAAXWTREhNYyL05Qt4WZmbOPwFtAtgNzTkl27Sak+Nx1Tu2sPmQK
pXxpdGP2k1fZdIvmKIEi/dLIzz1A5utLOk8OTk2JJb/JR+rUKVMlt+e/aTBDfQOzZb75fzICCpcg
xWtVWxuZhkwLR4yY+gFh03pe2LRN4qaI7afuL5byrxWR8b9ZirOUdWVKWNGTLwWkkmPBKBXibqZ9
Z1aeAz1Sm4yNlZ2/IiB3IA9LJ4euM0LhpzYZFTQPKgNVfCs9JM4/Y3K0useKQS65tnGzXPhQUJPh
joPbFMqQq5utU+zZSdt08dH0YTH9E2IaS1zvr7vD2ZBRRvLRPUQdj4MrEBuri7qvum4al2TxrfKp
fGn8KkjdvKKeiZrB02S7HYNdMv7fdbPnDo9VJhDT/KWUiszZ6TaaebmMlcHiWh0CeXlfQD6bPEN7
DSnkdvHNdWsXLsxTc6tFQtmi/NRhbkkPQfSgN5k7Nq/DeBe8pBB4LWmva3tJn2/maOLR8fO6+XOf
ObG+pux2Ne3SEqlNv0D/Xpe/1uaX+Ss9Vm8c//wXSzRJdKBsvHFX546BehmRRJpBl31MpE9y8D1q
/mjBb55r1w1d3lFAMUAEDL7guldmO0MPvypaQENYuzqJGQATu8RmiVdHOxxo01UBwj4ABBXpufo+
ADu6/gvObwM2VegHgQqkoLsOMWoud7IT8klnVOVNt1ePynLQdRpDmVdbd+rLdXMXnjun9lbBRs37
Lm9szsksP0jLx/YHY3a+avLOjG2oGbcTZOLrFsW3Oo1uGOQxjK66mImypqVbMzjEVMZrugVKKgqD
7dK4NNiiTdH680hzakk9PYyqY3aKUWJJl486VQQzX3bGckjl1zL7WgSvVWTsm+GoyqFXVcotBXZv
bm+7fuOYiEvu2oK105/RtIx4m5xy8Z3gW+z8j7Ivaa4bV5r9RYzgPGxJnkmyLGuwZHvDsGUbAAEQ
AAmCAH/9y3Pf5rZ8ox3fpnuh6CYPARSqsrIyf3D/lyX8n8fwvz7ou0u23rPRUmp28KalfqwHQOb3
qel5Tk//vnJ/jgIipqILBrGFq+IOSpB//hK9TCKIZYenKhF3MP6Wnc2W+hzFsYDa1B7dyW1d2gxi
fp0q9UFUylzkvI6oXEl2/PeX+V9fFUy464ANyLqI8/98Fxu7JBiWwn7FvFX0fvpbZ+fPSI65IfjN
QQ8kR0lQvjsXNU2GQafl8IFI3tcR7vpPRfRp5LBIarf/q7E4sC4cdaSw0IMANP0+xW7ozivFyfCB
TqbNLUym/s975Kq6BkIS5BUgfP5eQbDeNMZea4Qtn2Kuy3yUh4w/5FC5+JtU1vvNeJWlvKKdJaQK
wZ593/lNZOm80Vn0IQJOQtjPSbtWwAoedPhOmb9syP/1MDCfkImht4f21LukZQCMW6p9JHd2uUyf
sAPPEtLdNToWdP8LN/z9drj+rv9+1LtYYsM8p1pwcpcNw4X5GrNrJjqaBckYIbIdIdcdY/bl3/f4
H8H5/z8VjWBQNAG1v9+EJXzhxnWNInANfbuS53I/bduZ3LGL17/JnoAr9/PfH/n++vnPE6FqeNVU
w4Yp3h3xoNKhWiJ80sSe0qI3Pm7jL8B922p4DJeK/aXg/o8y/X8Hx/88DxseIAP2P07cP4+xwjiq
2Dm+687Ek/DqKq3VJgtBznTJPlP5lLLPZMAgzy1aKeN1wFl3izu5ibY0tE7/Sve/MSLfX1B4JfT5
AaZnQIYR5a7Xyn+l3yrHBl63nNyR6STX+4U++OETehN/Wdz3Aew/jwHt8gqmY97gvQ8ZWrpsQpDB
5q3d14HNFwLvoH9fzP+00t99XeTyIGehYsF0fflu14qpNmuZrKiY5xdXf0M5CFHv3oa3+WttPoel
LyjEMw/R/HP5wME0Ni2Tn4u/qv7+j8Pzj9d4dwPWDYMaS+ronRiGtsFIdZM95FHP15uMn8a/8d3/
SP3xZaFMArJGjkiU5e+xqw22uDC72Nhd459SeMdmHzcydxV6sfTM75HW3BV/kyj6Q2zn+ky0YMCx
x0AceMjvfmLiMcDum8Du5PKhOhqv2uo4Vzcj7HgfoASYNcfc9OXwLNhPcpQtdE3joVf1X/bUH+nr
+9d4lwtEQoL2XO7sLiPfN8xHw4oDvfp7CQGVL5u/XfVzqns9Hcp87aLi9d+32/+IHZgCuHYcQFy5
ztH88+B4TOJxjaGWO16+1rRqhwJug0PLv6lqbFkyHCYoF/z7I9+neLj7IQmFShLD7dDvej8QsmuM
xK7AzO+cfmbwwdYzMMPzvz/jj4N6fcZVYh2dm6ts8LufJSh1mCN2/m6tdLthTIePfysb//hyeATU
KK4aQVdfjffDIPUcp24LJNyF0748F1Efv/lpaRf4YlaXZvpbbfyXx70XsHW0ZGOz4XF2vkAvDjag
4ff6K3or14OS7US79LIfltv8XrCHSLdxP335azv+z9j0z9/8vm+51DVL0BgNd0p/ioFwH6s25S38
DhsKXaZn+jMabhU4XUt0S4AdobzEWNiq/3Kv/3lwMSMHVsDV6Bwpyx+OBINzTYBcpbiTKdCVy7J8
XtTUm29sek1gV7igKRh/IFBlCHfbgHkjtDiW1i4tOjQNxD7/fav9j7fB9BRkyJDRQnkbA/L/PELI
KaYlmShY25MCwK0MucP25v2gISXepIM9pAUxpyR4e7Dzbt/yKW0uU6PkR341SBZhosepThkmi4M8
bYuC71xVksPO4vgv5+LPs4d3zTEVeE2R4ebwLtb4NN8rlY7LnVZf12zpnXwa/d+GQqGLfw2d/7jE
ruk9pGcggoCKHMv1z2/iVapMNkf+OasqmrcCgOLergNLH/KVJN9J7sa3nXoRd5hzcHdDFNlfIdSl
OFmZQxp9C3L6MG+Y/u/ZLJNvM9zrP4YQsd9K8LJo0aRvbvYM3rBHoT2D1LIa7vfNVi/ztIHex7eC
p62bHYyZ3Bw5cs5Q05w2NKb9KYH67DNdMxhUjSX1WWsGARSmiPl6CjuWuIUKX5RcROEwVOG2euoF
5rEwF73l9qeBNOTLrAzNLnqKsrVLrGMwOazE/hKbZVl4Vxmpgv5Q6MUb0k4sicffFNIUBB3kemgq
1/px2fYjTIchmcZgkxaOjNfwD2gxAz7+CGsEoWWeQR24Hwu3o3fIQoTBRmKhuNYGaG/OyKN4vrRJ
STFIJRY2Fh9zVSt5WZoJ/dxEM83bIVvXrS8LsQ/gfY3Airlbshi2wghsXWZ4LU/pXq7sjFcBIBTB
wfCnJcjdAdDnSnTFsCTojMRAFDFUMBWtG0v7qurBjz0vLCtvc2jrQD55SeiFwvv20Qg+w45XFfoD
FaV1PTjly4OXMXndR2l/gJOWxmAmzcVdOvLGAuLa6ydYVTTmNEIGF17UIbdbDw/doi8Ud7wjehmX
k9c1J924bvMvn2DmtYcW0Cz6uo4NwmEWxvEYWMYhL45x8ou2Mv1limaIThNIKTfFOEX8wFTtdzjA
XZfbZ2sFz2chLe2WNbLkBOUm+TxUMbqgKXS30hZkiTnqLasWmAtlfMs720yxPFwbYndiaWoC6I7r
ewxJiafCgoDZkpxlkNacQXPF0KuYH8BdS8bbneYzfpOm9sQ2PSSdiuI0nCvT2NvNxyHpPLqjv3ip
WHTJ1CBRsMw2XY5w6cauCCoufo4KrjKt3ZRoDmmUiaydfZw9zNk2jB11YCWf13mtoMxhljiBhyOn
b0rW61uTuQ1CWtFizVUfBB1QNdUWwy2JG1tf7lgvQuwad6RMZ4a8fXfyIDRd977MXYMiMOfzZ85B
G24NJj1DH8mFZf3clMS1m0OFAQ3mJHQhOAbn6qu2coEuP0Y95wAB4RHem10WVQqPjAHN1QyrcYS8
h4K8N4N4b5vtyRpuNhhRRncVmBf13RIVMG5KJqbmoy32HAI4Vem+e4ivPcOioXzY8Bkf1tg2JzHN
ePY0Ov/TgQE3tilD9dklsO5ECgMba0gosvGzhKL2Z1KUdGhTDxfWdnUEv18N2GJt5dfyNZZbhRVN
KvMrC3Ta2nHO9hsyMhx9C5STt5lFmxmNK7uIbh+Usi3qjgby0SDfos3rN/6SrBzj7z6Q+YefvL8k
kQyYrpQFvZ0qehVcqB1pOrDLy/M2TiMeiA4qPCjZEHfzCOvudq119SUy4MrDsmUVDnXcOOz9Pkh6
iM18veJUEYEKB5vSlnNpPmtdyBU051Tga3EWIaQ1qfwp7GYYRDFXvCjbS1F3tpAJ6yLYipIuV3ET
gKnXwzNEPUzc5gP6ZiDEFkjKKjgK/SzmYVv6aaMNfnQJ4bgWg8nJ5wrEhtAjZS9/zBWsSNp9UXzv
KJzAnycm/Xe9GQ6akR4rfZb0uqjQ5og/wnlRL3BZhU/5dZMhIDSpnW+iYQaji08lApZNRTEd9mqP
s/MYz/zH6nWDSToyxMUhSwx0itCmWG5iHobhTJH4be0WZzzp8jxgIdzWbCVIR2MoeiD+G4Qv893q
Lh5k9qVMrMox2bUq1zbQx4KUhyfpjJHUpYZZ7YSMZuRkvUwlZDepNFV0qtZJvkKUPpovdbOo0x77
VZ9kYVTSYk0ifhRKNvUdpdD7eQDnl6R9tMirD9k+brd+JZC5CwHd93YWpbhbdtgxnHYf2SdY9EQf
ASdz8bSl0TJ+iOJVJcCu8+yEZjcBMwJR/wvmFuEdmsG3+8eyVnC4AVDLvnv0LJ4C7CWzNnV18bCu
lTVdPVXz824FH9tMe5gjNjrP0HKuZOxONbKm/SCadc+OjPhVXvL8Sgn2NdHTKWKQtm1HjIk9Q3kk
i89JuUblaSnCcO8T3DRdCWp50ka5rH74BcLW93thnO0g/5llT3ExA+3Is8HoO7/o+k5jBgN9QwNt
zx7+9imHUZuxa59uBQm3kd0o7WmcuLJdQjZNh4nYJoHOP96+S7A/dVcCIMVnhIPH8GmFSdMzMo0t
aQUCxn4rqQl43pzXAdQlS3SXpCj/O5rNy1e0q6pHKPvRr6PcthEXdAKx6qJhfv6wbINZz1xG/oGj
bTAeDYuBmouiUWULM/PoEMerhVzU9WH9TGvQsj2vi0tKrN66DA7LzcsO6dWovRptkr6Y5tW1dWT3
bwRK3b4d8KEh8h5tmHZxOspAv6yyO+q0TI90onmKIfh48JfCzI3rgLwxhhR1DeRJa9LwXmKgc+sc
hUgJwpIqxQ0JnFQPjjXYRVrGle2cjt3SkmsPrUc8L4brUA2dQLDA5u6GZtEvNSljDU4m3K6PiSCw
08qtzqdDTGby2xfc64Mci+oeukLXEgk6HrwXWwS9gaXcDA4oAxjdD+gJzn20qXQVMNiMYtuRDE85
rcRA0S2NkNL4eab2BmsR30flGIbbJVklPRcr/nryQ+PKk0uUfa4Y5pk6N+glPppScnNLGItuo4Ho
n9NYiMdQuOB7SwUQ25LolWEi3W41qnCVL5cGClQYh4H8OLh3ZKoa7EgPqEBlqUuOxCfuQeTWkSeV
cTPDn3Oh5LmwNv0sraqbFhb1yXJb2jQ43OYBamggRpiYvUyYolDtlg+AqZB5INxAsDZsfQ5jvxGz
s7u1bWz1+qq2JP69O6GnLqBPv53RD2KkRT7dJMfBGoFcDzkogHQYHUP2He5y7rjyhEF5L56aA5xY
aw1dHbsVZ5KmhjzuU5PSvtbQSOgnvibiafCQSOjjMIyfbQyxw57Eg8g/VK7ax35fVk1OO51VcYEq
2NRcUGeg5EpAhpy+R6SpyNOAMyTbKAKpr9/WeouRYXHkT8gW6moLT4pDufHjhLdSvat89mqxO76l
Q5no47DjHxu1RD4ohhoLrGEbf8mSyNMuQ/v/cYnI/lbYuKaHZKjlgwTyeKNcjRLCMcGfCHw6zGVe
ZfwIMj3w1euli7QSZgI/Ub7SbyvlITzKgdcEntnEIH3AgBs9xnTadUfXhLKu0IqM0GpzhrYKGcNd
Q2L/lgtX1+2GaaGm55YNyyEqZ6zhjEssa2Emk+OvKZE/odIKOht8PebfUqjhs6lcshwMQqOApXxR
2zarQVUBTDgTdhhkldHWQZn9QxomJ48IZJjdZ2NFPo4sXZC4xCb9hDukFC2vw/RVBaQ5LazGUVQE
tuEceb7voZUEX7mtN0Yb1B/ChV+JrcaHhA87eC5WvsFcQQ8HszgERjYaCg44MN3XdCpKJAERBGXR
d87CXcMWitolznZ5SEfcBtpSmKn7Sr5onwwnPqXiroGn1Invcf1KIozQu2hyD/EcD0Mn8iHJD5mb
k28NjYETwPpnxHLYOu/jscj5uc5ohQVVa0lPFYmNhXXY6qebdI21O7BiG+IWg0XgtwJCh1v1ktt5
+4hPhPyb1TNgKNHMkbhpjI5uSIF69VB4bl6GdAVoRGuk+S1mqJsCijB+8+1i09pDBZo31YHPCqTq
zUiXIhkZctYX0AxWPYqZfULqvgPPBAAFzgn0YjTtorFqzK+wVfjm2QKJLORITI4nB1Ubi7CF6+cO
5ZeaT/NYyEtBZsbPmLHI0z6NZ708VIvZJQ4m7iyBAYUIjGFQ9NxxqUQmOiisj/fK5cASYnLNNNJM
IEeLPQT8u2oGYAZ3tdqzFndn+WWdpuI1syMKDp1vUJmP6tHwdrJu+xitM3Q9txKyl8DM0OlCB9r5
uQuK1KJVRO+HApE66dIZgH1bwnIg7vhmIHAFJaL1lhQgyclC4lc1+aY+pCsmLZBZJfWNYatnXVMu
Ym73OtJ7y+PGA4Nm1ReSMqjXLTAV9JhtCzLpinxq7n2mct0KQ0rYjK0FL696upx3tWApqPn5Gt4G
Uom4hbCSGHtqS6fA2tPTA0wWop8xJi+A6DROBkwHz2Lq1rKeGmxKMSmkqow++WLOHxb4ttSHfJmr
pTUR8TA6krBahecTTBpCDmCxBc8OeKKxDJnotpDt9wyoE+zT3OW3Bn/bu9gV4h4UHZTtMuPyl0s3
/jHhlEyHWs84kmM51awTyJpIJxjPqp6kVYGu/jjhnYrchU9xTMf5GKcINIgopnrGzqNPDhKwqsXf
SNQnjVAUsFk633uvyAx5L2p876EBi9I/V9snSaBgdyCGM5RQrh5vsj3lsA8rNYyGy22dPq4lUESS
jHBpQeK2E5Sx3hUthVckNBjQlX+1mRgfYZlWAv6B0slzrHisTpjCKtOW6tiENsVpgHNGDg3kVqaa
/xrlnMSYNiMIg9TVsIZvyp2+Qfpsf7Rsy0OfDYA48J+M4y2+7AzpmaRUH6GSEVl89Sp6CilGaxOV
qfgQz2MJVljCs7JPoatA2sQR2L0PtZc9JyNG3AZMm5d9jcruay2GPD5sYynvJds9pMEjQb8GVKt1
W66FLVoD9TvbCipqqGUuE0iksHSAsOocseZxgwGJOuWMU9GDnIFBum0t2AFygIk7SwD+aNzPSiQt
pEHJ1yTP3XSDYkIlSAlXAHesjlCuTvDNTVGHCaMOkO0myYFk8HPQ2xiqw7YJ+maEk58U0E96Tg3P
zNnIxegn3RCBy3qNF9VtbkITShgpybNKpplheGO3eV8rWGZfbCLnL56rGjfjUjQvREq9d9crtGrz
PdYog2ONkoXA0TI578IbflJDYbNjQpHv1swnAh5uboVZEmDtoluiJLkvyYjI7ad4uZ/TRCG55lGK
cy9xx7aDilL6Qc3JvN4W84qCEUYWAIdzWjTI9fOcnIcAr12ws5P1GilTcPo0zScksVZmui2xBQHs
+nHA50pzWF3CeTGvu5mhDugBjr7gf+dPoJ0AcaKkWF/3WinfWTMrFGMRoP17GcUw1HVw8sVd7umu
b7IigfVHbuxc99CeBeuaYSekXQLTgKRdOGgPbVWNC/TVUD4bRKgFPrnlmA5xr+JNfMwa2egWxRGi
3R5PeQbldZKPXVaRNLR8Iao6DGqH14eVkwElcghrgtDHssOWjByeOJtCLjmtmV/akA2RgV1ACcQ6
JwH9pRrlya94V9HX3RQ2OZbIri0uzat++YC9DnJludrmHkITzQBomVf3GlLnDWBCn0zILuGSjpSQ
gkSuZpLWZ5EV8luTmP0ljdIAQomL/O8UEv+oZbI14X2e+7qrhzA8NibCjt9Sjvuvygiu8RWNr9do
rB3qC8h2FG0DyMrgJE/hqGuE6LYB7R5Rbwcb7oh6WrOuFPlS3q0YHxlOaxCVaKOUIcauHCt6ENB3
RE8rVOvSbaOP624cQNnuqC/t12yZvDrQkcw57ORBxWjptu7f623Nfk4hKwHfTEX65ExYtpYuyI26
aspxmCFyq6DyXiqOO7TJ5Jvj0KmAGBEyfICDs0QAX8jV83tW69TBSGG63UQjEMc2huJpgERThLrL
XU1OU67uhy3U+6GOvSa9GGUGlUIPE+COIxz8Epo3cevyWN2pecoADTK1vKZJIbLTFO/2rq6NYn1Q
wGlaRpd4ums4L+m5rNySHNOwZelxjBwaP5TLCYcMijzuiM7CBvp4kVlQudM5Jn3kkmw8O8T2T00x
iqhPWQmACVBSxTqzF4rdFyEa2e2WjbCUWJIEpPd5UzpteahZ3gWz2reM2kT3hY4lJK5SZbdOJ5LV
B2fy9Af0ICuszc6N6xiynfSww1Jv7tycbq+1q9xHGZTDLZBqtUJP2szfojVqkL3Cd2/t3SQKJAB0
FLjdEl1+2YorBOlBMrioJlLbRauYmk5Dh18domktzg3QnNBLsHKSdoIc97laUYAcmkZIdpqClHV7
nYhELCVR/dHYCJ4XhiKrUq3zCA19BcIPyIMBF3YUgM+sZBaPRnIByHhTZXUaLRTSMZi5olfpQu2h
tcwh13OkYFYpgJp5PXSJJDHAZenUdmzMDGTYoC6jvSBwY+SmiHgPnoQEpjfT/HbJTTWfCWxgIV3O
PY4Yhpjrod8BaFIgw3K2XWJ8Zfp1Sv23EbtMdU4IjqRXQx470Q2Fn4dLx5toLWUEonSUAYTBR+Q3
C8cNiDQr17fKcUA5HmDpxzzOt7lrULWdZ1jJLD1XPoZQKZfqg6VrjFcoVnQOQdDGRMWu2FtNa8RA
EuIXgDo89IkKGRKmCTREpDJGQWoHBEDbpXCnNECKbP07YU2JOX3llviUatj5tmOgsevBX4+nMxIR
qTroG+I8YbmQFYScVqcK42f0y5rNw3dkZIF2dPQM0vfa6HQ5K/jZMQC7sYxuxmQy23F3+FeLBg+a
UHW2GozN45poriMKNWChsIaqz1CqzUdYqpZP3CT8ZiMCHpkFXDoK0a1gbb4Q57l+iIQjSdxue8xS
OKE2EFTzHNwg430I6CStw+24A1XpgK9kRRsL5fZ+5oPXfQWI+EtgHhmSUuP2SEo5fCnoXryZYdyn
L7DbWv2nBVdI8Zzi0g6XfcBg9ye8paf9Hi8Frrah0eltXAzp8G1T844Fm4z+kOhNum5qBFEdzpfD
2FNWGd4Tn5Gvc5zU2Az5VD+brQYTa4idRHIS+2F6CppvCGtSLsBY0yWQeuuEVZKfdL1cFUVhMZar
+y33i7qQ1KoEIqMwNJ2eoBebYC20K2GZMo5j1MNVrsRKz4o9CqFYjjwvGdxPiLraGgA5mgUo89HP
hV31nE0wuBgoJOKOcBeImg733gbm/urgiHRjx6hKEbAnGvURstXtxtk9+Qx03N6ZCgXciSOLoAcy
u7G4g3TP/IOIeg5gC0+5/ZiJGCTzjAYJBBvVIkrvRtVVt+D/JC+SO2fOtvRe9OtSeXfj0K1CmI4S
wZC5JeudXOagX5ZQCgbkQZW0vyLweV8tOj8Lv8byDNtIGkVtUXs7nEAM4snBjEOdYMi3kvRG8x3L
tboo/opctxwh6cvhJZnXskA/CHOu13fKsVybjjG+INWG11tlWd0CsFuWAzLTAt7a0wpGfp7MYENE
8GRNO25dqR9n1EjiwGrE0T4jfDDHYkzIcAL1LvucV8hS8NlqFvXMQjqOYmwUOeSqh8EddnAu7CnZ
nBgvtlny6dYnsGSFA0EFy9iSW8letx0h8TIOSG8GYHwB6gItrglb/MqgYhlu4z0pL5bktoSu1HWI
GgDQFxktOvxkllTDG5A6Xz3ges1QhITpSqCZJZIkmpibPVeqQu+KCWSxE5AapPY0Oi95rgB0zVTB
NmMAtIWuADg1wQMcmzE4fUakmuNubyYVfs9O7fI2KqjcjlRX0/3CEgMaSbRnyNLmZV8/aDqnomNG
T/sjRx7yEo1I8LpQluIZdAy0cjoeqRDdNKxx9asW6X4SZkcusWOWSVwgyAw4U9ex1D1Z4LRxKuWm
ivtmSxhG+TRffiQsg0cUTJIEb3WSx+W5XoW9r6CGWbZhsckBpk/73QCTmhQyz0j5DpmS+61X8Vy2
ZGjA4smnefyZUh5Xd06ZNQYWBSAMSWrpyw4BZ6E3Webm+bFQqUefQ8mYHtnIkewSLnNA0r6WQDht
TVGKpBppwST3S2rq8ZmibwZCaVSCpQSLAftooCHy6JBdswt6+oAXJtyNZau1QkVEhzh9wcesP6HC
8HfcbuU312CxWpVTd6rYPsCXpZTL171oLJySCojfH6kpM4JdUJkUfGBmAZBuc/mQAMeUwAvKKrSD
MbVvAQIE1SZbGT1zQO5RS5SHyMM4DbgLNqD+vm10qCRAaZbPeBsYWHQV7micIpOGQ4Vo/bwFPX2f
Ad99Gp1FHgadENXl+15cmAD2dNABlV6XcIt3YrmYTS9zF/+eZJLZNtcm+SJopL7DPDFaW+28fMyR
YOX9iqLbH5Z0nh82DG8MLSaB99dVwJXN6noqDjsNxnfqmmCif1HyF1ruKMplSdHqKVM6vHCxFCAg
XIF6i8L74MFFYMhlzbj11Du29Y6LssF5yOenBj1oYFSWhbJbAKRM3UJ18yVQMJEuAsn/xx0c3ifC
HHp4Q2Lg8ztsLtyLaAYEnQTqvpOhQrpPmZh8mwA5u1mmkZfHLZnGy7BsAS019IQwwAAoE+uIQh57
FApDZ7SACiQ0oyw/BWAAL7gcsjewStAZgqW4Qo8N0u7P0YjbHRXTql8yfEg4E0nc6W00yygAcmfp
93Jd6o+LMBodjMQY3kW1dQhiWTq/2CYeHpIcEwG13ZvnUA88RmvHhahN2AygX6wCiJ1nyfwAxnAB
LTSO+xoQHile13Sj7GQqT08UvnOsndGH+uA3SFW2EQ/sJvONRXdG5aObuxIZ4MU3OWRad3RnfpIK
PZAW4Kf8DDuaCUAYQMNHDCdM2wFDL0sDj6YQYxIxoUvWFQJJNGoIN2ClachuKkzpja3xzL3ReLI5
hIRWALVJsZntjBzS5QDp0cruQMaXaJrp3I9HvQzxJzMYeMtuHjhXVyuP9V3zGK66s1aAKCwD3dZv
KWwIghP+M3fD+HvTjZk6MtkKXaTRls9TNKnswyIz9YJu/z61zYYauJsWUasTfnX6kdCc7e2yseY0
ZsgY0IMY7HGRjD3OZodTmuEWmypnASWwNExcD3lQZ21GgdZGGPgTNcsu4akMs91DsWKkrYuzUL/t
YwYu9SqH7REEAf5J4jXvV1Js2BHLtauBoth+UZFVHwAMkJ/B0QWlI7K27/AC2u8kTwHh1KG8kcmV
++psUzxllBZxG02i/D35PW0OblzL6clnaLVhDwZ9WS221Rzn6Stqiytk7iowmhyZ1K1ZKXQ69jpd
kA/F6YWKMFSHJSsCeE8lp98b4e0D18AVWotqORyBT/qhgy6m/x7l8FQ8wk5LfwFLAllPTQpW9kgr
owL0gHW52dKAKWh4DzkDGJIZc+EybPo4IuV9qmi2m6+UggkCHnahILGSRSDLdbKKzDGC1qi5XZcG
neYyC9ddNhq3n8stpfkZ/YqUol0O+dvLqh3chX3ps+xEbbSn51E08nXEUcuB1M5F9gNYrE0+i2rL
5q/ILQnYFRtmrdD/zugxjUaVdAjcyVcA8FN5sn5h8UEoGFq1KBtKOFlBrQmcClmBXbWuCQZDQBm0
xacYvACkg2zQ5qbYkcn2KTrCX8sJrfF+QIyKD5PgOSgTaO+Deonqg51Rlw1bV/ttaI77bjHYlnPA
U6dmTIQBdTsYgBTVpn7VDRpQQN5G+1KhKKux20t8SAeaHO9wIOybqGspQabcQYdu1i1K4J9I4/mY
yRUgeCtHM32eCJo0bzX+XN1qFkesm3XW4OIEg2BFO4LIrN9npiMISqP1UfUz5LYwShGGvLnVwzJ+
Fivwc8STofpUhDL/vZoQDwdbJzppSWDVt3pKFmAR8RqjG4xO/LEsxmg7jxT0YfAeUZCCzBRDtyAs
ueNomVoFyKD+f4Sdx5KkStZunwgztJgGhEitK6tygpVEg+PgAp7+rvhH17oHPTst7GRmBLjv/cm6
c5ZjZCyHrHWAJ08UM8TLkccOVACuOlwPaIFGoiK1w4s6Etj7HExd0zwt0QQ2GoOeoIQIUdfcMreG
CuJ0IpVFNyEKopIrd8h7ki3HPJD+xuQ6p9Gb62W7hjTeWCWjZe7g7YdkNix7WQ2UFrhdf0IG04eH
LURyBOuZjFB1KvU+Ot+78hw9rq8bu5kyOUypjj3O7Sxa877OWH4UE316cBIgUpPB8ebA8ekv3mOL
aESoFUbSrgudEzgvtg+/k9z46WBW54h0SrS3snFbHsy9hhbTyCjio47ZWnMO1ESdoPu2oCCVo+ED
2tphKrrBD+xTZRYPhlfCz+1Hx1/a/agEmaTPVlZxdVoXGKjnKECPV3Oe6kQ9G9A0U9D3ute3k9BD
9yRjt3bPOux9c5NJA1w/LK3rPCOpsvWlifssYd204wMtv9XKEO5kuv0AwOuoi3WFnF4DuZFhBeMT
iubdK6Muu0mnBNJF9U4U8QkDM3/SFe7N59EbwOiz3TXvAevZteVSbte8hHrpC7tlZjtn5ZSA37VO
z1/vCPsHrRhwmBu0iT5l9dw4Z9DKYDp13U4dWrlBtk7hZn7pwFHq5DnlOBXjlG42d3ZZ1rkJJwR6
G78XBAvb3fNQa1WROelm3E+jKe0dwrt1yNHogRfVBK8ArANBgVwOZsxyRUsESUNdSORUP/gNmSzr
DiKbrlKI12qoQeq5aM1+9LoInfHcZFdhkWtiGtzmdP3BllO9JLa6Fn4kDcnJCzqGGeQDb+Zx7Ub9
IOH599PgzFWFh4nB4nurk9Ucwkak5YkvGSHc2MP+HgYkzWshjJgyVBX+ngF9jOVM52DddIeQ4NP2
2FDHnfJLBhZRmZwn+71Hqkgcm/QX/W3nr5xelhJl3lFFQ1C/agV7/r1KnS5EhFYS7RF5U8/MTUij
fpIohB9mZ2jWT88nRrWYkOXxtmku35wacvz+lbeQPiCqueGjKDfRNm/DAENDb6pjemBgyF1ArXov
H7ZxCqGLCM2vD/AY8XiDVtKGt+MSOfsRwLqxJ6EyvCRaZNY7MaGm8REQZ9SHmq+8vNmaSj45kFjT
hZJpt31TGWDWNzcVtX87cvXUf9SYpOudt+EIIhbOjexlM118703JWp+pixv2fKw3D4N+jBDlobQ9
9iNUlbgn1b6DztVOurNvQyo0H/TaB8u9j0Ate1wzJ1U/QhG0PF1hZfzbnTknLmD7JOmf/LFDsa+m
hY5EMKJwSPYet1ZXJuk9rV1JdlYWfvHS92vWgZXGTHP5uvD+nGGCF3UglDf0TmSG0ac+k8aZ8ZSt
CYKMaAnrW2preCoNIit7nic3Hv96s0tT7l4GCN1WkWUDnNgyWecjDbshOrbKKdszKg3bFU6kPfHE
qdw/i8HjGpy8RJjnnj8vu4zS9uW3UTlWv7okv/Crc12VD50pGW/toKvfnoPl6f6a9AZED0bt3MEe
krLTg/eagnhkr/1jbOwTKbRMFLNUdgphT8Hhyxuai7jBumW3MFIc3LY/7tb03snlbF7fHSid9Urb
wPcxb6ZoEgGpy/pGVX71GyTC0JaJ6CbYilFuJRmecHj9jYIJgE3OBiINnTFzzClyI4JfNr9Nq9vY
mVb/HO3e/p6QnbtfnK31a+Lc4L8PiwzL311MO/RRYejqYUm4tqcDWAzALpIXlg32Y9pHAeaFKmDG
0X47eo25PjIua8Rp0r9KSZZkvTiTcuQdrzlChnQfwu7X2LOPUYJORPnRZNqPi1DT5vw+e76IMfLa
sb2Lp0TfUZjCCritDq7PNdyJyta29QCvh9BpTs7WIRgJoikMc3+JUPxyS3KtumJjLZAls/RMrWp6
ntAe28PA0CMPrk5XpxjGkZwSVdI6BuXvJNAYCLTCAzcQEsh2nOP2Rzet7tcYznoGc5Do8NBdZPIg
TZL8gCEOk3OUTt4b+1HEcD23IUdfu8zNI6TJYM52hOq5acfg+i6vruXdbwcbQ1vFlmtahvGcz52U
0Z2zu+7K4oaD7NapHJ+HYI8At/2oa/cDzVDsV1L5wYZuZfTSmxEF/HZx9qmFkh0qBjInjILrBLGw
i14TMrJiLJFNsAb2qbjx1U5GNsVAy79h8vd/Vdy28XGAW3nZpxi0JlOjOx8ZZfZvnBzxUzizh74E
GWToeS4X+2GcGu9cNo3LK4C+eMrSuaFAVi/bW4Mz05ybeZT7qWe531ETzsHfkacpOgDzMNk0XrCF
UKZ0K+OSpjemKLN0/Rc5yxZeqlh5/PFRUnagQ4Q9sk5Fzk9IlLVBdSfi12WDacsJ+JVUTY8rijJZ
ufrBctVuNyETinfxtiyjd2bdNso/7Fp/uk3m/2A7E4+a2E95UCZzu1yjNvYuEtqNoLKwFQjH40Hm
7hZ1VQHvSl2OSNr5YfK2yuYp0ZDUVUMcfCQIAadLsqER+iWBuxXSQAo2CvTjQ3MLTBHO5BMM2j0o
O6Woyiqe+SOaMUrf2CB44DpKcUAXltj+TXS/z5hfFuGc1kqjqrD14u3UY+/uvebt6QpaJQ0j7DX7
9ZBFAcOrXBr/TExDhjRgTAf/OAZga4VCsss9EwZbQ4nWRNhnE3breB6nZq0LXlcscQmt8kA6ae3e
7EHqcG8mQa9xQlKf7rrXOl4pqr7kLuDSQmFgaxpVVUvEo/YZOnjBllEcV9dHjmhjCFxWrKt+MPbJ
Kc7NhG4JVsF4G3Fb1MHRV7Ox8DAbufayDK1+rFGKj0BxTBAHv28xmUqgZXNkNG4vDpm64gEKPXvP
4P/7YxIqB538MsRRrpx+D25a5Kj2FuaAt8HZkVUfB9p7K/jHeUTH2gIL5XFTzQNDfGI/0pj9KAfl
9KqziXs4/G7JZHOU8RB6ubtrF5ZvUPOrbF0GjSghgc/EkUBSu+kyvvgq5XeW5AUHa5f+jabWeUOS
kzzrUqI1EGRnB7f8MuBftvX7Phex0ajN5xQrNWvA9nsl63/8bqVwxSEZN385dHFbRc+QFUE9Fc3g
kC5fEFzv+Tc9HB2PHeSyhwofrfFRuku0f9Qp8O0BBKqhu3sNgjrvQqH60xLv0aPHt5PlUySb+f6q
pfkJJD5Qk7bPzZIH41S9lq1koh94sm4hSnj2g4id8kQlz/JWkzEXHqINMvG8rpUD2rm45XfO+z09
MYLuZTGUAmhOLrzheUI+rvswJsF2CfalQmu7rSOjdrMCL/OXd873JNklm2fX4GXRJgjLrxUm6HLN
/YoQavAIb+fIHRY0/rKzb44T0lmtUyCPr3ENJPuKmPH3kzbieAQmcRIDZXTby1BuIxqvWBIZlgh8
JSfKWKS9HTji3uFh0t8yQt1406eL+prRUNTFHIW8XT76YnNpZDJgKUyWTb9MpOzZe7/elvozCU1t
Tny2RFEzCDrf9DIn8bGtOIfzuV8je2umqpQJ2o4wuDe4OTRiLBng72roeT6AIuz6lHRlFp90001X
WKbLvhLhpb9G5VuBCngM3p1BLt/D2XHxKEFMtccxLtWWq2ZPXxbRtdy3nDTy1Met5+CzrETNlByQ
dQlr1AXlI4LMZilWnWpyEVoVzW+wKXFfJBODaJ6YmDQlVwgQbSof3S8V6vq5XeqAqt9gA2rse9a1
Rz/bhSxE1VjUMMaZZZGNa+oXV6fHDIJh5TffjP6cow8p340pYU1l3TQVVwIH2ZHNeLgbkjXlUgsr
UGjmKgwYwMn9JyU46x/m584+TJ0Es0mMVunRkf5U3zR8C3/XSHTdV+hiBwGT4uQptDKgFYGUXKGZ
cHZbLFFVr8e4XqruJ18gJbENG6oqLJZRolG4jYciDsLup+B6fHKNa7/Q4HZRnu4R+qXZ09GS74sb
/1Q2mKPTysnZsBjGs/PhdVebGNQzt/Q4ldn2K8DD8NQJtGa/pGytc7OginYL9HrNfNdqjpm3vYLK
zJu4BVWA5QUPPmKiGfob0ORy+cMYFLqnNY2tf9tZO4onx5OSc83uJjgQ2A8/EkkZeCgdvLIL7tYt
WsoCgSAWTyrSdPgaCRs6N23LIXDZuRfIS6tMgxZP+Lo+y30x3akOl7m/REs1JLeaK9q5ASOGAPWm
GR6eBtrVK7gda/dU+RH8eMUyBuaRVutrs2Rs624Uzt9MLeLtIOIUxtdDM/UWZ2tD+QPjN/EhPjZQ
pBU1dOg6pDOH+x6LR7E5aMljuCd9QoLt8VuXG7J4gtMsArs94NCADNfjeZbOFN7zOCbV0a7s8Xnl
AYQfiLt1wjPn4K7ywasoecxcDxXfiiqMj7cTKq+o5/7Cazy/9XKV6iVb+iA8TsYtf8ULipOmj/qy
MGNZ/6lsWAaHag2a5sEmmwMggyWrvvfJy/kFspH90lPCCtxZN0pfe7Z9aiZGFG3duYMuQ2IMU6je
SvxPSDHqYWH8jCLLu7gnpXtamnWrb0yE/Jdzyq1N4cpg3k4UjKXlveuWPjeXSX3xTKJd3RRK0qgI
iRAnS/oVOuwKPKT99mloQPTOnicRvKelyLx7He+wP3bct+ChDBHAnLzE3xk0PIKzE3EcMVnMCoVP
j8ANFGy0oj5HzRYJBA2TJ8ADCGNWOZPgxk9yEBmPQxY6D54HLFvx9noRLTwQ0eJ9gHIcTwOAwJ7P
S+lzNmRD96fheUNPCXeasP54q6JLZ+wc7rlr9GPrtib4mXQBIb5VFhjcaxHYSgFaW+/gz8xixmj5
S8CD/c22cIw7LnEkao7dRmp/hJP2wBhik+9dSxoOQ7jjO9Pd6nYdR1RfiU+J6Q3ySLvTj11Y/S7d
TQWvma0IoJyEGr/7clBhrofVuIdoHL34OzloAuVog5r34Nd24AHczQyU2DJM+bmx0ZaeghTjOF6d
ZJ9OdlvsnR+SIn9AprbXTwakymNlbkBoFHk80+9Q7ADHazqtFJ3h3giG42LS/dtWZ+nzgFlJMi/7
bfLgAlcOt2VYrtU9vcRtekTF1XQPoSvH6sXSXRVIxqesGVAyMF5tCCgnm75sSJz1B8S492NxYYiO
eN6d/livaF04puuEixZ8wRyqUe3g415Uv5M00umL9lBZQ/NYOzwFpX/12+C5MyyA5NAdy97h1ij7
uv0Nse4C7yEaUNlzLF1BDkNKXkvOk8j9grw6/bEu7fDeJXA8OGmGAViW/dU7LV0W8zSV9Uo5FZbU
e6hfttdlCodH9M9XI6+lu5fW1S36IRN3H57hP5meLJFDVZF4y/AFbhVwi8FFov1R0YRzwgN413FL
s3C0NzGeifEqcHYbz6T36BGg2nqV0IsVs4T1edU1Xca9LOD+y4j/9R/wb1XdxKBI06mJkSoxdSC0
5xRbvbnA+OkND6XX196xYeJFBJP2GlFk7waDeaqYGJsbk7S7OrvuKL9a2GuviPdg0+z9HgVcSVvP
f21k46/anQXHxOi1eavT7nkqTfrdwwrylTitRIhYeZgLvSRdomJUE/ZQ6U3dlzTK8e6oy8EngZS9
0Ue/ypabzqxReijRykX3wWoa9b2VkSoPvMKJd0C+WcoioYl1KlTooP4VWUBuWjv2AVz4bNNPxmpq
KWJMCfUBKwS+NBT/6CGzcrN8Q4kq7dWzQYcSHz3zlu7WaM7xP68uQ3okt0Isg2d+qCUAHuyHyVaX
NBQhntHs6ryDTGKgzx0opBr/4zb4+ONS+RJJHTyAVqwKjLVff482TfDbRCChwE3YaPa/zEv2m4Vs
U6dKCMbRU5Wgnx2JW+5N4cd1T4AK+x3Ld9hZladNSXrfMk+jX5S1xGYxhvXwNmVxLZCODLHMV93O
7nHytDOh1yjHF3ybPGyZr91bBvUyLVzqL9/IoQudu90fPFm0VpXb4xLXA7OvFFlYZID8FSNYzFnF
S4G4Q0pv/ST9dIlzlcD4lUQ7aBi61H6WjarN5253wGjpx41C2nV9TE3VhX+Ba/geWvyX5cVVamb2
5rXmW7J74OeQhxHfZKjJQAxRZhXJHDrpwZorwFHu11FprgKcuksGq4mgvnHvtiYrh4M/NOE7BcZz
iR3IR4gTV9UCnlY5jiq2Xal3iN8RTU6PBwH8vynLIvGluVuRIAOL8kk+sZ13T/FaYikCiZqGPJqU
Ucd0b119UMvVJR05LpRug92T7qsp9u/ARtSX7jxtDla328PA0kcFQFeW9jzqq2QTFtp9sS4fyqNe
YSxuoNW0IH9nGX8jnhes6VTFPvIBthaUDm0rNEgTyJOXdRM8gw49DEbIGvFITLt8Xhwl+qLqJzZ+
J+OXOEahTH8GgcJuABSKCn0IfcUoXpH9RPD0jueb12GYUSdcpZ3GoU0kd9PRxb6LSDAH1sw+Y+qr
f41uO/GfQbU/19516ZpjZM4nWKdvVcnInIdmn7AOqLJ7WTCxeYcU1SIoL+DcATk5+AqXEppfAcz8
m9OXSHeU9FgG+UpscLJNab1DFPQb73uVkTTGtKSSh2Z31+eqcbbn2vdGt4CiHuZzPGT2H51PznJo
oxX+kCB09QGPIT6wIHFNpUHfRRdvQYV/J2Eufw9diWth7wIdHeu47l5JrNKs/HOgHiMBTX+VA3AN
22Ue3kIre/9IvA3KyWq37W1JtC6OvNHtbvpYRAnLvxeU48gR3IjsgTPYQfxVRn6KlsBzGvEVokci
6gKXz9L+bFBEIljkiRhuvdCZTSGjKMM4UpEA+OK67OHP4Tym8pazS/8jDICYdhYtVZ/nIRo/6Xdx
IvRd7bS8tyKcnFMz9uljAz7J3dq4fLH8IYjqtAs0ctinACmCaEMIPdbUNbzz8ETO2J16G5rjMIJk
ftuHqHo2FmKPCrrZfe3ctJd3bUaR23ENRNA8mmSJ5F05Bldhtsq8+thbpneMSN3+Gxsx/BF7DoMN
ayDEM0Rx9SNdmJ34f5TRvyAB1+Xbrafk4PFjoHZXRIcXuZs0y8feL5/IhGnUUdtseTGO9YKbCLbY
+17KMngP13b5uYeemdEpKUH4fy9YWREsZGuCgGLoKDBTXUZ0dJKU8XYj3d7d73DDTOkL/urtLRg7
BBG2nbHdXwez9XYRCTmOHPjY/HB7wKbZvk2dohVyRkDZmKA8+u7AZYGQqrxAFeiP1R+DT6CXtj2g
hCKxH0VxmtKuWMmvnSpkRN7a3dwDpo/mp9yz9UfGJMcLaEPsKBbx6R+fCQkacQHHyZFHW/1pnE5B
5SlOxRPMTxBSQW7Zi/EUrTSGuD0WuaziOGKJ74psm2xIKeyAZFoDREzcCTsUoaLOE9fEKOr4FLrM
+S+ZMVn2nOAaQuWXmOrVATXUTzY2GeEMAavNCOruILjF0FmuuXVGRDUDJtU1d+dJBpcwqFGidewU
SbFB7GX5HFbL+9hFGv+cwiYE85uURx0GbngzL5OAsqkT+UNIZ1nOeujxstZK9YUnmzjm9C7HGXU+
EdCMW+4PQcwwfPQoJgDXNhguHnjv1cYmhyPIRLTw/th9yHXrs8ep0K8vhgqV6hY/fIm+vekc851p
ZwgAAszYPHYIaNa/rHFjth/6ciClCIy0T7jX6+1R4CL4ZvwV8ey4MkscAt8389tG+hF6vh1NKb9u
GvXfmElVczOLTv/pagxKBwRLM+eDSIIf0ehsj5278RBOzSS6k56V+LCtHd6Spt+BJMy8fSku6z8a
mUp8NUqp57FuHFFQp7L5qPtdVL1JaqO3qNzQEEYyDT77WlyPgi0phxzT3djzfTDqoQNEW3lo5pXc
ljVEFlZk/J7JYeMs+haRNYHiSjbVt7Wsu+YtQM8F/8+52r/Nvq0/uiG1G1rFVT2DDkvBo7hjplGV
m+oLhBBAfFStQ3RyPey6BwEA+TfZmDOLJdjbx3UrcejiOFtQvGCNe+/JbCrR6PokqpAOv2GyoRLz
a91FiuHSOMhVuRp/urzeskBEOn4l4O9E7+BF1AVmDnIMRuMmORS1+SRRaQvxIrbt0zCWGbnTqeu4
55UR8wFtRP2JGglFfST2lng2ojs+sXhpeSJ9r5rPJaqnCqH40s0/d+5xZjC3C97YM9M6H4IRbb/b
LPIF7YltbtEtVfzXsbHjTUzmy3S/94O6zLuUPCVQSg3PbhgjhIYY+NwW9EN5sqz6sdun8Ev6iE4P
CYUF5NNJA9TtZBh6EBTFqKaAhpf3kCX9N06PYT0PpfT+kdtBL6oloZfIWDh6gs51df02lN+gsCe/
aFcwfO4eYRYRAoJ3Fv4U5EkntvrE/jM6j4ncp28AZFA/VWnGTw7d8dEyE7g5OG3KtLQ0Sh6SsG5+
cwIo74ApzGb3G6kVEMZ+m92CFwfRBSns0L2GpAJo/swJNFCqNWVMzDrzkISoszjyhGHKmBmpDk3X
c+DoPlriD+35Yf0T20pVn8dYt/fIp4IMfJFoHx5atBkCwNJeAFfm+bLUiliFqEVEmcd+W0K9hG7i
57tIDN6AaMz+XBVWDxoWwT3vS2oiBvZ5k3dXLPlnQ2BFh0QhCT66yM/Azq2p06fJM8v8CluFx2xI
r9EGTtN58rEPxrU7qmSMvq9ttbUHjM7tUwnzxCyP8Om78DZMLdofd0hzp9lGihU2VuRMdxoGYKr6
EeToqt0AhedB4FWg7KV3tWTeT+bNexyXvXpysd7cKy/Gh33ggJPd24BtL3uMEzN6TGlri/M7d0PX
8dxHQlhYI05TO0dlirRXRcuvfSA9XBagt8hlD0MaJsaeiOjXjnpBju/N3nO6KfxVZ6/2mwFPD37A
oXrNNhIW5rs0QBnMpsi+FVTHGEd9lGBQwR3e3JA9njq0RURe7zCnynr+GYt4d9kAUT0VXaMFxvQx
TspTU5IkOxaT9P2pQXrM9N3ls3bHf2KpZpSZsNbGPDgTfXpvaNT39OhPxjB5uQ0xCsG0JuVBBd72
NyC7ZbrdSwYOKIZQjO+mKQdxW3MSRoXq0/ErI1PJfV7g869ubQ759I+jB1M9+8mWwdykfpeR6Gab
Xt10zpDsZ2oh15EY61gDvJiKnuR9i+VwswlTB5cVzLN6yIzvxrd9VnNm+steD4Vx28S+rbzTdEeM
SRzjzSAR4dus/Ha/W9IuKh9wGOG38llQcXHBiSKG8Hj7V/+AIA9b1mHk7YqYW7GQHEE+pPMKeIJ1
x3YQuLcOkXSUj5EBw9uzk1FAjlGPOKdas41/LVS6PrB5myvQN5M1b4YRSRxVlc9qSzuU9cp6O1bi
DJoA3UX7EWkZ//Qx0XBfCJO9emIf6aDwgTw3CEbMQv3QMtlw74ws4lkZHbqk3J7DMgr1EwQVdxhv
ZPixBCnx9hXv+KN2tCbwgK87u3Uimf229Vz96vgA9mONMNwFaADZOSoZL7+H2jA+mrABCE1oDiOR
yPDvbMrd4JwL/f2H2CunvPidcOQFEs9+02NiTmMc+8t5XUqrH0criV5JURW86QygD/EETuCLLQWu
U9J/DM9K0pEWqHkCH/eJG/auThAAIZ7kdCAwqC2P0N3ysg/7Oh+ndZ5et+3/7rvAsx9zABVXSL+G
y8RAM8Z5zc9N8tpkngUpjzq8JrMK7aWcuvqT0JGGrUEN2T12VhJPaHKa6Db1aPxGb4FWtYkQox8A
cNV04XgXnFmhJv1nr+sXwC5PHljbgesWlw3sClx5wXHBifkGkQ9BHcy987TVNcCtrAas66XO1D9j
4pX1lBdIHFtUFazq4MUTICG+tMcKi2hJ8MNEf5QFQ7lL9xXptKUZhnICMnz8OxWIFLF1taCgcCFo
Z16owbbHOhALf1pVrvu9nwCGYk6Xpc7NAjZNuoi3s5Asoe899zKwzTld0vpq05pn997XuAsgEBxw
OyGttoU7sHHl7L8uCoqtRZGVTAuGkkoTtAAv1x6qxQ+mwu8q8xcBPbtfiew0O3h1osLztCQVRhLu
6/NEhuB+JB0seq1nMhMKkjv0i2tSiG5VlixOqPR4znpUbx9rOYdQxtmyFEkI4oyAzpUvBMA04FkY
F+R9QtDYt20ytnycaHT4TCmGLTrfV/rHFkB8g6ZvWcvcC2vP+w1bi12W7D9UjlJnB8gdd8xJBCTg
xWuBIo8oT1C6BkQMILtgNfNwbMroU1zXnqKMkrniN47FcJOFe/kh3QTXM/Rt9JYIdyuwluunWcv+
tCN3rVDTx+sfTPwoePCHgMITVMeysQP+uke2ePeJuJns6leGLT2AQHY41rFwe0cHlxPRHaiRURKi
nMBcKnbodn+Q/Wc3mL68S/vesSi9e7cY2pi4gMxL+edMRKScmcjsDzNL++8JswFWdce0r/UuIx8r
HeaYAzpkFcBWojA+taToBzxn2XI3uV7pC1AmOb6KsAJHGd1x+Td6WvyagIb5DeSYsqSDGGy/dDTI
5Jhms30agLbMoRnLIPsbuw5EUgBDf668LhtyFEfrGyESscA5ng5sRasYqYuO5+DWhhImZRmjurqZ
4iXdiwwiShxT5RNrnaK9v/OuQUPHbar1Ewer7o7QTWjRPI4D5xwMUxI8ikFt5g4/ALYJQwKJdzM3
OMQylmrUgO6y/IqTJKP2a3Sz+Bn8Ogtxx2LsSGxGoJR2KK3t8BrWTnuJB4UVrAmT+ie+gRZd8JKZ
9amubLw8BMpe1Wnaax5CPBT1U6eGIXxwdWmhTTC0NN0JNUPKg2s6jIEeHuDfDRjwT8rNxDPqITTf
DBQ6ISYow/HIP/vTQ4LBwblha9E+7uB16o8zXNREIgRGGkCJBqXaoWSWcvKMCPPuJHsWJ96sBm4w
b2Tg0A3Vl2l5yylHbmQUOFcpEeF6pNHo3ahnZPnk2/Lgi5RIk2pH97fmUROq4Kla4AzqA37ixnCp
1Tg0ZO5xWA+vYEA7Dk2SzaOTWelZumRRhz0Ryk0Fp50kyPBuM1BvVyTY5+Hl+i1YTfc6b3pv/WPU
HDwPITmwfZ4pUJ6Hjch9oqjG2KV+jdigdb5DajOE3z0CJaCCI8cxL0BUtfyGZrLGUJ2gJQiLFtEL
mhgfkhBskFyV8VuT6Ph3z0GDBiSAo0h2HcL6mJhMRoRtSV8YiRgdTTj062kQ3Vre9CbWyZmsHrmc
M8PAwoWIkoPOrFZ2AsVznBEpaWWrbqdxwJNcaxk8WFu5VQZKXXvBr30M5b0/gu5/T5B1ec8rAkRi
vvZtTV9bsc7lfYZVEvRCOA5xvjs/5jxju3W+e+GiJ+pQ+Le99Ql4/yWbJZQ+HhgfER4m8S4cCr+s
5pfVWUf/RoEtpEQw+f5b6zdVVuyuz3A9dwZ9j3M1RI6QEe4tM2/V3tiKN/ZS8628rtJjy8zkStTA
kKT1FwumXc6kWapn7SfzcmxMrDRi5dWpbnAWV24u9LTh6cKK4Dl3KeA9oV1lVpcvZSf8361wqvlG
pDMF2XGQsYVg8I2/OFJW8oVWKDvSnKpUd4ANSZBCoS0IY+bv084FKHDRDXV3W9etu36lLvM22AA+
+OPUbHPwGJFOV1+mFj0CwWikRx0igDz6Vfq26j4JajHVVakbua/TvIjpiQoVIqplEC7L85LNiN52
vjL3BrdQxczuO1Ewv4dKxBDVagH00IbEt2JY6nB4Bja39jaIEf84OojxAyThVGJmUzpkUqTG8YF0
2f1PmOqoQZy7tr/+R7rofyfZ+kQYoiWJXKrAI/8/8tI7PXgp+qf1AfWwat78fjgOKPH4gUic3MPu
VO/V3p/U5N2klzXP+ab+V/TsNcD0P8M808An6Z7Ab/yD/xEa6vAzdJ9U6sH083bUkjhziSoKitaI
Cys5UCCTfHDu7KxOTpz8GHGR3bi69p8qXAPl/whc/a+sb8+nohdDGyz2NcT0mjD//2V9R4pom3qa
1ANcxFFvl3b4m1Xfycz6H5/8fyXV/9/Poe8GeRVBPOl/fPLUZykfu5B6SF/s+j7lm71JHiLnuOaJ
996MD7IIqvNANkI+0dzw/0g7s+W2lSZbPxEiMA+3nClZICVLtuUbhEfM84yn7w86p/8mQTQRe/eN
faEIJqoqqyorc+Vap3iJZn3WPnm9UUxc5gum9g3fkFOxqp/onV4PtT1AJEH874p7mvIt7g4tA2r/
l5cYmdhtNmJxq2Ov/JVbYZel4YIX3DLHkpMSxXHS0ci5kQApKjofG8i8nih4nNx8R1XpKchf7s/5
rBEJ/m+8zNCl6dJStlS6CGT/k6TGz4DcHpX6JVA//wsjvN7IjBOsyOqEmzZMXKXSVad5gt/1i6VL
f2jnfjY9ZYGleDoWnJNbmT45wyLVpk25knXBKkVTy6AX8r8W0otsvJn5gonpTsCEJIK6gGBXI4yS
Jh5CsKdVJvHDKcieq/AldP7K1s+iPv2z+ZpaGY+Hi/3mQ6M9RIUUnMrip+z/Nq3TsKTUMDNXVwOZ
nDCZ0Dle5yvByfDfHM121N9qusB8vDRX4ydcjAIur061GkbROmfNtZkrMXjpy3/oW9O5Gr/iworX
KPTqiFiBim4dSbAtmN9U/fn/tiCTA9AHbq6CIwxOCh0MofAHFjr69xZWfXrv/L+REJkoo5KkKE1G
QoE5EzJRD04jmdWKysuDWNHPeX8ks4tiUs3VOMh1wFLX08VLAFgsDPQnLzuZUJIGcFZK/u+iXZJe
l6aH6TgcWWM7KgYvcUWZOLHRJJLo9WF08qtPPI/98pNZwwcMDG3I3nuNtA+FEmgWd4N8coxvIQzR
CkJ7Hal9DwifBZvU/aGPDPSXl+r0g5TroXfVoPaCwwd5g7yNYNHyNZlaobsphIzOrHYVfr1vcG6u
L2dgsseEJnX0kqzCqbH28o8EgsLYpDC2ONNTJbzpwCYbbTBysm65G51CaDBjoK80bAEvgTXM2sPK
ZtHBF3Y7Awj9/fF9eOR0Rk3F4I5QJNDCU4+tzVASaS+ITlYinOi/A5h1hqMNQDn8b8Ln8MX4yVOj
+RQ/6J9iWH/Ioy6x9M/NsamaFHXGAEXVJ3McKJ5W90DATtnGq7eeoK1oxYPke2mo48F+M1RN0mWA
6hpiJJM57iXTAbtWRae8eiFnuIJ0KyLKl96dlfGs7uBlAhEWrRcmeCpBYMhIZXD56yLhiC7rkyMh
BCNUkKHozzJ8ECIPoRJyAXWTBc2L3r5K6SOZpYAXf23sTflnl0fncS1AUPSwTGUHns07rYkXvupm
Y08+anIYVr7fdzCH9eea/r2+e/Xpp7dgqKp5/krp7v4U3ByKozHiQQV+FktGfeB602aQSGqxwwwY
7gupg1VR/PnnBnR+f9TigMdHndzo5LzAqGhZf24pAykKTM/C+30LN/pE4ypempiMQWg6zeRt158z
0lq6+clTfzNmWw23LezP1FWPMEk0ubWwTv+LXV4PhqERrliTvUHSEAq9pOnPYWI32Tusehth7P6y
ToIJm87Proa1MF/YKTcbksEyjQbaQEhFEPBdL1hJR0ROUXg4C3ASVzEIe/Yk0IcndUm8fc4S0mYS
LySV9Jk4Oc/N3HGK1s3Fs+rC4A0zkRMcoZ8GafN0fwGXDE3n0Uq6UHUj8VzTpG5DFyuQ74KAlY0b
HaveMjf/wp4hk+D9CP3NyR3d8zrlFdeJZ7kMV1H12SJ+gmQ9j4/37dxciDJ6upquyjL5NUOWJ0ul
uYBbAE6I9FEbp0oL91X+6uYFzDwq+X353KTi5/sW5duzA5MGsQ3MC4To0wMtpkW6VNtePBsp9JyR
KvwsHd18iwdqBTG0UY+aqqQPJXWfB7UcpN+ki/KDShptA+VoaccBNZFBos105bhB/NhVgKUhAdMe
IKRY1VX2vaJxgg5frTo08BusKnLna6EV7NjUgiPUkN47ncrewk6bm0hlFD6WTDxe1iaeCBojpY9B
Fs9S+zl5D0LOwfXQbKrCzhZccWZP8xKEapDcAMehNFUCI58vpGVmsb0gnw4zaZfp+tYfHhSzW2eQ
tHS0erQD9EBDv72/drdLNx4jFgTXHJIGgd31xk7LUEb3oRvOhi7saKKHRELYNfGDBwCqVL7fN/bx
kLq6b2WsqYqJ5p/GP/K4Jy/C+hB+GUCWxnB2S1hwaFJ59HTtoAbxNymmfAZhLiRb1c+UllOabzaV
Mnz7N19gkatiZWWFR+X1F3SyBqAYAodzWQq4V/GF1NfR6TZtoB3p+P1OvylwZt0MVzWR3X3jc3PN
nY8woIaUJMHVte3ad4egpHB6VpLy1XwojbWVJJ/j4a+Z7f9PlqYqYB6FSzoA9I9VTVcqzceUNB/i
IToKLa0iZvLlvr3bs3RMMxAVk57SuCAm65ooIEes0BXPjPCh1p0dbLo012cvZrNgaXar6KTx8FoU
i3jtXE8ieTtvUMWYXXnK9RTs/K+gfEXIKaBrSHDQpY7EbZ4aSzt0doQXZid+A0mbEocFZgWj3BXN
3q8KegCypyhwXh1HBpa79dzyyc0KyHY30CXVQvvgW+E2I8FZLIkjjnHpdB9x3pLRMjRYrvSJJ3Vy
2qQQXYrnpI38vdV0f1FsaQ9dSKf1/ZWd81neAJpoSWjBaFNPiuVEAxDIuFVKGOEA0+0B7FnWvmm0
gd439aF+Ox3Vpa1J0DYUXZarUSieW62mcQZxjjUVvIMqJG/Upe1WVoR1oHafhrx4pi7wGA/q5zhC
rhhaoDVUvcG2jMGTavCUrwwL2qNEUuiKEU8ufLveUD27vgQRnFAMm5SMEyQB5LYd6bdnansZhNg6
l52t3rTgWuVy6ei7DXmpdkEfYFqiTLbMmgzOQE8ZBF/BtSxrUMMqlV2H9VdRG4J1HCXZGgjaTzhl
j2mufqe88uSb3kNUpDKtmMoBaOuwcLvNfo+iaTrJNc3iq673EcEXGVOnFs8Vt+mq1eRgDTxRXbBy
u21MbkgN/RDkjsnBTh5YBe3JgqK48tksAIVn8qfYsAd0o4Cjiof77jNrSkO2VhYJsSxxYgrc5eDX
ZPnwHl4tULd50DRSzwTxf9/Q7eZjTAQ6nHYWufxpXACDSTToPYaGuoQcQs6HfYWIzt5NFXchlps1
pYvU5yzYGXR5DFEu7ktB6uOsJkw+F5TZ/tKZ4q9dv01+6b7+6/6gbvc5gxqDRhBFMnK5k/NNgf1W
s1wsJdR9qQyvo+aBqm0MYU8aLaRbpTFyut7oGEP110RGGcn46WsijNSwRB1BpjabwTwKuMd4Q8Pm
oBqvlfE9plbp+19otoLX8RDSTqZ4C+Kgt85PdU4nVuVIMyl+THwl8WhUylv0CMwexCxhQExRL9b/
haMQ6xsq170ERGxiBSYliQpYK58J/UQK8CqwJTlZyy/3l27O8S/NjH+/cBK1oO8XKUj5nEYcFA+C
/wx5JJCT+1ZmYjfmbLzmGRF+P61eZeWQCQ7MV+dA+dMDwRLC1wrexiQ+hNEfcBErNf5aJUBJn+8b
ntsDl3Yns9hnZGkVo5fPLqUpNVYfjfYgZdXuvhVJnvHJSzOTWVT0TGmHWJLPSUoDtekomxTJo21Z
kCMewWcIB1TNkVi5sOEM9h/guYufQiP0P/V0Qi98zWhsskFMjl9V5Xzm7JxqH6tVQndx6xrnHoAA
L1LeR5B5rNzCULYwndbb+4Mfw4WJOcvgBWdxRrOyU3MOyXY9VOEaa4LvCuTFZFTWbvcsZ3hsRQOB
Wz96ebmwB2+NWiJ9vZpq6iSBCMWv3RbEfkO3TGic/Vw6CMlq+Bwp57aXPoXBi6k/WPqCvZkVpjFe
tQiX0Dc2EW28Nqg4QQd0q7XOslRvc4gGSv85D4/wRcN8Vazyhup2/aYq0tqgtZDDY2GWP2Kl62kG
C2nS+TWefMRuowtebFQLpL4ZqL33HNc/NOtEZ9xKDfYSyJuwW9egCDrI3phyyNSF+BmY1NA/GTRn
wDuTw1FU6zH6d78tLV/ITMzNjGESuVsKeoWjHvP1h6U0aIIYkJxzCLIfxIZYEmM9gH9twN96CDiS
PqCn8Zu+8xc1SMdZn0wKqzEW3TSiedOYXHHNoFQA/Fz3ua3lL1lxzNBlr3ekoSDbfjLqbmvBA1kI
cN1Ywz6NnzT/LAkH1y8XttzMpURpmkCXBwySKjxUrycBkD+9GFLoPtOatVG0L+LA27v4nP6SqUo/
gRMUU3cNpcemzd4Nd+H6HUc5nYVL45NZyBKNJnafdtgwMXd5D5syvd2W+h1u6XUGuEhy0oVFn5t3
Sp6Kwv0kQmw82Q0+mgl0rSjuM0wx9Df5gGdgrbMOcDMsZfNndvoYXLDtADCpxjSbj0zQ0Bu94T7r
T3DYqf4x6WyjtVaRHm7T/F0wlzbaTTCjUF8H2ECOgWeiOE2BgeKRdRgQgueht91DpB5790kN/jbM
aRi81irlURixs12vu3bUkvtbS92vYAMri7CWhb0lPJbQoTowKOaZsM7bPT1CHlzGUeAvxMc3gcj1
l348iS6OhBYJRzTE2uC5bN8V9G7rP/dP9puLZPL7kyMHiiej1B1+X21o/TfzNe16uf+jqd//uR1T
1kmV6VwfyjSiM5uiSvqhD56r9qtalLaZsWNjvX/23VZYmLO51TVV3Im4imtLnLxcklxrKyF0GJMR
J3uxSyOIAHOeUUOWHsq+bo50Xy0EIdLtQlEhIlK1KBVZmqpNJrIque6rMpSe4hjsqMdTW3/Wgo37
bWifNfehjJ9l8mbKK8ofiDsKK0PQF4Y98wWyJI4foRvE6dNDuvTDSra6XKb9o7bjvHhDqGD/T1eR
30WamijAYueI4ydceGONcENdS4X8FOgIPkI7Ir4b8V/dWKq7zQ1FFjn2OREUwFCTs0ehu1qggV2G
aBnMebgrtQW3//iFq/MUeN6lhcmNRiOya6ghFgQgfiPMfuT6fhQdOn7TbdLYZbMvsp91Ihwz7auZ
bxCJNBbijdlBcqaPSF5DVKa4FVkVDD/2NflJg9d2EFEVDjb3l+s2FzaOkpwCWrGiLoFQuV4vJQJf
mGqB8hQHzq7xPnFjW02C/FxKb/dvy7dNtCmULF64Km/O89EsNyTlJxnt+WmJpkQezRyUmKageB34
CQjuP/T8VuYx9z4JwWOefr0/zpvLkacaQCadVJfIEaNNNrzXDiG6kqb1hPbaOgjpTouyrZyh0A5r
Sg4hR74wwNtYQNEtU1VV6rMKNY2Pt9DFRgjzIDMlCv1PGq38QoFwjgNPnAQvdF9vEoQyjOSBTpOV
AGGeVFBBEqBWUP3V/XGP2+Daia+/YnLmcITWLgT5zpMh/+kRUkpOubGw45dMKNceJMgGfVV95DzR
rbkLoqPVPrQwqP2LcYy0WKwfeZNpeYjovydl0zhPpVvCtHmu8k+1tYDyu/VJQxo3gzY+KSSANtcD
UdGvkaJh8GwzfNC+SadM2YrB79I6RQnSqMU/3tvX1iZvlx7JjjFd6tku8kbrOqZlXihBcN+fN+nW
8cfQmIhcUXSGNM3Rea0XB5nh09c5JMc4/eyjAO+sUcfu857G5y8xQiv0w2/pni2GY6ugqGRkYzPg
if62baA3W6c3Fz7qNqK4/qbJ0HM5E6qwdQM7UK0H9EOU1jq60XMDh/nC6Effu3Z/k6ZKxq0aXBPE
jtdLGkEvbaptGNimX21y42uGZJ63ck6ut7GeCchsKNW6P5Z2vm9XmRmhZIDvBp3BM4OnwLXdwQoq
lKqayI7g+/RgmVshv7HSIcJI6sdG+imFyTr5rWj7AC0SSOog1FwJ0QESIlmApHwVfqdLy6wfBWHb
wocXfI0o8nh0u9Czc0LLIMhP9OFG35WCitPaFL9a8H/cH8Pt3QN2ZsyBKjCuk2Gb7IaADIWcF3pk
51H62wS+odJyd9/E7clxbWLiB4jwWWqFKpftApJJm2Onb/piIVG4ZGP0kItjWGl8rZd7bGgwPoqP
pb+V5QV43m1ai5sZ7LxBFxQqlOr04BBhPtScEqkGoch3pXGWis8qDyKa1Wnf3ETakdaSVVuGe28J
D3obx15bnsyg03a1MqQVCoTm5+9KSuEoQuH1UNIQcn+pZuKEa0sTjy4pxCaZW6c2/e+GtHFNNG5W
PiVlc189QabtLdyfsyPjWWmahKnjPrpet0yJ48Cib86O1XehKlYNpMJy9p7TnubDY3t/dDPbVSU+
+I+xyTEhdmo8yl4wOHor6CZW6h9GugdcvxRtjbM0OY8wROuAKpG5uoFtwWQ6FGHNenktggnSUfce
6Og2KkBxwRMsbJ1+RgOBAn7a2PeHOL+A5EbASxFR0shwPaFISNRSKuSpDTd84cG3+4bkaJHS2Plm
iOfC+dQFC6fg3N1DIgRINPVcoiFrXOOLvSeWvgmmwsjsvv6h/omRNvQcJPjKbSl8GtKD3m6dXzJi
2OZTe+pDC5L2dde9G81W193t/eHPXIN8hE69XuZuN8TJ6ANUcEQjSTI7zege0Jp12LtrsI+BfJDd
bOUq/YJLzRrUVQPgB/GKoU0Mtn3leiQsM7vUvoHgX4vtU+C4m0C3y7QFi7lgbsaDge4Sa/KoBRcx
bU3JjUGAL0bOkMjzAFQjIk/KC6KioF4Cj83cCxreq0NyN9bjpoleSLwpk+dxbtPUDD9asG7LhfBg
zgLxF/kknJVs6/j3C7eRs5qGciXJ7dKPpceONqgthBpLB8y8FdKVHNnElOpkz4+KgFkCG5KdmWUB
KU4mnWk7XsLGzFoBrjG6ACkNZTIWMJpxVIZ9DqUEDJ7x48iift+z5zY2aU/SrpY2VvjEyS7z4Xwv
PcvPbSR7VgqwuhMUjWK1t/aJ+yRxs5poh963eXOpwvlFOVYjEcfm5l11vUKogtdZmeADdMqk6wKy
soOOFMu2UI1mc9+UPF7QV0fmxNZkIyEhDh+yG+Z23L3Gwe8/iJg162ojVI89qqCmeipp8M+enWSD
1LVWnYLv/N//hJK2eXOPJYyRrrww/NvUwOSbxpfEhYe2UEpJuck36cq3zoWg7uhJnwXvHckAkt0r
SE3CPb38LpQh/X5oaVLa3Z+V25Dj6gt4FF1/gWIpHUBLvqBq/zoHx/k7Mtzkp0GBxWXYacaXdPgi
5dbCKXpzKY/RrIa3Eb/LnGyTdVcysUKHqq5ts423mf7cSA+ykayjblTd+X1/iDc+RqHF4JwBCUTN
hQTI9Qh9Q6nzXNcLO4+jb1no7pIMIYq6/nLfzM3BOdZzrA/QEd2aZAauzSS0DWrU4gsbwcNtqnz2
tWzfpk8tkp73Dc2N59LQ5LwJS6Y2rjEETuIVeW+apK2nQU0Xpm1mPBoZBx4ddMrx9p9EhPC6ZLR3
+4wHyliEHE3vzch2KSSg/3g4OAInJ5cXz/LphZpBsG2ijFHYBkWmMjj724FX8n0bt16u4W30pFhj
Bp4niHy9OFUA55cmAe+UdKF/SptcocYnFTSK9Mh6BFAthaWDxlATQsMIpcwIcqTPHHbP3f0vmXF8
kOBUt6hf888ULCXGdFpmNKfaotGs0OrZi/6vUE3WjuFvVGvp2Xp75jFuOnDUsb+P5NH0Ng+SYJQJ
cCkTZ++D+yvN6dXwNopMamw9fFLa9CBkZzTU37psZ31vK3ePFi3ENZ540ORmTfZFN+oVEPKoOVlI
wS6sy20V8uP7eByOaF0qbhMnC4sQ7mNKAXZdWIcKaTz9l4d4g6J8lx7gTAxfM2MFfYsgPkQh6t/K
MeueSo9WBMg/1KfCWnnRl/sLNN6jV7fE+EWQR0gqkBpKCBNPqVENrmDN5Dbv8690vaxpyV5ID81s
YKDXNF7qKgghLttrZ6TTxeuSNq/sTBpQP37ooOcK9YXtO+NoY1MASFpFJ7t9c5nXpZEPYVnZafgg
DX9zy9oEgbWWvVFhZAlEM3NWXBmbXK0RZHt6oheVDR3ZWq7p/PrVZH98fQG3dhMKawprwoWh0O5l
cXdcTxw5pQ7KhbS29eqngCSQSb+RBDKfvLYsvmkkn+77gjwu9sQZTJrYeM4p5GBwiGuDSutmiqq3
te2Ze6UKtjxX4bwpv1WQ/yiWXR4TiGGMbf8rfRUfw2P6ajVvVviAp9r6Y6ke7n/Ord+MlWkiTJpp
gfBoo+teBAtRjDxupPoUXJJzpf8x408B3FP/3AZvSgmXgZb3prTkqWkkwB5W2wVaUL57StJoXTUL
eY7bPaaCz2UHkBcC4/Ux7RcD8ZRWzUhs1XatwA1aSd1JRtRiYSQf+O3rxVNlXqkmpz10olSRrqfL
N6y0qBU0KiI1fmpf9ZYIrkLpK197/lvsPQ919k3sYIgqnQdUxHoHOSQVDQYV+OPWffWybQt/XfSU
IqeWf4aw7xP6nDukswTn5f6kz8wHX0otj/4rTp6pX0PeJRGc5o3tmKVwrKIGpYWy/3PfyEdN7nY+
/sfK5KzNigLVCqis7Hh4qiHkUVFw4xZQf3hnNUaXGlE1JK2t9NyJyZfsr+7tUFVz5WjBi2cGSxcD
3jUmkmkHn3xGk+oO8qdlbwcyUr8NlEcLA53ZJqgdEUoo41WvTVOmggc5hlDKvV0iH69DMEwTW1RW
m/vTeXvkoROqE/NBvMjx+nHzXviwDsl4OnSQGEtJd4CAcqWhtpwkX+VswdDHHX29blzdkAWQA6Ab
A/e49uPBHAwUx1PZRoIvXCeGv3KErwEapuofTdzGCDUB/zacdhW9pPKXotzB0LcLk/bkO0CPeSZC
6HZooCzst/ISIvv2RKYyNfIHkDMgSJzWpgov9nXAOqo9wMC3TgdJ3QxwSKNnnaGYoMY61BEiaJUA
crr78z9vmXvUIOzmWpi8IAwz5Y1cYrkg896SHUc5ZyXChnhMy28+ir33zd16LWl/BVQBFRDiA2ty
mJiGGAhDEKi2XwAcEbJdJfgLp+LMbQPgCcgPvaacjdx11wstoVRMjstS7crbZueAts/qOKCWuI//
RHb8KbNh/Q/lVfsJhKii7irI4aSztPM30hqG8fvjnTktrj9m4nWBYyVQHZuq3T+LUGLrj5K6pvYO
6NfvjiX6L7s4fx2+0DnTVwd5Z9XHhQ+4DWBG+BfwNCDHvAqmCY/UzNsecJRqw89NGXetSM/+o2Mk
b1kgr/T6IfKe5PohNB80CXZbE1boXaD9DOqX9uf9L1HGsGKyAfkSDk4Z7Trar8YD52KrC1pu5Dpc
8Lbxy4woYa/UCvnvk7D2z5p/QmyuFvZx/pQ/yg/eg2oHz/qpeIhehj/0Ycgr+atkHChIWbS6rDP2
yML5MHre9Ot425AdtThSqe1ff11YlHKaBXxdX/2qIdevrOdY+ftXbTYFHMtp9nVhNuQ5e2PTCxwm
wEK1yfnt0kMno76h2cqpHcmIV9W5G3bui78NtR0cZ9EexqK2e6EWiWSV+5h/saSd/NS8D9C5Pgm7
Qd3K1W4wnjX9kMBglrnDFvXbva8u9XDcXgRjT+z/fOk4kot1q8IC8Wg91qhpNCsdkmYoLjR1KTc9
jvdm/snJqToFG+o3k/SC7Emda5QtBBdQGhVwjqlENC++jIQ1qhO0pKpqtUJZbadv76/ELVJy7Pkl
bjBBrahkoyeWLUQG+lhoNNvPf2mPgrNJpA1MkA0i6f2h8k89HLO1+DL4C0OendcLu+NZeTGvWu9I
tVZWGufRl8J/TVjx7F+tnQkCiOGRUP/Ykxc2iqqFhzUdNBspKnswwkNjVnsI3heeYnOHDEnu/5iZ
ODNJVJQou06ztUjba22kr40++1WQ6IhGsUDoRbOFi2Tm3hqvD/JQrJ0MzvV68iQY9yJKOpodZe9h
8egjtB1qyJU5UHz6oG6FBS+ZG6FOtwYZAF4yILau7aV6iGSKq2s23MWAp79qcrsPnM+jKHsHE/F9
l5y7JUdwAI9nQqLb3lu/6HyRniLbJKuEnptlbNOELsb7VmayGhTgSReQo+bcI8q/HpNXC6PGuKza
OtzbidmutfAljr6oUKaI6lbHUUDqiqtu28JfaCCB+zNMdrl1rEY5i52lvMP1tqpEbVXHW7NYcKnZ
a/wDKE+x0VJuZlxDz6CWQ121kyB6QIJ55QDTg9a/RYfB0+UV1PFrzRHWjgO5+vAjAk9fl/tYWivK
q2sdwIBZ6sr5jJxFU39Cm2bBIW5zzhwbdD8ZZPYMbtZpv0nRD5UCc75qSwDNNQV5zVVblAdnA8Xg
D2cDjKPWXvxzK5ibXnyDx+3+6s065IX5iUN2Kk9t3J2QsYtRKPP6dusHeY5knh+vmM2cl3WvLAx6
zjFByRhgcC3O6CmwG6o1ozV6Li1Hhlye4lewQVgq2v3zoYFU5DLmaTAigK79Ejx/U5UIhgORgRI/
eDP6x9bId410kvxgYRpvQaAs46WxyenvxO5Qmr2q2jDzb7PigVqvbLypyU76iZq8qm7jN+XB/BRk
jw4UkvcHOh5S0zvv0vbkBiC/qZSon2I7elehbm2LTf1v4ho4yVg16l2wh43fcHEDhDBTor3BQen2
39Pu0IwXDZpYw8kvH0VtV0Agen9Qcz5COg4wIcfXiNW+NphXZg4pPHXV3EGqKnxwvYX01e2TkXwv
tWOScsStJCauDSDMDTdyMxrQHnsb0mSi6e+UpBaOx7nFsYAm0kkJRPem/3nIPTPxYce3G2TV6v6h
UQ4palb3J2t2LBdGJkewoFWF5cmlbnf4nUmVWDJhMlwZ6Y/7dmYX5cLOJLotDTIjCBDoNiq/CSQ0
JcCnPOwX7q35KTNGcBcC3Dxpr1dGLExEH5pOtxUNkSb1EwSEkrL0pJq7+em0ES2Lu0sHz3ltBImI
xkWcQbd7CEzTL0B7sjejQ8iNp1z68/60zS7Pha3J4SDTJq0WCCDYrvU4/BJpJ6BrRiqXgpm5twc9
mh9J/LGncLJHpaaGt9bLdTvLoA1VjmUp0uKab7rumUsOwe+VZb3cH9nM9cE68ezgfKVrc1ptN7Mk
cBHF1G0LkdNHU/JypOSk/ZDpTyVvavqo/QWLMy5I2zCiS2gNsIGnAAx08YzYFdi2SiF9lQLew035
en9QM8t1ZWKSXTD8VE7EOtJtKVRXMOYJsG+qwy6O/3GjDcw5wHYIziAylEHFXftgNCAYGEoYyvPf
1Nq8nJbabgGPOrOZrmxMnGKoRMM1CmxU4XfGUhsHqVtgQJidL1I/Kr1rLOoUOmLpfROhisrpE+kJ
qpb9q67z9FKFMlqFoKHur86cywFeBKSg6YZISHc9abKbxGk5tLotIHy6bUZqf2mAlMMpPXGvxb63
h6ZqYQPP2gQESGsrcFvKydc2YxRCEhD1LJRVvVZ+Z65Ds0ZqlgyjavWrRqMd8v4o55aNIf7Honxt
Ec5qXQJIqdsmONriJUC+2F+Ajs2aYOfSLYMLMp3XJtqki2HQlHRbHU6t+3kA+NeaC1tpbrdSt/6P
jdF1LsIGyy0Lwa9UjqSh/dVJ1S/IbLb3Z2pubRAtHB9VqGsBw7s20ZRILPapwUxprrqT3Ujfu3H6
LUN4Ta7l+KQDkdvcNznn8GQyYGqjGE832cQkYVIotUZk2Jrx1kdHor40CNZyGv7zi5DWBrqmIMQB
lTFNc8Y9NOqF5Btct+CkxARS/6ihItKitbLgb7Oz+B9TpNCvZzFKtCLXNAFnKIvPgdp8UTv5q+FL
Fbp6vYZAXdfs7k/inPtx9dLwSq7mFrqXIG/QRWph2JbwIOjPovjH4ma8b2N2VBS2xgZD7vkprY5g
hFrfuKlh5x5kGuSTz2Va86DSyAQp5yHY3zc3OyRzLHEpkAiRJ7meRMosg+w7FUxvMSKdPTJK5o9q
eLtvZKaSBj6P7Cc8QQqwBX1yGBm9pyJ/Uxt24fQrr31E+b7hVO//dtUZLd7G3FkmCFTxnKOOU6EM
XK8RKEiGcpUcfOGla8JV3qInCpdC77RPLsqRTrQp67O4BMK5xbBxwQFWIfSRKbDfNHK3XVWURdUb
tuPFgKaUnVc9wqGCDCnaD0h16mUPXla2/sU6GCyCCmsWxCLTLEvRKiZ9QYphS+2oS2pUz4KQxHuH
FMFClWBuxWmVpf8CvJwMb+H1ipNQSrSI7h/bH/RXLp9XvTBylI5kccGTPyKpySPvg7IN/jtwEDfk
d1KOHlzmWoYdITGt1hvrW5/+Ftq9Vu2d5FGP7cBDH1PnpWuBEvwpSICq0lVRHvt0q7byuhm6nV+a
KykH0iM8WsoRzMsm0x/78qAEj2bAw4H+avT8FJpkvIcY6dc6PJX1rhQg9SHOh2xgJdq+Tg41Ljet
7qwgNdGyfo2i9n0Xn7s1Rnq6/x7r+PeLW0MIuqobOgMPb6RV4NNFtlRAmjvBKSFQxxijV1IE1xbK
MMzwV9e0je5cIQUb+a+mkqzTeuGQm3llwO0jccCRGtYVffJganK5MhR0jW3F/SH2P0YFOrSQ8uQH
rfpb1Yy39yfutkGFDXdpbxK6BnmXK1WGPcP8KbpPDi290UEvW9vwQGln+UrM1zGKGdHGevSDFvmK
nZMcPSRIaMitZEQ3ig5S5a3So9qYPRLfrx0aA+LPZb6JpPcemjvHXcfIseQvUfPFbD6HDio54SGE
puH+WGYPj3HeRtAbVbgpLVJXt6mba7FpR0eze4f+b+WRSDyqhyZ8HFS7W8ijz6VwjEt7k5DLM0Ld
8nLsNVW1HtL4q2Z9FWtvrZ9gmHWt58zMVyl9CoO/1cNnxGgcbak55+NCmu7yy2+Y3iAePQMjRozG
85Poodvz2ZBRC0IXToJydQ8mT1afuefWCjTKSLm03dYQf4h+8VJ4h8xzVtIibHvmVUlNA5QeRRVQ
/8a4lS42YwWpUeGHuFTL+ttKzisy/ZVlax3tLvdAc/XCso9b72YKMEe1kaiAjMm1PQQl0CNzM9OO
NWDPW+2sDTa9+t07iuJxuYLqsEwXnhS3TZ1sm7FH/f/bnL4peh0J9tJNTVvrdlWpPzZw5OhxswZ2
q5d7ry/XVQkVOHDyR/iVy3QJeD0Xp1zan7he3blBpbXYz63sQRG+IQBkiEcRXWLNW+Koml1P4hMU
D8i9kvm6nt9A9VB0dwq2VS+t6CJcW+UmIm4IjEdBP8tKvg6XkofzW/nC5uRAj5RMKRSAJraibNV9
a8Rrg8klyU5VCUmFr9mb5Py970dzNzN1DUJnutxAi02GCftnrghmi5yuJm6q5JtIpTMNX+8bmV03
8i1wtsEdQwHpei7piZfUtDANOwjitS8fnDbaoKJaqeVacBc63mbXjTiWpw7mbiJ0T0CuLWk5njQv
QZgQv+jDx7DeEIHtwr77HhbIUibf7g9w7v4isS1T8hsBPNo4ARebX5TSmgw+Rs1SQeQ6XsHtva8t
GltTtA+lt/vWZtfswtrktsyrIgxyDTfR2eiZ/FOVf/dEqveNzMbP3JKAnNE4wTsmntFbcZjIgseB
JnyJa/SF9J9NeazbV9f9FlUH5HNqAAKizxn7FCR2LB06dOdiEXYA42dgPfVjy0c90I2QbQsl+1q5
1b7w95m5z9rD/W+d3ThjYZ9GTYkX7pS5zpWGCp6RxrQld+tp2zTdxy8QH2u8LzzQRtJLuXT+zq34
pcXJcW/EqhsEkKDZvk/I7g7Cu5vAxYIgj2/8KsL2W8udc3+USyYnTlY7aR1EPSb7MNzC2Q+d1msX
nVJg+27UblVBW9hKSwbHv194NYqJ5lA23WjwwXmIS/9T6PzO3RfD1zeJ3xzuD29u45KWJdKkbjJy
B1xb02pZKWHnAvig8wYqHiXz0AorHQhCupLg5V4iQRlXaHKBmrwOLUwB5aYP6tqe5Da9JUskRHCe
reH+lLPyUBkmmr7lwlaaOf6uLE3mMRIytOByLEXO90osVmOAiULaJgp5mAoL0zg7LIA/FmhjTvSP
8O1i0dwGsbag8QyUWikIecFOlRG10uHoE5eSIXMgP3M8G3ixjrQB1nhQXdgKkbN285zEC9UuPziC
ZxuMo57+GjaN8B5229DLNuFbLayqn7CS+SX6ofJarh7qo9K99vpeDpdSxXMnAZ9ErZjHJrHwxydf
fFIeIgIoxHBkxkj7qsNbIb2oJpr33zMhPhrpWXHTL4ry9b7rzi7whdFJXBKSTNO7BKNo7KI3/YdS
/6ZK//wXZ++14za2hes+EQHmcEsqVpUkVzmWb4h222bOmU9/PvrsvbZEESLcC+jVQBvwEGccc4w/
NMAdKSyvrKZpH9ytW85jKuFcOBRtbgddxNQ8DRqCiUEiO3FMy12IizXi2eIyuooy2x3NGGAJPOa8
2KUnJDQRPg/MFsJHF9kBPrCPx28xGB8zGRTRypqbGYxSEcZpWFHjCt/NmqNM/VFVX2Vhrf+3NHQ6
VzQ9xgmIf5eHIFqltAl1lt78FIxns/75+DuW1sEEEiHVQftVndMwSqN1a2B3xhnpE1sr3ns1tq30
Cx7yyMP+8zjWdGjMlwEAzmm4wHje8TEKpQvDUJQpdKjbUS7tTP4Yj4LdvlbUcuKVq+dP3/pBtLkc
AsXBWAYCZGAObR6V7CRmkqOG76VwlNJ/fGUXuU6pcdb48XMY+5u8lLaxOD71cblFDwo3ma991Tli
dTT9L0af2K51cbtXP9u2roMPQtDjwRs8R8WTJB4nVP1YPUF6OiKNY6IXn72BuIc0ZqcCkMT0Bc2Y
ZrCF5M3AVlAeNo9HduEiAunxv5GdFw5RWnEDmFfGGRPyt67em7rggOoCovsMlrQ71tJa/XVpXZoQ
8CfiGl2oeVW5s/CzjSjcnxMjdMJUPJlCfnz8UUtbjCUJEnvyoUD4+vbUQKe4GSDGG+coUzEWjGXL
wX1RtsWEh3PuecbKNXTPfqekCAeF0ivlPqqvs2PKR3pF6WSXIm+/VRobcfpEf478g94cxfHY9pHT
nesKNZsnkWb8iB4Y8Aj6iINdrxG2lrblpLwNvmsiwM+9nSJVGf1uIDv3qsHW+3fVfYPEhqP1hxI7
6sfjvARBpgcBc2NCOcINnt+JljFkzCfvRuqGFGOKg+/vR+Mw8HH4rgOF506INlGDu67dj/xHVEnD
T1r3aeWHTIHmW/b6h8wmwDIxTpfMwjwLxUGvg4NQbHU+fHjLUK6w9jxg0/C3qzglqf0vOHPDWltm
qVxwMxSzO6SQ+j7G4tQ8+/H3zNhVVXNsMawWtJ2h2W33OgElx1857rdJduzX+nZLD5gJawfEn3oM
S382E2YTt0LW1iYqNxCfSnnXJONHlWZoHX8MlYvsnmTcjsN/6+S3pmANfhz+HZFX0ijyh+9iMDh9
bktKZZeyRiegsiX5Z/2efOyNlcN1aclQGAe/Qy1XBB4125uNiqulV1Tm2bW+8YTyEnfTgpY30TDX
BuyE1QgP5mecb/0PipU6uXsYxg1g0420NmYLBxHi6iS9/B/wUn325ms9KQnyTuLNh4cjCl3xmhDZ
Aqf1j3z75Fs03ZF/Ju0qP/M9Jcv1SjPPtblvjI11EOpXSTtNtMniNddVu6iegzV048JWmDTj/xd0
thC7JqgKN1XNs5V+0qwfU02+VnYr+20am9l+m5RxeaGA1oP3Mo3t1ZexStrczAROGTEsNnqCpBRa
y8VOL7PPae0aTuv34a4Ha0WrpQ8P6C6UJzFszFcdqUNbyq3/UC7jBAZTxYTiNTfXPq/kIk2kmtms
hZNU7N0PgvYcUxNN3h5/+kIqQmEHnAnS1jTI56zNqi5CtYgY3oh6hEjOL0fP6I5TA/ZGj9bbysm2
NJvX4aafczXQAybeblUqFFuCUy3/kwco2kYrx/jaJ822pCVEeTMOfFLYUE7NbDPf4bxty8XWeAn/
Q64NR4ppwteIl+9cNNLEizhq1Mw6JzBiIumT0uh2Lnxr5LUFsQS+v4k0OxJVWNxZlKaQQOX8awxg
dojttFT3lbszOozULdso/qkannGbeg1JtnjMIVGMeDS2G7SUZs0kKVMqqwkK6yzv1XEfRR9i4y3F
d0uRL5Fk0So5as1bbT3lyicBqZjwswJXqFnJSxbyoD+vegqRqFuCaL9dPOqgKkGlVda5hZZWwygc
8cQzS8+pzJXqyULWQWcOBM5EndfBfd9GSjM5qMNRsEDvphvNexmSxq7DoxS8mt2XxxtwaUf8v1B3
chgpcmu91XruORGxUodjB+uJHubjIAsZHeeaTEYDuQF60xxBkrlBOAghiyeIPxbaJo0drfkmVTw9
gpPXHWOapsGxS74bAp3yAtXpg9vsAXvUwmFNGfR+FilvSKSW/IuLZF7kiEGV1K3Ojolz8T2Tim9C
qCAzaXS7WKnWHtwLNQVISpBlKC6ioQQg+3YmxUICm9NJzKSkOZCo83JK6DQeA2aQO0O8E2013z4e
7fspJSawXt6qGP/Kunwbs4soM/d16J5r0mGv3jWy73QrXfnlD7sKMrvuq1oeRFxS3HMV/w7DN2uX
pjaKLfqxHP8VFHGTjmsv8PtzFZ045CohP1IvRzD/9rPggg2iS/X+7CuAtdz3LNDPpafuW/9nnL7Q
Qv/7UZxmDd428nT44d2Ga9Xch7cYWmcRUsMwPhWT/cAKdWJxFK+DzA7VSoHIVyq+dVa1ZispL5hI
VIZly7W8T8PX3vqquz8HIV/Z8wuZFEPJfQE6G+843o6335ZyH1fRyB7o0nMmh0+uVWzQ+7PLYzMh
Goxd5yPR6wWIVq9cwAtkjNvQs2G1kqy2TKG0ziV9qT76/Npj33TocRq13XCfbsyfFnqPZrszsq2g
rUW/73xO0eGt0Wnlu+fnkKGiqxb703hLaWOn3a8Q8MVJkQ/pyG02Uuh0FM/7XK1a8SwtXqqqlKYn
Aes7TZ6wSJTWS7k79M9ap265PGR921JnlOT3VZfoBUYODpVoZ6H/R0OZtPJ2ftHnbzLdrFm7Jkpx
Ae+PQNsX4rfOtXZl6TtmuXNVzgbJdEqXp+Vg98rJ6EdeU1rlDMFGbH6K5c6IKQoholLtjTVK3TTN
txnv9AuRwIKKhr6dOJ3SV4mYKSmRp/ujdU51/YMv+J5dlt5Kbnl/ixIDiX3kHWAx3wk0Z1JcV1ha
WGcLvb4KbmjYv1VZaxc8JVeFrRYnmCLB1IKAw2vMMhTIaJmJmCXrulKcSDryAPOAjZlmZldyaodw
jRThIkb7ALMWQe4dU9/j1whsPNpWJjYf5idvWJPSW7jrQN4rFkR6eB6AtW5HWY1LXzUCl9tH2ena
s0vFTJKPQVWvnJVrcWZHcyOX1ViI5CtCo56qID1AlXhSeSmFK4DaxWVz9UGzxCiQsiS3Km4dvY3+
Mf0IDVpUGB8f/EvLBsGGCYeM/fEdqSlWe3UCxbhnQ/PtlLwAmoeSfhUr2fbbFVz30lV9HWt2EEOe
koQ2Sbmqu72hfi+S10JbCbG0MCd5CINcgDrWvCQZVG7sWjWf4/cgXTZWiJdJ/+wqR0l50o3d47Gb
xn++rUHtEgmgOt5ms/nRixRI9Vi5Z+xFX7i4HCC8G8EXfumUY0tTfpG7f8tuJVteCTpXE6mDOsh1
nIrOzZACvqNOaD2XIq8CpLvqMU7swbAcX/bXEpLFyUPtGiV2tNYQ7b/dXY2a5kko8rFe+juPPpnq
z0L4LwnCpKj9f2PMdnDiVp6ghqV71jAFSJ7kY7lVcSQdvofRCbWSzNPWUvUpO7ybwquIs72sKDU6
MjIRdbe/tDXWHYYtmpiC9Scve8upAaL8o0svfZfsStk/PF5AC4U/XgkI5MnIk03t+NkKyhI9H4eE
8CY9ClvSt0PyI5f+wSrFyj9KycGqFVtU7Dh6igZlk/6HK+Mq+p987epaGsepS57XLsAFyS7AI2i9
cTC6TXLiXbNyaC4uW5hegPctHZGNGR58YPdojcbeD7ivHaOuNn2gGU7Wuvu23fbf6sl0XdqvjO/S
Ua1NfzWAWn7z/EqousIy80RieoPayZI9ZbNIOPTjJkbeVS2+1eYOL8bA+x6AS9+FmVMUXxtpVVx9
6SC//hmzVSaKGVjAjp8RNQpqq9grfRzzrbcddtq+36B+4dK5R/6jYFSElUleOhGxUgP6CuZxuqtv
921lBl6fBZyIQ3ioo3dUaEHB2TmWmpXkZNoazXJxSf9RSjWmbIciym08zMhRpROZaPrgTq8nn1v1
iDO56upOlr7UdYDtL7m3iF0pxW1RPaZrbtuLXwyVS4a8gfzUXFwgzYdQFEZOSCgXjhTurHwPLNkt
NrL8Yq6ZSi0dixNv7P8Gm2VCJoZSnSZNwcbPExK9PCHo+19Oqesg0yl2tVHNeBy8RODs5Y52y3IT
yd9jBREv6WvgJo7UeYcEbo/ddOMOi/a0j9f20TRp82OSxcN4igapwvymcxuliv3EcM8hxaBYdUAz
bEDpAgGhgpE81+2uiX+Y+SkNrIMc7Azhy+ONvHR6XMWfX3roC8H4iHUX5fRtXPGc6OO3whnEXa61
H0VeU8EqWnhpz9KZZusAfAHVOJvYQQxDoZUt9k2n75PorMn/juXX0n0Ws3jvqh1Hl7GJYkeqfxRe
uEWu56Rbq6XApSccRQDuWwiYlKZnN6Jci3WOipnAsQlWefjoN0ezQPIAyROvRm6mb20DVlyhhOcs
kz4+HvWlB7vJZUxJDso0T4vZGPhNV5WRrArTutPjaOMHu0R9a7fRxYpsHB/kNcj0dAvM1hkBUXyC
/IBr3fzF2rtGEkexLJwrQ3TqQtgCD2gGzF8qbBL3Rv5btDpHWV3eC6N8E3Y6Ua72l5RIas7wCecs
/tij74xPUGRg+47+YIzGVe+QbVWb0l8TsVseYGA4dFvx7rkrz0l+4Ctj3rj4P+BMGthA6ZNxW5tA
Me36uVGRQloT8Vi4ElHlnSzRkedDM3R2lgSs9d4sCTkIyMEpTugjyOlpz5Acj4+Xz8I5bJLVQARE
n0+HmXo7qnXWdHoocOu1mXk0eQiawXOSmAdTDxxJ+WogJPQ44ALaHY1RGNhQYBFSxO7pNmIe9lUx
qDLnpEBhl1I56hNg2Hv9GJgJTINXrGEcVBa3UoYMhoGuGigdlUcyeecmlL+l3kfZ+6ysXcEL3QR+
F7YBKBUzGHfsEN/TAllJQ+Hcxog/C1st5Z+XUOHk4KUipTZWYnuv2stJh6H433f1b6PP5kGTPK+p
Gl84G+6Y2FUFNEM769iXtxraDmvAssVZh6FJvQN8D5KHt3MQxKWM4mtONFTz/ZBlnTSHQcGJrwHu
G+dIDUurlcWFwxqWA5qu1EqnmsTscZLWjdAwnwId7AGgi4xz0sWqd5l7SfFpB3OMkhWlCR8BpexZ
Li5p8pz1K3fU4ofrkzYO/lhU/WfDjCl63AhBKpx7fW8W9c4ogo1BE4zdXCo/0b9eWe0LmQfyOEjf
o8SDuq46eztUOqJ8PUa5OG3o4sbKKUkHgpRuWiNbIw8vnlMSg4vHC/uYIsvtpNa96HqRVxGLF7bD
Wj4IvtgfWz+i+x5nJ8+C/BfFmfbUZf7g+JK+dhMuji7VW94O9E4p+d/+AmHw46HxReHssnKtmLeu
TxH+uYEtHdbvfvx15ShZuomIhkMdovyg/mdHyWh1Q+8mzGaVPLthtKl+q7qj1doFEU1Di2weqOJa
/2RKxee333XM2YxGqBQ0ikTMpLT1MbfzbQPyJf7hOo8/bmksMfaYVOVoganzb+vKtq0FzRLOpe6+
p0W2y2MUc2DYx9+Bf6u1tyIZsBSP9h5Nbx5/XHazt18WSXKTRMxdYzhhHeyFS7WXGtkRi099cnj8
bUsnwXWs2TqJgkB0s2mddP1oBw344bXjdOkCvY4w2+cFNsVpnQ/C+Ytfy1sda19hO5mzPf6OhYzX
nMxhJz1gkq+5rL1e6rWUWKReeqGfevPg9Z9M95gXiEJKBRfI1n99HHDxs8DVQFmieExZ93aDaXgG
VlMb9pyOaEkLFua8aOsq4l5cc9RYOrhoEQIkR/tAQbr8NlLRSLmcJiR5ufal019S45u/RtZZvHGv
Y8y2UhGzGkvKjWcX+Tp3W30ZzYOBA5Z7TG1jEyi/rF+muXs8givfZcyWeW/WsTu2xLTk33Hz27Qu
efv+OMTiQXz1XfNjUFcEKhk6y1vhDBLjZwn9M+UsugeqnOUv7+tYrolBLW0oWF2ALkHIQHua1Q+s
oquDxhS9ixF34mZUtMEe03TNt29p9VH1Q8afB7t8x7AuKjd3JYWWOcZNiKVtW+tHW0pILVory3yp
JWdC4wZsSeUWzMHse8zcr00z0OlNWc0mgjURjP8UT1D60w44cI7X4sm3diNH/iBRxXVf9PA9Gd9W
5nHpqL/+FbM9oGW+NQq+AcQj+dXAq32qv5XWZx4DoHd7G21CEWld3F/PfeC48gu/RGhexmgNUbc0
7JPyDULKugwAarZNYhGRv07u3TPiAHYeATMLT8Vo2W1Ur5xnS3UhyiT/CzW/BHRvNJPYHGmhY6Bh
qja2yOZTqocHGFqXzmqpzrxFKbJ+pnTS1LdyzQJtaR2joTpR+Cdh6vnTsgrzSktTXiOVeBoEH+7v
yt5cmFK2yYRimTAsXHe3x1qrG5lhjql3qSy0OwKP7ckNFH33Cx5Y1VpKNs3MTa6Al8YkCTvZ2aNE
Ma8ce0McKkVr+DiT0s7cTO1OFY93rG2Cl9zYFd3KHb4S78/BdPVELoYx7eqMeFKQ4szw3Zdx6Bou
VvUFQf9NmT6Va7Zgd+PJFxrUnPg+CydidbZFGqn2ss5VvUtbxdsiVQ9lt4+j18JSP7vC5vF+vNsH
UyzwAZNT0R/o8+3cJUX+f2KBtqAlvi9Q9agNYb/arF4LNHuomH3SeGFkepfG/VB0CiJDWOIksl2s
MUkXA/EIkVkbk5jrPBB1m5I82rv0rbIJYR2Y6odwtI6Z/OPx0N1v7GnsLCaIY1sEPT5tvKuVEYci
umed71/QjCg7XBTCYcPTf6Mm2VOvBM9xDIYFe0vIAawRMfu++q1La/P6F8y+dSKaZk0f+Rcav70b
HYX2qdKDo6kmm6iKnDZONpL36/FnL40vohmGxMOLovq8n2EoeRUrVuJfRJ5c0IFVjPp097jaE1uO
YyA5CTCHvTD9+dXothVkRq3P/YsaH0Tv18RYh3Xs/7XuGpPIo/V/YWaHV1hAh9NrwrTesM0DZPsj
ze6iyqkKcZ3mfJ/GTOEmWCFtZyqsc35RXmA+xNuEcPXgSJxh72HQ2S4mt2a71T4PwrcolFb2+HRe
zE9Mc7JVh+qMxJIxW6dFXre9L3U+8msAxF88FufJDT4L8t5fWxzTX3UXapou+OITGm5asFeTFilj
oLRZ7188L+Sm0xuda91buwLu7XWmUQRDDfSNxJ10+jYMOjd6GaHkdJG00Nazf1psof0IcMnwL5Y6
oxo4ctLvseelJlJ0h3osHcSXHDH6VOpvKdrHnZBBL1A2QBr2j7fH4gggkcRjAm9r4J23P00X+jgI
pdG/RGjJRDFMzpUMaikAhChVRG0FbfR5xafpIrXtMovZjDW2eMGS9Qccbx9/xtIQg9Se6rNIEpM0
zJ+TbkA5ojb9y0Q4Gv0EMUxpa9QX6p22cfiVG59MaaMHX4QkRhDP7tVNPthRfhSl334cc7z/BzAR
XdTrnzQb2rZutMIc+PK2TdSLmWvSUXG7748/fGmHUkKlkMr3Qdi0ZlH8Nm0DavScqZEPmhvR8QN2
IqHyijFPZJOmrlEb71ko03ddRZxm/GrTQKGuI19x/YsSvYhmTwoFS5YCyFSnLmIdlNxJHcJNjGOV
0ZjPkuLv+xrw0bNg/qyxF9SGH7n87nufuh7Kyr4NN42GCoUfOKxwds+HxyO0cJzc/NzZpRMmXdd6
usDKKJC1ETchwJkGzrIVf83iAt5etn0ccCEfugk4uwmixKvERGV8aA188C13U4nPlutvhGxl7heu
UwJhQESlGn7wXDBF6So58JsIhXnxvWhrW003ijSwljeJgoK69q6N3x5/2r1UzjT3LLRJDXgCgc+e
zqpepmGZxcFFKb9JJqeSVGOw68t7WcgcwbWOKG9sLaE/6sFnVRCcpv4wynT0uzWBhIVjBcA7bhAI
Z0/o7dkirIJSrDKPb+8NyUehaECNKMn/muc+fe5VlNnaqVNxSGsUsS9t+F3dh9q+8b/U6RalvMfj
ujST0HeJBqIX8v4shQ4asrYaa91LPYJ3P2fek9umaDK1P9LEty2YNw6Z4eOYS/viOubs7nN1NxAS
gZjWoXuF/rNVt15zynzNQTP070OBJ4OGhY8ApLBZ0qIXQ0AOnYUXqXbayf5pW9PVUD+49UlYfcD+
4VbPLnUgZVBC4SrSzZlf6m3bSpBDa6Il4lbA+aENp55C90nI964nnYIWIxVscfRXwd8V0d4swYhb
wac+ZMi77ly0vzpB+Tf5ob7g3172/2DXUwRfGxoUPRd3WB19/WDA/q+Pofw9VNdECJbODwwyGS9y
IJKr2fkR6GMzCmERXoKx3lNAB4GiJy+JhAzSWudvaRchLIA5HXKqMCBmE+PWQRQLVhxe5OAnhalw
rby3tK51Wj1gav486Gd/f1UEg2ZFTIVFUiW04zEcT0X8gjS2DZioqzsw5X9tWcEu4sEN7ZC+FpnA
7EIMjQpdEfS9L6kOeFpp7TB8ooSzsnsWR+4qyiylU8lPqSV3jJweWnZSmz+p8K15BCwO31WQ2SHH
oKW6ZDXhRcx+98lJszZS+kU0D76O6V72Hq7x0BbeMChviX/awJO16eyjpE4ZyKMYOsnb+NFLLGJl
rqL/kK7JnS0t8etAsw+re63Cn4JAsvFR1KqtZHD/XwKj2qXq5vHZsxiK8jUJy1TsmYOM4Ev1gTBW
7Ka63Mjtm9XQIBIcq/wSCitPzXsCAzUJCvIM3GQQRqHuNjMSI8vA6IM8X/a0D8mQHsxStCepajca
tpE7bhQNzTzHFD4HwRpCcmHuiD2JJ5ITTOpXt7HVWO1iQSZ2q7zl+SFF6ZQjfc3ua2E0b6LMzibd
6wWLmqN/aUwps3MgY3r4ouA+1Y/6W6QeH8/dfQ14ou3yOZNYLLwBaxZukAMVs0U/uDShLD67UVxs
xNgYHJy+m60nxvFW67px30tFbpe54T4bVRCefN1wd6DeU9ojWfZl6Hg11UYTrKyshd2JhjdlSs7o
6eExO2gq3ZNcUmHSL8vbV1B+0en4WauJ3SeQ4hR3I1X1d7zR/nk8KNNEzq43+Y88Bpc3fZk5VFIX
MCdTey7Trs8/RVHyMUUWR1HWstilh4XCu21CaNNKVuaFRE2uvDo0oviC/d6wHxKrsJsxxKrEO+Na
q8q1R8KX2YhyN2Se+ZphzsJnYjbBHvr/5U3mt2CLk3xSJG18KREojXpHfx/xuXo8lAurmRhwbyCl
IKIwf5eHYhq4LljsS1ma0ZapE0+VKVkAX1L/myFVxQdPTdb0FOZBKaeAIZo0FWkhc1XNDglfF90k
gI576eQWONze8M4aUJJCN/ahsgbUnk7s68UyBQOmjVo1JL8JIHZ7KiiCr4+1QjBPfM+bfidKgi3n
mMXBujcvlrFppfem3HSJaLuG5ET6CiFvPotTfA0hYCx2JzPfuStar7tWn5ZufFHc2Kb61tPsjbT/
EmRihTONqIbOW7AJxVorAnh5KbXK1rWvfVnbwqrTy+KnXEWZ3VnemHBTR0FyGag3d4xfNnGKUYh8
vCbvnljTkPEPCM7pKcD03U5Zr3ZV2NVSfIkiaVeZOFP4mO1Fn1T3ID0Z0l7U0qOUmDtVqG3fqtD8
wU/qLzfG9Bsm8VrStomUOu8B0RjxEjNm2rLaf0P1huIVK8XdSfE2E9c66HeF6T/RposTdCh9vnlz
y4hkX1RK5i8ZkR3ONy1pB2Wiqc0V81ivov4YWL1dkKuPqNrm/u8EEb7Hw760KylTTXtFQVFl/pZG
y9ktSsSqLyJnq2N2XDceacN2MKBLuXnl2nHWB4fHQe8I5Hw5np08iCg+Qoaal1fhio5uZxJVg68t
uN+z8SD32XssO1YH+xeh1W6D3pdi/RC1ZIPFYwh1hcNeW6kk3H391AgDTDA5eZi8PaY/vyrpiE3m
xj7Yr1dTEcSt6IqOjtGLMw6jR+FGQyYrS6r944+f9svN0URM/I2pZINupN04SzYFzRf6SLGC16we
/E3lyxI4VXncPo5yv7imMOgAcY/g8n3XFlfLSbIDS/dXqN1196vOC0cZpF1aBzs9tzZd97Won/2g
RakLA79zHdcrp9NdaRLNnJtfMDvwexAiWlebwasew2WPN8Lw3EYvmpq/U0dvWsmmMRH3CXLo//Zb
gfd++tTkyKHodi2fBPcAXlxZ+01398Kf5zh3HnkLzq1znHg+Cq2RNEx4l0jZMcjCbh/FkvSkuBDX
Cq9U7DGsJEBi+ABEnaafojyrN3UVyDsRQ5sPqm9OjK267p7GWsJtMXJjR8jxMhG5Rjd5Un/xNfWH
0GC2hnt7uPV9ikSPp3ae8U4Udn4/nQkODST7ZosWD58iHvS4PmHb3GxTVdTxXDT7fdiH3ibB+mct
G10MCMACG3Kw9ayb212ijb4vCHVRn3zvrKbJm1m/yQUmIOVbW/a20X4vO+kopN3e/VodO/+50X5w
fI2+sXJF/KmXXG+d6cthClt0bOldcHbc/hDPanHby6r6hLLx0ZOe6u4rGuaYfxW+43nBVi0Q/XGf
rdawCwFJ6/aD52/dD3Hzw9PaXe6dUlU/ZOU7ZBqf/+ABTG+ry/BFF6R9tyY+9mcj3/1aLFv4MWTw
qA3c/to+oJZVx319otTx1Ge21agIKxr2EOMDWH/yogZLpF86IG7Kpk9KOm6rWtsgt5zoxy5/SspJ
9vTsV5qTonCnWR+1oZ/01VYa539egvPfCfb3D8SChHcuOy6WZY36XNycYiPJR7vstPw1lSYvJXn0
G1AQnhiom7jUY8tuPMN/loc4cO2ix9dNDOiRmZC0EDZSsUL+VOTAEm29Uc2nsHD7dNskpXQOowbS
UuGGKbgGwUz+HUMPOGjuNeG/RaF1HiqaZX7qSbS/+1EpUtSUy7DfqGltjrtUiRR6i2OyJtcynUB3
X04diNsejDukoNsZUtUAYQqNalyFklruBhut/Z1K3zEFhP/8Yv4t8pi7hrseqAD6trwv5uowutSj
IelnwskL3FMSuyyM8snQxudIOKlRTbrvSl//8qwgJN0hiRTNUBARnV02/ugpJQ004aSHT7TWjl19
6nnVBOrnv41DmQGKAi4dnEk8DG9HsuktVFEHUnphxILXLA9l8YSS/bbNh5XcYZ6OTnfKdaRZwyvJ
u7SsYt07Y0zuyMIo2kJX/xRqc6V9Mp2iN2tjFme2e+OqaD0aEMRRmxfytE2ees+al0ANC/+Ny7+t
SvNZUw42qemQHCFxcTuArZIpjd8wgH7sPnVvSrF1m1OUfCdr4UZcWRV3634WbPY6EqTMUGlR8W1p
8GSi7oz6q50nGsw3kBHVaCPd9Xh9LIzm9efNq1G614xIkBBRTT4GEdVw092MkEhhSPne78ex7q6r
26+bE6NavRHUKLe8s0gDOegctX1JyZ4HfaUOsrASb75ptkL6oDJaNSbOmL3TgkVZUt5J+e7xx9wB
RWcLY76DyQ97NY2I0glfA9382rrJl9SVn+VP8WuhbgQveJNTeBLa2GBRssLlnueq8+Czt9+Y5ZZS
Si6r0vhsdb+G5C/z7z9//wRHg3xCNvZHqOgq/9Yz1+2SUfDOsQW/tpe04GOjy53jSWW+a4s8OxdN
v1YxXJo3mJ+0jgEfodY1O6vaRBiHLqj9cxeLnR2Ct3xKjCHlmhHXQs1LZdP38TifEhbe53Q2bnc1
rnABiW7ln2u1CIUtBGIytKxKQMHxQPgQV4lXoqpUZP2+GItm64peu6acs7AdphcAHl2QI1T4kbe/
IYk5WrwhiM5e1wXflMACRdq43Vbqa8EZ8rJaaXrdFdD4aLygsADFXQKm3LwznxmxNfZWHZ37FvcO
2UXxiDIWNite2W2jMcL/2XUaPTjLaJ+s7JZp7manNspW6BFRS8DkbS4CUFSDqo2aFJ1R9Yu/hFYm
7gelwMTCUiKnj3MJQq8kbAtL+FZLXbcpisxbuaAWDldSU2pdVEjR7p73YWojD2WhV6JzZrVFsuvH
UftYtSVgC9Pys2Ln66oYO0papMHGDSJ/DeW9FJ+7C9Vsfgbsm9l814abCno6hmdxULCeCIt4rzVV
+1mUvdyJeHM+i75Q73Gml9eg2AtLDYQ0/bspi1RZALdLrRjFQYqaJkEOVvIuGUIqe6suMYbPzF1b
Fur+8WwvheMlx+aCgIrs5mx3DWEjV0ZZpGdvTFEe4YmWJY2Dka4DBn3NQOmuPsWyhmeDpRHzM1Fu
pnG/OqvSVjTLzh+zs1ybG8Nr7C7Wj24QHCL5hBmygzgDntV2I+lOIgkXlb5ilSjPDWbujz97YYKR
ptb4Hz0C8v7ZKEeVX/uqXuTngqpJbkA89bO9FZlPedk3Thg2b7IQbB/HvGvx8PV/qMZQ9Cdh03ll
LJxeu5XcFOcyMw+t949QvBbJV8O9WPhu0R3WwvoQDB89eU17duG0Bh1qUE2Vmem7xMgcMqiJUlqc
JTX9XRveNtQ62Efhmnn2Uhy65lM9HL0LwBW309tFbtS6ppWfo4gTUo0T3da/uLGmr8ze9PfMTihe
0BNxmy2iQN+6jRPSXMSyKivOQxVskxK2IbUmrQt2avxJ0T48nraF+9vk1Q4fDtMvmsPTDrpas17Q
uAKcO8o7OES+SkKa7j2EqFYSoaVPoqSFKe7UtSD9v42Sgfl0DSsoz7nicDofzEHaF6F3aqvPnbgG
w1rYh6zAyXmO63S6xmfRWKiC1WFPesb0DzMTAerk09DweKov2j7Z6vl3d3xJcZBKjO+htbYc77+V
ZxREWRoY01aYg4lFscsGXQnzc9zCs/O+i4pHXe3IZbCxAsX+2+m7DTat2avpa6JMGKI8ys9pjbJ6
CeB1TR1iGqzb1aigSEaxW4Vgwbt0doRGpt6hp2xGZ0mMtz2CGxGcgLByXxIjXyG23G+w21Czp2iD
nc8ksh2dc1SZA1x83qJ4DUKyFmOWrwplKJRIbMVwZVIIkG0exEjKJuZGz+r6y+PJWVgJN0M3mxz6
BF2Si1Z0TrzCHrNjEbMSzGdRyZzRXFGNWos1W/PUcrU0MJgm8TXTd1r/pf6BeZcTJ2t8m4Xnxu0s
Tb/kaslp9LPzMCESxJdsdHrI91ZM8WpQ/I++X25y4WMSvnQxBrrggjppLXtZ/FKuN3B9INwUZTaD
Vu02PnVlFmSXOqlXfg2rbicOvh17LvYBnx/P4X1+TkGGa4V1x+MbDtHt19bGMOq9GMXnuMD56NTk
ezXa1NpBiE5u9aqKPx+HW7hFb+Kps6tbHqvYKiMIB7W3FbPnxMfCFHepwUH40CvRpKtq26IgmPdr
DpNL40rtCYTQNKowIW6/NCoHUxkVQMBlL2wC21PPpkmVK/03WmNP3oEXYPxMZa7/hZotVj8qDLXM
CNWPXzGhHSXXluV252YYMB6yaNgrxsYbO2T3cBnHWS5wd3rV2xWWbI+He3F2r37IbHZRWy88vLzi
s+p9k57V8Rv6MGhlNJ+Sf8V05aW8Fmv686t948akDZ2Zx2fD26cYzFJCVIVdUdjJT2TdtHaNin3X
QvszyhOungY3dIG59MnEC3clo4nPo7D7/zg7zx25kaZZXxEBevOXZJsx7JmRXekPIa209N7z6s/D
+YADNZtoQi+wWAMBW13FMpmRkRHzscF1Q/iZQVjK5rM0fxC6X8pjP3uRjuNX5s71YeqO+h5otZHq
cUI5Pgjzc4rYWNezrgUhyYw2zVDvrRXJJiscAzuPUdl1griXFkTCqFpKBF3xXwbki0GBKELtqzCN
/R+uY3jgxBdL7nXTh9LE49iKVZFeNLU5itlZZntP6VNWvIzpuLOxtp6ZP8daXZKVGOuBwTt7ASkP
ms+p8CpYO6j8bZDPyqIgT0mWV5E88nplE0Uvu67hZrKSwcVrjzzVDU10V5B5Gb+Z8R5SsTUe0mes
H6rliFKtAgG9FdU576v04s9esDgS/db1h6B/mvTvg3W+fy43HxnUkA2kMBX4qusMJgojs5hEgcGa
L1NsZ7jsoYUS9yPKjpItCnYe6I5QaQd5/nfaw7S2ZopkkkLBA4Nx8NPrlS2UOo/CPskuAn6jWRZ6
QnDMDHx9usQRzAMed/dnuzXeklVQ7+VZ09ZwZB0oSjRKI71nkfioCU9SLTi+/yFQXSOnib1DAuD+
gFtXEVIGyzlgaZFnvp6gmvZi1WVqdknsUo/t1n/7PYX8+5eg+RQoewSCremZi24xe4dEY921NBrd
TPO1lXEP+XZA978e0KWcO1pESpx/LEJ/J6e5qSvz7QDKcIVEcYreonUbu5EGklQ3Qn6ZZ2rLIFld
oVym6rPSPbXKp94a3lLT9+hdLDXlAJHdkZ8DKoGQnMq5p19Mc+foXyF67L7eX/cbdZ/3HwYkzAmi
pYrOu+uFt4ISr2A/LS5mHj9EvfZUt9VPxSp/aTAiUaga2HAaLYBqI54qQXZqMpbQDkLCK1w1j36t
O2I9vwrxCTB057dtvP8qxsJIk/DrFoP469+m6PWg6KNQXAz99+hPL7Mc2yZ6wsXsBsKHnG7y+k2f
E7frQ3v0z6rZOQIwpdA/zP5ozwCl93/QMt4q8aCVFUCFFGrhnax+T5zVqi8MQXbxTd/RVHq9VCP3
oiGW3TL4eH+szbn/Mdbquq77XNT9WV3eZlfoTpSxnIqFb1I3M/ZkJPfmtTp8WRClJrgXT4MSHhQ6
2+SPgtge82Enm9p6etn+dMGYBFs8wKuAIwZcMAuLa6weUCdP1JIqcoEdELIAieh0ieiGqXKc6b8x
sr3e3Y33j7FxhYKnBa68hpRpOp3irI+yS4A1ZxEZD8lUf7Z2JUZuOCzLgVpMSwHqEUzmfrnetFLS
C0bjN9lFgd1aN+NBjIbnLvjYGT/TwHJb3Z511R386Bw0ww9V/ZzuOq8sZ3a9T5GhERdCKF18axOo
qquVefZzrjddTR3ZLDCEsfTf9zfo1oNIGLVINEJs0KnFX08UlkASajUTjfL/zDR4yMLsoI36rykf
HzUod0ZkOFqQP2uD5pmi23Sje/8XbG1bHkQeRbhQ6o2unVz2mlqlVUYLDqO1EBXQnw9oJGiCaef+
3to87FmE/JfWPWoS13OVc4WPNbQLs0GUbLOzBBQTLfkg+Zit35/V5lDvrwRGfsAbq1pxA2Vdp1Ns
GSo/jIFCRNg0zxFJ7f800PIF8XZDsm41J5K6qo2Mge+nqOgefo4GKJLJTmFlazYw+WGr0a+KrtYq
eVRo6ckKi0BCQMDs0Bvyr6EuRFtv9T3qytamXypX4KFQMSHRXn8iPytKsfSJIGphAMx4K6JxZ8E2
YhRtOdW0rYpYRairDa/1vWmNVZFf6rkvcKQdWwB7H5T/VApT6z+EgkLaKPiTFbsCpaYTD5WYHf56
ewBZgmtjBLBUi1Y/Ak3KqQ7bPoeegrWodYTQbWFfd3+QLbwSVSnqmzi7mxyu1WezSjNT46wqLklT
uwjNoog9Ii0/Fc2hjh9ayxl7VE0Ovnouky919CggRHj/J2yEaJqM2LgqQ3OUxfU8+yKl00BJ8gvM
Gv1oRKF/qKHSI+ZIp4SplMdax2RiVso9sHTrAkceiiarhbAP3XN1LrJoLOSQv114RMofldgOmMqO
qoPg8PAQtebycaX4VE4Rxu9ZpTuDRfU3kuLsjQ4gwUmVvDn+/WJQG8N1Ao9GCDGrwGPEXyYt0dS+
VEJiPtWFJR0aQpRHuazEx6CygkM9lJOrqaH44f7IG+cXku3iUwwQz/dY/vwPiEAMpx51yby8CNp8
9Mv+nMfOVImn+6NsBDsg/Qt5hQUnkVttN9EK57Gdi+LS+Yeq+iH356+D9t8ucrY1DIxlzCy488Af
Vl+WStvYFGLNMpYJXzGNieJG8WGYlZeinzUXPGCvKXXjzgD3J+BYMg1O7SrimbNwzPKkKFHnVx6l
nDZHpElSwysUydXSc38SUZi/v5hbh/fPMdcMsbxUWmQZqLW1w0cz8CLxe29+6FLxIctHdueLit1d
I7/OEOSy/FMdFKdyD5LduIyXcsfSSYAuKrfx9baxJF+o6esrSXFmRxi/N8VeKLncc6sYB/VtGn4p
KvL0r697ERpEklcDBcXkLMUHEXZwSf526PsvQ/pFmjo7SD+lyWHPtWgj6IDCyrMMgMQ1vO5y6id9
9H2FRK5L5eaQqe0PBf1xJzEi0c5Ks3Tvf8yt/YMew9KEAv5JAHK9kKKQFF02TQUxTjdXth6JpR2g
xfcm9ZQKeuuhwrn1oe7jCus2QdwJezYuYeJHQiz4uCiArjtSCuBWI44ECkcWJNUmdHAMSNJjrZwH
IV+u4h2q88a2odOQkARmO85I61q84k9Jr5Q1taPuq9S1drzn87AxIYBHaemihWQOeed6OeMUAkEP
Q+gSK2p9DiaEUwttnF4bJU0uViHDdBHkAKXRwNiphmxcpAtohIeMSdHqho88KOPQmPVcXhD7ATqy
2ue+m87x/D+U37hrFt0xIiFaG1d5I6zeThqmhFLtPDphoNuBcri/JbcCf0rb8P6oPiwVxdVrRLN7
VsgWZfUgFx4xzP7Yz61TGa7p13bQFx9Co0HOAv/ZoTJtv02PbbZnqbm1UWQSLTwL6d6kXfn6O066
GmDmR4HdTyIqLp+a7vf9Se4NsFrGvjFnekHS6tLkT6P4dSz8nVt64y3CvYjIGFI88O+6fTcPqyyO
pqC6ZIsiZCh6BpKo6qFQ0Kc7/v1c6KVYOjf4akTj14uVzaVolkVTXQoDY+yimUUnSKOdWsLWfAgU
JKSHVNLe9RfRxUQumlKtLmpZO90suyJq0HoT28iovJEp7sTiG9cwqS2kWhUvLq7FVcSAJNZoTn1R
4x2HzUYwPhqdelK4Lu1wZ2JbB5e1I6FY4FeenNXqZaFItJ/UlyQ2q4NqVS9D0hXnPNrZcVsLuHhq
LLSHpV9gefD+iLRmlHjHplNrIq30OAjhRSpPNDRRni0/7KqFbmxvtP0J7aGoLNafq+2tl3WYxHra
4NBSfJmtETPmaqcYsDUEIQ+cBwRIwJBXkU+SDdNALQvyTdPT22/48aHv0r0SwMY+MIkxmAWAC2HA
6iKwfC6jVIKZItfmU2/EtjCjZ6Jnbh+d7p+ijZGIHDHpoQfnvQhw/X0EvUhThcaaC/oBrhr9aosv
IjpUu9pkt+sGmWeR24ZrA3yz5trIQlbmag+LVJ9F82XUzOE77sype382t3EFo1CGg0cBWMW9cD0b
MZLjQQqIK/Kwf1aHPKfd3pdcJWitBz+mXXgczRK3s0Y4mO1kHe6PfruWhDQEiDA8uTBgtV6PTs9n
WfB8FZdmKNFpT2PtTfWN1PWLEexoNMKd2W7UsBf+G7AjFXqQvnXUNsponoZqWV6UIYBPOQut9NyI
sWmnkmA8j00ev8wN77JZZ/A89cbX/9H7Ep+EnMaS4/3J3x50Pi43Pr+IjcRnuJ58pGdDqPukVJE0
fUGG61kRv2GI0DWVYxh71/JGNstoyHqgV7gIW74/5n9cK22ThAPi8QtFTC4yt2nK6hs3jDbYap/K
b2NRgPkKeYVeRS5E6j9owqjy80BTJY6fSY2UmdILFZ4Ys1H+9RNISLnIfyFRuwCmq4WI60CL+8wn
JGoa/TwFhX/S/Eg6pEmsuYIffURYRd4Jw7Z23oLgcbhgFZvr3KifxDxWY8Kjtg6PoiBki1vPo1HF
pVPpzY/7X/o22lzgQmrMhCnEs+vWLylrtSKXGawpJntB8C0EvubJmXychRPrAEa78yxuHWuiWkQA
SFC4ElfPYkGUyevMddgkH2XxeykdQuNRCez2sVF/xfre7Xv7NjLBP4ZbfcGhaywRAZfqMsTtK04B
51H/BiVkz9Fj68SgnbIo/5kQwtfoqxoHZWXkpAX88WlIg2MzTt7YE0bLKYzh+H/YlzovMVkIN/AN
9NSNQtSVk1hezEQ6RSE02dnqfs+K+VOc/g1pyL+/S7YWkbrggtRTF4TMeX0fJEknNH2jltDZaExs
YOLSIm5Ne8KGWzsfYR+kWrjwWctVfBEGfmUZ3UTIjNVQ3oilO2nBt3FWPwqq/uX+lDaIHjTn0fAJ
nRoKP20E13OSGsMPhURmMPBDXBrO4VAcR9mh8ylSML0mNSmP8vTFsD6KiYp1BnHO8CIa3hT9D7ct
x5yWxsVx6AYvzduxUNLKrC7VdJD1SxM9NfUnIzhr4s5AG8Ut5gxUClhG2xpCwtdzjto5KXnyqsuM
R5cEaohk10NaDw+ir9mpJVHXGj/HZfp5LvfS2g36ElAwtiBkQgvBdI2G1BniQ2k8V5ce3hIBMTT9
uvLa+ltmqHYRe6n0QZN/iHRKtv5TUqDilwmvWD/8dazMiVkI3ouW01Lovl4CtJrnNPSF6tLJxqUV
IzuSn7C4+nR/dy0LeQ39XI+yOjBTUc1yRBPKJU7TR1130GqzyaoPbb7zSTdO5nuCyVNN3ZDX83o6
Q1BEmhZV9cXsu4NoprR6yw+tMv66P5/NYQwdqb6lXRlO6/UwQhdUoz8zn1RQLBrnZBitVdqeQqDx
nbtm431Ygsr/P9Qq7hdErL0Q4qsvYT/YZuJpceCEsfAxapEHrKzYTiq0Mvy9ysnmF4NyBXKNSBq1
3+sZan5BhFWFS24T27CRDwWBjhpbh6TY2YFbI1HKwoODZI1Dv6z1H+FOVzXNNMV1fQkoLkep7irJ
Iw2Dx6r9ff+jbR13jNEJJSGRwwpYV7asBm/BMRjqi1RI3VtSTPVRKqf5Z67J7akui9guJfWpj4z5
OIvyYxsVe9q7G8/i0raC6cLiZ06kcT3XGO25mn6g+oLwj6tnGMeNnwLhGAnqseqO96e7ta6UAXAa
YSRaZVavh1Ag2OQnc33Jk89BioT3d9hjvvT5/igbARNtWHA+ZDr2EaxcxRO61Qh6m/BGoYWTvYT8
jm+ZUDyKMf9VmZF5SFt8mDFz+vu2SCoroLpUKGnZoNPheimDvhFGfaDnIO0OpfVNC9/MZgdL3Tp6
fw6x2pl1n3Z5qInVJUkBa3OkQUSKSPn0QbXagyi+puJBrk7313NrhyygBbG1Afa4TvO7BqCQP6su
bMBe690ef2DLnvvOUetgp1t280Ag70kMQ/hJQXm1HcU+iKTe1OtLXco/hEiUjr1hBk6tapULZ186
Yti9+IUGudsEUGa6dLB2Au6t+WLBRgmYVI962eonWFkfoCcBhtI2j2VkPRNQfgyi6CQF0kur7wAc
ywdbP0M0+YAMIdDO1lkdiRiMt+6jqMVrLD1wlSIGkvrSzoW9de7+HGR1cwZNDvVODttLixnjEJ9m
61UY7HL+H65NjCip2ACKU+NeDSPQRBT6XUm8Zo2iJ0uZk03GYxNbqhsWSuze35Zbk7Lg3umLODrG
l8tn/OOS9tscCjWuche2QUVrOnK4rVQPbqpVZ19v253hNj4UxZqlnPBeMV/jn2JsUIJL/eZSty17
TzcrBwQ7gYMT7lkebKXb1BYt2u3YFBgBrgNfxU+ssO7aixGWJVTq/3JsU+0oUBV3GvGqb+HuH81Z
UM9pJyrHRs7ylwF312OYhSZMurLf+bIbkweSReAAxgBLvZYarCJzaowxbngkIK4Epq30nasrOxfN
1uEHyqbRcMl0iX9Xiaclj1UX1mF30U9W9eibh6h6ao2GesBDURRH2Yg4+Q/3t9HG1IBHRFIMLGeI
vFenPfezkTug6d+DmU77UEqKHXeic3+Ujc16NcpqszZpUCn1XPeXYbbL6UvXuoX0OlB9uz/M1mSI
jRbmGBkTS3h9JuQx9tM2j4aLXvwawsdQcpT23/tDbMwE9Itqw7IViNFXFxY98YUIRDpcstmLo88l
rEk/kQ8W8oz3B3rf5aurEVSPij4I45IKrALnZhJHJFeb4dLFsGunsHyuq6/ge2hHKUNGcw6cetA2
xToXmfShNmh1/tYHTicjoP9z0L/P+kuRx3bFB61VcsjXNH/R+896pDvRAPOkTc56XL3d/9VbywOr
BzQcaxQEs1c/OsrojJ59abgYUezmlosevN1onyM92rmPtgdi06LWuMBeqyhnmtIy1Y1uuDRldkIV
oa+UD0FUvE4BbrD357TsmpsPQSKGpBZwF+qc17tqnMVxTBJluEynIH4YdO0E5BTrg13v9v3dxm44
lXAONbrUqcusY42oT8dRjOlF1Xtq71zm7VPsRuG/lfRfKfx3f1rqzbRoJEZweflUFNDWfa8Kbowz
EDYZoDbaIxfsuNeEenscMc2Cs2GCA4E5rTdDPVd60GQLdIf1pgvAYQ8q5kqS+rcWQOw1GmIwW0Cl
ipLt+i2Mm1knMoupA6Z6a4shnrydeRIjNJ8S3FVT8TK89Em6E6xtLCBAAf7HsHC5b9YwqD8aaTNP
JGSSWnmoJH2XrHznEtjA3CkRL+ZNyrKKNz39o9iYehIRD3bICbjpLGFMb2QvehumrlWhjoezBq7b
NYC7HJqYtM+Z49M6vXMEtqb6zpej/5v3yVod665MS7MQSeJxTDwkQn5Q/Z/3d+Pyf7g+ZJSfaHkB
MWTvwyy6PmSgzH4fNkZ1KcvSziIFK/qkzxy59r1SlVo3MNX/fBmemFjtvE23x5s4G3x/mRikgrWw
vtBrGtCPUWNknZ41Uno99IKFEJMEz4r68f40b68t+Dz07qOnRtWG/p7racoqhEc603q8u2floVRQ
f5bNMHbDtp0eDKUQdz7cxuRYTmhT8KaIK7RVKIU8ciFlfcF4RXuGh/K19BF/EHATsNWpf1QT9Xh/
grc3GBP8Y8DVTqmTKQtKueovuWWcZVoywso1YGzM7NDEl080i5zuj7haUh57eDVkm2S7mOjcpBCS
GijDiImuV8USGmv6mD9oQ2o6qhTPT2mr7dXdVrfa+3iAg9DfJZ5/aNvXnxCjHlPzxaL0DBp4VGpA
EeBrZXy/P6s1QeR9GJTJaM1CsBekeZn2H/G9oTZmSpWFYWKo51j6aI+o/qEpG5elMxuD8m87pcmH
fkDcS5om48mX1NGV82F4nCI/28nTVvto+TVwHmBqYTBA1LMGJa2S4k4ky40nqFNzlOboc27En3SN
JnwryNQHwUfi5f4KbKwzzy3FTcoHrPMaTsizJsCsSGk8hR1Mb6EQIvsXDoQ5c7izhdYNPO/T4wUE
n0SmmHdktdhqkSkoUMq4M4RSYhzR8Pfh83X0p1lJJBCBR3pSQd6q669hkfTmQZAQ5LYLRQj+9TGk
+qdreuEt6abatLNurhHCw3BPQdU1LepDjQbMaKN7J4Y2DYTlDiiyLhS8/3r8MpTFI4v39iYmHXg3
jMpsvFpKy8FOgrg6B8acuUVhYP3T9IMAZB3kx6bTi1MijOIPaFStbIddJRyFKkYCSRS6xzjCNE/1
keLsS7/e+Zzr7Ob9Vy7Q+qKOA5yy/p5JModTmBuNZ9BWTt91XL81QgDHZUxnJzDT6ig0XepoemiB
/GPTHOBotPOh30/NH88MP2LJYAEb3pvkaP++PlXF5JdGAFLlzX6CP1Im+1rgyuO89P/5xoh4ZRE1
XzjffncMITB1xxq+WWvn0xj8HHpfgScztBWRmdRXL2Y2aU6tafEjmgB5AFJvTiUJ4ojEoRmGev4z
msa+dXLEdskT+kD5pCHUJNii4s/zIR07v0E3ZhQ//e3RWWzm0WJSMIBbKI/Xs6yjedKTYWq9QpaK
Q143El2HpA69Zu1CuEugvV5R3hXiY25gcPfVinaVYcSUGxkLhVXXD1JZcdomxv3H8k23CHz/82gU
vqsK4XSulY6DIM/fcKiLdzbYMtD6h3BboB+wiKMiR3I96aCoo1LQ2F+FMVrI5EeffD1NzpingsPE
eJ3Fzd89ru+bCTSXVrbFMA63uOsRjUbV6kSdW0+fS1Q+DcKudlZRLO704MA+G04wetqH+992FSj9
36DQtUgO9EVgfBUoRX2AxVYstR42WPUbtJAIVY28cI2qmw5Eg82pk0L1FE5T6Piznv8vwxNuc46X
9rN1GVlEwSPrOj63Xuq1o2rZ8A0haQlhbvVXkjXZg64KjZP0tewAnO6V5tc1umX2lAqI1XgRF4br
Ku3TREqRpi/0ni420cdUb7BBUEV0C0287SOUtQ7KGE2HsSs6JyB6PzZtJTiEOR8UWBJOW8mVW+RD
8NXo27260Cr0ef9tZOqQ6WAeyTfG2GI30u4hDaUXBCAPZgszvFfxFW9mya5A1d7M3vBfy9RSdiLY
25eSNxK0lq452lpuFIyok5Q9Rana6zH0Ge06aOjlsgS9E0+4lKrGzha4DbjoMUBgDJQKxJlPcb3t
Z6MLhxhuuldQnH5LVfpIVL2ZHFMrYYwnpRZ9vb/ll//h6mRD3eZmfJcOR1juesAoiMN4jqzaE+R4
PgrLxgOY3qsEbU5rAY/AWgBV172NVFSGxuqDxutGX88weO6VOnGArUrhNfLTmUhP8JVh3skiN4al
2IsU7aJ7gnjDajX1aIbKtExOnr5LGpwdOKyZ0KPv2O6kWBv7kzBKW3YnrCnwzOtlNErJqskmG6/C
GKZNNcfQ24OOcV0HuaU0ilOT7zX7bkSxBCUgDFRIaHwBPLkesxzqPOm7rve4mayvgZZ+HfW0OJRp
prmhhkmMNSqp0xO22gneJQ54GEW/SNWwnur9PQmujY2E1js9iKTS3NfrjqwxLkq/QY7Uo1tP/RCO
wXxM+2YPKt+4oYEG0WjDnhCi17qnswT9r6JI7r1EzV46yz8mhuhOAmIg80NRo2hjKJ8GNdyJ0Df2
EagRjYgQ1Vjt9cU8SnifG0Pde3XQ9XZYDDjVZd/FJjxX6vn+edwIl6GtL7I5uE/w1q61sLKCLLzx
td4TpTb6qPhCp58zIe4tJ279+EWPu/xD4pulZYcK97Qrlg30t7ausl9KoCbHQSwMO+EZewnKaHyl
4vetShrpTIzbPNSJIL32CrZs93/11gLhywWkivHAwrK+3ooB3J1uLIPBa2HaD5rVw3fofyhjVTpl
nZ7uD7Zx1kA6F+1vYvIFzrserNQHJavz5Z0a696Z6tmw0zT91Qby97Bv3aaEwaa2e3Hf1qiL9S+N
vHwVMv7rUeNO74yujAav1rWPTfY8V//26SnxiUPaw2Jqe3+SGxudO2uB3N67iNZJoTnEpTC2xeA1
vX4eAwOJuS85+nxlcrCU/JT/8odpB+Ff14aWR5ZCxft7R4UU2O96iuZEF0EipoNnzCbSFtlkPvSp
jqQ7oomnVhX7E6KExTmIpsTNNPMf4sz2IIF12pkVnrTJ3Gvz3NhWyyPINbf8dUMClgLDD+KsGTxs
LeIndPLa0wQyfZK5GB6EdN5rRNgaD2E/CAucP97EZQ/8gQvM3SgJHc+8J6mzW0D2tTl5PwKl+IdY
tP37MwPzjGgGSA4UQlxtqKy1Wh0LpNHDG/xbBYRjzf+V2vQ50KsdTum7zszqkQd7oxmMIhQZ/1r/
K+YRikUr6rxJl6dPyLl97pr4m1j1pSvG8/wUyKnlhrVifIJuXzjp0NQvGJYkB0OMIiwjIy3O7KnM
f+NpPFVQr63yY8PEjj4Irh3GvmzHRTKeEEeQjwOow86JX9dr2Jm8cfA6FoI0Wcg6fmgKwTDrJhm8
WDViGoqFLn0gdTA/BoFyTPo+PgdZW7+lkRmcQwOhTkmGojvoOZlulBnHMlRG1NZ0xW2pmpzqKraO
naW156LPJ7xhpBYHHN23xdT8EGax4IZWR56DwLKTcQu5SZk+Rn0PM7Bv99rcN74OvqPUWkyiL8gQ
a37lSFuKVWft4FUJfjWQZqKPcd8EnyJqbodh6OvMDhvlM+2Kk9POynDMjWk8yFMdu303zIdu8jt7
bPr2ESlV/9HkgnJqClwnSwv0Uz5pvp2LEWY7Cq7ecVeoOxv59uXn9y8CrksPPXfWEkL/cWpqUU46
X9MGz59Ln5Y4oUSEBRux+xfi7dlkFAJIHn2uRdSQr0cx6VMVk5y7QG2F1s0TaX4O5GI4pobYu8bY
yTuzur3vgeNhnywYIeHMus1B0hulmedw9PSsl53ENIZn9GlmWw2V/mAkRei2rVkgd63tqZ5tjYyY
DCgKoqlwp1ZxXdKjlemX3ELNWPqnSA4+xzOKgUOvoQQqytNz2yqnshn38OzbJ4eCi7I0HYLdYFyx
+o561ukY7taz17cnIjAXAZDxTdObR0k4TaXT7IkcLaDB9a20jIf8wDsQqZnLn/+xbwyKSlMeR7M3
lMNJjiJbkbAjCt4qSXXmXN/ZP5uzowIi0SfF5G6Kmt2y4Fo3e3SMd25tVZAsLEHhpGuWLU3GRYAc
6E7Vgjrp+ryzmzZ2L0A6CRCdnUi7rOlpbamkRT6hHVdL7fdGytwo/T7ov0NMVe4fk41FZSAL8R80
jKEcrN5wWmMMaRCb2aNtIaxfxPiidZ/FZHLQ5rk/0kb+sdALmQwLs5A25evvF46+oIupNXlBTVqh
QEI9RKEbJ04DPqA67de2Te1aPvW65u4MvRyB1dZZXDiXRiQSPJolrof2/aJv5WCePYqgvQOC1g4O
z4N55ENqT9YYVragReBmWpi5k4E0SVj10U5WsLXU9FrBsGQJiHpXcWjQdKFZqfyILppdNbVnMBDp
UUtDhxt5Z7E37gSSSkAVkEDy2bXe2SyN8jgWquiBUjwDl5sDUZDGPxUUsNp/5LLeiT9vcQ9QCG6C
hYpLCLrmCYFUj0VSTRgca+mDQIz9CWvGyC5zYY93eLuMjIQwP3ZtkBtYzutvqZdh2TSDL3kNOovy
m1n96vVHRC1suk93VnFrUlxtIGzEQBQ+VvGdXCu1YaWR7OF41D7ltRliGSAox65shW/3t+jto4hG
//89HIDyN16JbSXVRqBNihf3eXmgNtI542zuTej2WoEyBRJNeLScwzWtfjTyPBMHUfa6Xv0oo1gu
1pYd4Qpbp3u68MtnuD5yDMUpV7hXZNLg1ftLHK7rU2TIHpJCr4roSuIz0vTHYBJPtDqfajAOWlx3
AJzbD7aw70iEgOAgiJqrvBLllSGx2l5Bb9hH3w/oX0DUu0cUbmdnbOQ+jLRIQ3I3EziuiSh5PQdp
nDG9Um8lT+vb731Ln1CX6+UxK4JXScXfrRKQT+kN/CYSqZptUNzQnufqpYrav1QLIuIF8oesQkWQ
OADc7PpUAIz1g+KLilcmuV1nvxX/y/0NugH3vhcVloiTJb4Rnze1oDbnRlLwaRLj2JY6pUFXwEdN
Vp24v8RGrr9EVTTkLlE5WYCi1SmkWPhmrdNEQjcehq4dBSeUtSJ0UjFEecXq2mznIG3UttB5JPpf
3D5o3lgz5q1qDMt41BXPKBvVTpPUOHVJ3T8VgVW5E5R+R5vZ9YriY/1VmT87oZt2tuHGMUPmhy1I
MWYpgKyuqEFLjG6oO9WLzR9KtwjanHMrO2a+vHPrbhwyFElwN+NQ0zG8Bn8mH1ORuGtURJMniCA9
XmqpIejYEafFSRPL+FBWY3oU0jY89aOyKz17e2sRWwNiogSBhTsNsNe7LhDKuJb6UfVoLHlSC/zp
xfh1apvzKEZPQULXsvKgRj8iKQJ1R45Wk3Dne+1xybm/OTfOPSQtIiUiDIPVWIeGvjZ25Omqx3VN
r4CU2UjhP9E9+un+OFsfdnFvWUJtDXbjKoSxxKStY7nUPAs1WKuZTxOK7UMfYMG2M9LmjP4YaXV9
ylFtFoFZaF5S11DPvkZZ9NiIP+5P5/YpJfuiI4h6BRULgs3rz1eXJSVX/NA9TQUZ1IZxcDAm+4zU
BY3EHZ1Ik4Q/7/0xtyaGbgMMXryPb3mhau43vCOm5o0DYOgwGRAlzFQ9lm215yax8bWoVFCXIw2k
i21doEpDRW/4m+oFZfmqW7DPQvFZq39VCM3en9RtuIVbNH1yUESow5GEXS/kVEahVeCh52FV8SgY
j6USuaGIxLL0U6l/5/Lx/nAbEADjAdEgiEZVkaGvx4Og1pddO2leps0i7rhEDjJbXppOUjePtTNW
ofUUoEz5j5nlqPq2lPBOhpDTFTypVdGcB2nSLpVkRaLd630yO6mmLDYYtG2hg6O14S9VzkIo5UY6
FLYQzOLzZBilbiuxEf28P5uNxIDZEBUzJeJioNrVbHxJxw1U1jx8KuQqsg1/slMhOZW0c5qiE0so
3osvHXzvaRhtZr7z9dbMvuXx5K4GXWN0/mUNrakK0dcCg3hGgLl44X8YUrqdmq9KGF/ar4b4mHWD
3bbHNJT3GG9bzxX4Id+RmJkbfF0qH6sEehraLJ48/ohmzYFl9z1pXlGppLBG/6wSO7o8ljTSnu4v
+8bbQaIDXAo9m3h6zZ3KkoVGr1W65/cQU/wx6A9h1grnvLdQL5fF4mDWppTYQjkiJkxt6HB//I2L
AG9uaGIIpNEvv4aBKiQ9ia96YlHkPd1gLFJXg27rVJGyZ2v9PpdVMMrbgCAb3ev0Ra2JEX44a8oU
Eq3Fc3xAw9GNrW9V5L8kEBx9xZnChs49zISC/qjXnwJ10dw9T/m51C5l8DudTlYY2RIavA2QQxrS
dCAdjZb2d+Xh/qJsbQfyNurWC+kYmZbVS+YbYC2KniqeKn3zq8itGusXdTvXlJ8XGKAr+2M9Kucm
2ZPk22AuLfW498ZQ9LFZqutT6M+FYMYETkS0wVlWgpOP+6+q/WOWo4N/um4+i/hfq4l2MpTW9btz
GLVnPx+PtRae01D/cH8lbt8mfg67HLCAos0tSmgksxYilehh/1g4eAZHj0lcqwfSSrII2KvABuZf
P7qLsCdkwsVCh9t1lT5MSmyWvh+hZtfMGOk2funGspzZWT/F5/vTuz19i4wMUbSIihHJ5ep9r8VS
1+tWxdu4tpwyVd7qqHGGrLjMo3I0g46MTOfdb1/vD3v7JDKsArF9iUs5e8uh/ANDK0MthJGl656Q
f5rq13D8Nw3ADffew83Z/T/OzmPJbaTp2leECHizBUCy2YaUH0mbCll473H134P+F38TZBChd2Ji
RislUZVVlebkOW/MrG50VcrTSQ5s80WLiz316j8KuAst787xwPgDMSJEXv4gbYwG3XAZPg5CZCI9
oPTrAksfdnVlmZARVvVS7gjN4Ckcy+qYpnnm21LZ7uwSzrf7K3p9jS0r+v+Nrla0DWfTChPo1XrG
0XxaEZR8++JrUIl2d9/SjbsBU4wHkG1SzLoqSeatmIwhwWdy50cEe73lPHCePTWVH3L1Kakf+/Ah
LLf28uYHEiHCjAam/4pqxix1ACU9KtzkFG6KZLLyxRRbFBVbRlbXnprWTS51i8OMil9bpiti47nU
/zn2ZAGBS9FCQ/3XXpeOAic2oT1yuFOcINg1lKu8Lst/U27qNyK05bK8fHCwxPNGRMOOkSNdnrOg
L8dKlULrJTbAvZlKXHklvfT/wQoMXksziGwXRpZLK3Yl18lCwvEy5Aip24NCf84mYLjvd9fBLeyF
9FMJNReUmbby8MScwYGK1n7J5Qy63KySvdRJbbROnOYRlorZHYrqZxpaWxoKtwyD6KPJBYciNavl
lnlzWcELP02SPNovYphRcjEzc8/IV4buXzTvxthKH5RWbQ5GkhcbR+1VuGW1fwz/QKvDk8hbvOb7
0LQBgLA02C9G+WmWvyD2t8+i4WHOYP6Kvo8AJhPlQTekXW889kshgf4Vo8JurE+u0xQPzH882pC7
RHL0aDUL5myzDbg8RuufiIstMQLFPPiXLlcnyNK4tCLJfDHbNP4Dt0P5qZNkQaQgqrMu6YVnV1ri
k7frh9Kcqb5B0w7lW+hBjCX5dqh1+0oZjDNtKtmrY93+HDuDCVTPrPxOkX6O2Zx8iGRp2PDaG48D
kH1Y2oi2ibvX2pxlV+p2OnGNWbPixZPhy7lf9P+F8nEufrXVO8X4dt+BbxxGHlpedpCKYOfXMM0p
mpxyEjlkLIbU7ZTU+i5aME/3jdzoOZP8cdQXSUjOyZpF0qr6Ak5CYb6kU/VSOLvMeqJy3MIi7yaz
Gzjhfp5+muJPHoduFp4D5kBE+xSYJ43Wi5IP+8genhri79pNhl1tf+rsh0p9Lhpm93ZJSL+rN+uN
cOBVhmTlRCwKTX6QYQxtrXltJZ1auuBWfJFnpcC30dT+qJi18ylqzTbzxkSTD2pn9RnyNzoHXFdD
JwC6mU9/Oz1iMK6i1zPvYfqJ6DqHVfFN1E4UuJYqZNhdrTQHhDpA4BJaidr6agaXSmhk7a9xNmYk
ZoYk0nwlmfVfMf310Fe1KJe9JkyR2Okj0TNPVbRdupMM+Pf8Moy7DBhgvAgr5JPz3agay3YNKate
FtnIBLylYAJbTQ14D9pSnVP6dVPzSCgkPiAMpXzVw0SQ8zYqCXNhJErHXSYky+1SJYk9yPecQ2oP
+n/BrNWD64xG/bkNMzl2677J/0th5W/doCkComTD6aBbC8rEB1pHv12oUuBJTsTj2GRT0/nTALfT
o9lbJDR1TVVwZ3SFGR2gejHLY9M23Xe5lxR1J0GmoR9MY6q+FxRfv5lBn+WI1hoi8Kwun4cHhOYs
zU1n1Sh3sPblH+WO3sRGHryOnwCqw2nPuDdP5DITtYrakNJ22rmRKM1EcnkoFKjzlHKMfafoxVM0
qO1OhPIWVu62UYCApP+GYlirQFiulUgu+sh8mZKH7otd6P5c7JRm30b/mnAunwcTJa8l8S9zD6vP
q+WQCSKtJPZ1NFeE5hen6o5k9htR6PLXvD1StBi5a4ivmRVc5kdXj3IWlXopZzIJvcQJMHxVwOgz
HDRtC/J+VbZYLHFmuZ/JWZh8VC9fgDQvxdz3rfEyxb/HpjlrcXUY+ucoz9y2N86jrR3k/H2bOD+S
YYvCbH2JYxuIDaC6xVf40pVto3JmaRaEUmJaiH3iPb0yN8+NRyuuXYWRNgV92G4jEllHiYtRPJNP
hvSNP6x8JXXMJgGYZL50VeyGbezX4NsDSPQ3rvL104odNG6BtkGGQx647lR3XSgUtVbsF6XI7UPa
2AytgmT1GJFR9mrXqn6QmoEHR0BzjEN7/tqYTbm3e+drYqnd05QNysskCAvSGrbFyWi1F8lEBUpq
k/io97AHCyM390IJt4gh17pMTIRBaEO/DTpGZr7xi0ufiGZ0mPQmFi9RGrhagiZzKGWf+0Dey+JZ
2IdKf3Jqy5MXKgMhPQ9TvcvLCcBP55WZb0gfrSHY1YHi1jTBY3vr913V+iiuUYSBNoyfBn7iShi7
TgKZaqV4UZQ/IZsYV3uleZ/s9Crwc3mG959Sg8ZFrjTPRb21s+tIYLEO8AihgyX5NtZwYLVF0EBr
UvGSMX7jFpEku6EwN8KNm98IORuV2eV80Ka+3ANJCa0SLkge1aH6q1m0c2P1QfyRhKdJL5FoPhnB
sDcCZQ9bJBJ9W8jT61OiQa+uoYJCdQF+11W8HhYqpXXithdbz91AzvYyQ60N+Pn7p2TLzOo61UwR
BnY/SS9qNLmtcZDK3woKOfeNXOW87NgrjhpiaVI3IqzLtWxSmLET4UgvtZ0c1KF3YUk0B5q7xre6
h2s1bYRnl62XTukGXOMKWb2YXpQiyHqAKDP/eWk6i1sJMHwcnIQC/5XlS7r1gHXDfCeUFs7L2p01
42eq9R+lrn2H2NuvAWLKViceGR/V3KQ8+C5KPXv6cH9NriLN1x8GjoXyKItDB+7yh4UUIBOzyoJT
3+ygQoCd3NPM6FQV+9Q4WszdMrIQ5B8ypD2hXm5hQVOLD4tIAoIvvpI9KCAEu/hzXOwc50NX79U4
35XjQxz3VPlqLyof7Ubf0M25fi+IjcmoeLFYyys2BfA3sSbUkt8s7SewpViisdBFUKfFlmfLLF1p
M9TB0Ob91bp+jhfDC3UHTz7NwfVihbFuME0anJxIPQ3W4E4MtqP/tEuy8Pivpl67aLA1IYbO/bbc
Pm/y1VSxAiVF1fBUCdv2WyveN7oy74L8O6Dz/X1br/QTl2HGYgzYFkEAWIc14BuIjSZJJIFoycZz
65pJUKeuaBj88VQ1VkY36WizavDgja4kEYfooZO+syR0pt1wdqanooI6Q55tda/1oMddpVeG306d
Bl+yrGg2DtP1LkAKgSYT0QL0UlQTVktDVUHJ9DlFqYQeNc2ehyAXjzR+lrG1jfNx7WqXtlZVXEtN
y4p5EERZp3QZ/hWDX0yT7zDFvc9D+2ss6fM+lJPoGMhx83B/X25+qEPcBxSTWv06hq4E3k9VIT1J
8bMc7M3iOa0j3+m2Who3gj/AkEshSwHvvowsXa4oBdQ6c7I4O5E3eV0AK2b9udT/UhTYzbT90t4d
wkOVS75RWBsR7vUrasAa/jppsOS7aykjzR5T4SBmf+KXtR/TSleeMiPR3t9fyXX1B3IXh+iZdxTe
PKiNVwe3gqXAtka09YxeRI8j7RoP+GMJumRUIz5O1j5n1PjQ3K1rsXG6btle2Ee5LpBjoD11ubgp
xEL5KCEFJyBBG1Bj0avECyUoPmD7SVTtfamVX//9cwF7UnLCdxY9j0uTldKpktNpyPmhOxnN+Kx2
sOKvrPM+aVqmOL/ct3eddwFgoP3G7APXFWTOl/ZsdSpybTSyU94zM0xJYggDyS+Lccjf1WMRqwcn
sef6AehJYv++b/uWAy1MQYjs4b1U9y5tt1ORVk0zo+eXMYI1Ty2tNE3P/X+3siASmc7gQgBtfmlF
RWoGgIqMBGubZ1zFsnJ2SmXa3bdyI9oDyADKkjEv+M952i7NBNkgZ0krshPNLNcyQq8dmDrpH2Tg
12E47iUj2CGSGGb2R0l0L6m9FYjdiPkZmwDpSUy90JGuvVW2goyjNCF8B8Ldlc243VdWdpKt7Idq
dGIPX03oJoXFdTS2wsv1+YdVtQ9xLU97AVX5IW/TT/AqZV5CXucugDUvaNVuZ2mZvo+U/+WhBCpB
eZycHzTuevyrmlH/TWAnObWOtIdT5zwSkDT1u1ps6aDfuo4BZCzjjtBl0Gi+3BxGQ9ROlvvspHYi
+YLOofARYhvfDamj4w2GuuENt04VyTDnCiYUFWXVS3tWpzm5meHZcvrHcRIXcEZGPDA85sGWruKr
SNoqAnAc8JVkfKTDV+PfJix7wIklth1Fo/dJDx+HGijyg4EQ8HPI+LHft0znyJlU75xM4uaEsdMH
EBQfYrMu9pqWOc8kC7EHIlTzrCHq/TSopfdZEDA7rDT2w+S0lt80ofEUGFVyoIt3DqpS2ulxXh6G
WAseZW0wXbWt+j+6jdy61BaphyRZBaWjVh8ntSFXLix7TxVMMAmWtBvv7a2bmjCIYV3OONHwaoP7
FMAhJTjkq6T5D/nDp1AWrqIke/za05vAm2RAl/eP/E2nosu4jAXADriuJ2eSLdR6rPMTg89PtTIh
v/Csh/mL1X67b+jam7hVuCNJV5m1w38vvSlp20hCsAFBUAIZBGwzJfVbDnQyW+esnz/dt3YdN/HQ
QivJyAMVHUhMLq2JmbTUMcv8pJm/euthGXjIarce/upB+gSY+AParvctvoKAL10Yk9Ah0QMHxIiE
waXJYGyjQVYgwjdCNGnAlE5t4SZS5Pxu4XaZ3YJpQXI9zakLj7IFIO8BfZyzhlrzf3JSGJ9VuFYm
1+rLuXOtwtQ6t5QT7Ti3ufqt6ET50QmN6kcAmKD35SwLmOoySuN7g+jZXgdht/FBtzYM7DawiFfY
wvrJ6YO8Arg05CepZSSllF3qxwCJpk+JPXhGF2+RLN7aMhJBemMsIf+srpsxDJqE7K2gp24eJ0ZN
X4J82qdI8IVCfnC0hKm1LTm+6xPHpQlwD2Ypm7GR9WjK1Json05BfjJhQCqdfW5+r+zikQ54E4Y7
h3z8vpPciHQxuAzRMlywoOuW4/gmrbIzNbKA0CIgK0sttXvGnb9mIKgfg6EUnxlIsHsv0xL7Ywgc
2CRuSql2jn0B21VojIBS7/+em98PNwEHhHEZ8N+XP2eeU4dcq8p5UpLE02O6amHeI3PVJzktN6d4
H+iQFaEY6GxYXu6y9Wmh5EoGgdDWEpteWu7oKshywgG1R93vTclLkoMWyv+cqbPMBN80blg63pVL
K0IZ0W0SU34alAeGw900/tDTGhmK2bPkAeB+sqMysoGYvo4IF6MQAcDeAiJmXbNSnaRP5Wnm7hmg
XdDPJNgb0eCtxYN5bRnnYlCX8ujlZ1V54IjAWcRumXkviMeSl3SzVX7r/GsLnJaGPH3ZdZobWkLR
iKPyU4BMZAIIvpI+jOKjAIIZzBtp7vUrtAx8Q8GyoNxJq1dxZxuMlTaNGkumpbu51wk6O0/L553a
N1sEaMuerz0PWBCkQqR0yzlcLV401W1YLfK5UvEkgo9y+VnWXT1AEIHQ5sdkf2+cLZKqWy4BSAkn
ZJoXBvyVTaYoG+BqaKjS+RP7xjJmP4brYH//NN8oMDLDDrcbR4opbuLoy0+b+rFhxKMpTkpYIlNA
l/VdmFeemD7lD+jl+qVtuMlWBHHLGZmF4wgzHcBzu7rSeq1NrBkd85NuPZXZp9R4rOWtCsGte+qt
jdXbQG0l78Mejd0mnuDhPM4ls73wF8OGpTFxtuGNtzz/rbXl17y5pGH9rC2tDpC0MdJdl6hebpWu
Vn6Jm/bB0LZUEW75BnAUwDWQ//I2rA6zPHRxLPXkXIYBuCJuifOggt5qsN04YQwwwYXqEKSA3Fp9
UzoqVTvnSXkKzDzfNbOlVWCTO/UwjVn0kMO2s7GINz6LbyJjZQKM4YL1zNTsxGmZpx3ixEUZ7gP6
xC7kJf+oqEmLiJYW+M4lb7Dp+q8O1mjbUTzZfX3SR1Wc+w7mGbuULH/jYN3wiGU0mJlkiD6wtDIj
gTpOYEVfFBYo7A6fyjF8TuRPej2QdJbvUhrLrTYdl/9DKbTTIGsIUZqA7d4tsn5PN8AXob5RunoF
Xl3cZFT+qLBQg+NHMdm72tMKpk2j4ZtPvdWN39IpiWKvjJkO9YdJLx7aSotkr6OzEPtalEh+Hxvm
QdeYcfKVLqsMF7Vc60cCluBHOwlUCIKqVV28sG68KZ7097Aj1YDIayfcCZRBrJ3ehsPoVXUDMnAy
qhYEOxyov6VO1YO9xACu6TF3P/yJO3sc96kphu5DkZvt8FCXdaK5FXQsjWsNjhrtAqtfqom5SPhj
MJngD0o4RDd2brnyrtaIshcVc5z+SvVGTZxycMrQJIqttKOZlUchZxTOm0E+5qAAPWturcmNwrBR
3aaGUqF35EVUaoie7aJKN+gorgNAXu1lXASICkA0ShmXdwtCK+SioFRObFPrFql2LLLW15yDkmqw
cQaPcPHuZ6ZxgiR+Pw9iIyC6uqxfzVOAIr0EfLnmbY3yVLE7KzVPQxPs88pUyFMiLxRFtBHpXt3Y
iyGqBouWG8279Sx2VcVd3M+leSrsHPAIFBppTQaRuXXLoHL7PIiNM7phcM1C5VSOBiyqME9A8d0O
ekIHitOm9BVDd63kj+R82fCsJSZZeRYPOth2kMc8tuvOVWRbYTvInD7wwf2Om6p40iL979wBvM/C
FJ2wqJj1T00FpLzPtWJfDoN5kBaVkfu/5NaeAhBmU7kLsbNyqSwL9R6JG8BXteJ3zkFXdhTQNvbz
thGQLWwqQe06tCBAy0w48sxTCxCwoUlKW517f+O4bllZZQWZQ8kmEDlWmseWQqOVH3RjIwC8dhRc
n+I0vUbqHfzx8gTCV8k8fKFryBNnPsNaqvIgkiNUTZ6GNnlkb/jla5fk0k84aeD/6Wwsp2Fd+Ahl
1EFqI9ZPhFCZB252hmh3MuRdFr1Xk3eT/k1Wv8iUjWU991rqVnU/7dEXfQl05jvSrRfz1ue/+Tnr
lKg1g1ELGn6Opj3rAtZC87l1vrTqfoyfhnyj73EdkYJCIugAibCw97Pal4uN7yexZUgWwqyy+Twm
ueUGJfBBQTS3B51Zn9Qs4C3gSXnfG+XkVWjR7u+fj6tIhN+A3gu8EHTm4OdaFWZULUxAUlrWKeV9
pPvkJ9nXf7dAVZ43GKgZjEbLmr8JGO2FmceZG/tUypLuJRx2X07LLbGLGztHiQI4JvUYKGfWV2pT
NF2B0CFXajfsJe0PgNlnKXrRj2qU+qTp/3ytUBGhqwH2AySbtqYo6SM0AnspYdls+dFQKWvnSAPq
hbklfnh96Om8kbjwX5CmYE4vVw8RzlJR4WhHLbJ/yps2osUfvVeEs3ESr0JgsPJv7awPvtrQPJCx
kwyza0NVkURfAO/uyuHfH/nFEqgVGgL86bXN8sYfIlzc7hdelZxLYW93jebKQZC6HdhdX6RCOvbt
LB7gWIWoSYzSvutyg+snt3f3HfNq0J10Wkeyi/zC0JYgfBW4yvDmSVYg0FacJHdA4inLvoTqLs/0
T4J5wOpgzX5VjufYyD+W4/iJnt0CEE2TauOXXFX3lgEhHssl9OASXA8RmEEFgrRRnRM5Cj1eJW+O
VWoND5OWJzsC757pQKHsqzawjmJSleP9hbhlnkldiEzZEY0yw6WPhWZVxk6OeWlwYIgMGr+0CAPz
2ELh1znOcCebOeqMxsZnXyUOpCb0l2lLonJJsWF1/8W8NOD9je6kT2cRfTWoskXzHzs/CmMjG7j+
Qp2CE2QawMGgZFmD0cQkJTD81ONpdqC7lDp0DkZPEv9RM6wGnWKe5MFtu/FeXx8pjC5oJsSiULRd
TzVMgxYORqCOJ8X4AIaK5xQW7ne5OW1EHzeWkeRuscUY3cLcfrl9TScjWxNa46liqgx+EbezcwaD
wWYrH5Wo2ogQlgvn8sXWGShjbnEBhOI1y4Py5viWgdw1YoinE7MgzwMN+lJCoiXfIh2+9VGUvRid
QKj3OhUY7biW6GpNp6ZhMnV4F4bApHO3hYX238eCl1TxrbHV5dfZYN2RMJhO1hziCJ5c1L4jBy9a
mv3N9R9189xL5XNRPkTSxt7dWk3eq2U+fgGfrQcRZUnWe5G00yk0j5ElHfPENQGU3D/fN9fyjZHV
OZvzgilEuZpOFP4Olh656TA9dc9BuJulrX274fQIFvAvpRTYQ9bsaCMjZI6V1PNJi4FcRt+0RvVk
+aelbbxXN4InZuJ5QGDfB3xD1//SD2sLD8/Nbj5JNegm62B/lVtGh/yC8BCi3V2ebjz51/1/qGXf
Wlxdk8mgJsz/Y9Hq5r2tFx+6dzNESx6lDBQyx+IZ4fmHfHTV/n+yTDuAmjl5DKfv8lvjpB5NMxjm
k3EWebary0NGfr6nYGkmP+r34H+a+UP2r5X6pb/FQBgQY2Zkrx4lmIGHqVKQ8YljCn2RtEvK5N+v
ZUZ1KPkyHk6MuW74KFOcRJZSyDTRtZ0hlQRvyKxGddtwOUe7ZopOWsN4ui5vnIgbXsoABE8dwRv4
7zUuQaF3p0xaLZ+svnvXFw95dmzsn4nefbt/8q7fnVdlKSagFk+FnPhy4wA01VMdB8oJKsKmfXbK
3s1KNEL9Se29XNF2VvP7vsUb54IJPk2Dpx53ZQZinSXOetoqiamcIMHR58yNG8VT479DClVK/mR2
j0k/HOG+fLdhd/mUy3dhmRwErE8taWEiW/moZnQ20a+hnPJnyX6YdYWyGpzw0y8of5n7avOPlZnv
FOufY4jFLE8RsA9K7OsCe5x2HJvOVk5xw4R/8pRI31tUGaNzJG3kMdcZxqWl1TPbl2qrxKPFXrax
2/2Qg0+q/CWvEj98FBCgbSzncn1dLycNZhiYyA7lVdYk91YLuSrf1Uy7+exwaTOaLwz0z2IFsjUB
48jvgBvvvtlb38h60WaiAaQTHF/6a+RAcWPouXqyLSaZnH3YvrPQ8xNeF/2Q5I0FveWquCgdtIWm
HCqC5XF8E0rUcpTMsV2opwws6zD4UeOifQxV0y6r3Kh6kfrETdH2uP+N12d/mXJdyCEob2jcppdW
yzY0pzlO1VMlv4Dg6pJml0+fgm7YeNpvrCV2ls9b0PlES5d2KpFqUWXW6mksG88ufoQIJcVRCYYG
dTnHeIQL/v6HXemskMdcWFztXpqP/WxYDbtXJG6SwkdeuHn/lfa4pHnVWB16ydcbB9EyyyVfd6XQ
ATTuF/yxHX81RvUknEObuUOFmARu1kTWIQ/MQ6panqGBdt8Cbd30ALBaXBcLfxded7lGRZypndlV
6qmU9rFIXDWu/XwP1FOpIJCrXGEx3LpFmXijzAxtAFEDmQ5XJQCHS6vhpJT0pnv8LjR+I57ijU60
kzW/JDGQfxOxQ2xcu50Fb27mPNzfpOXvXp1rngS8nSI30OH10Jhi1MPc1Z1KfGQb8EE0xX4WabK/
b+XGu4MODbECVDMQJDird2eoq9nOQoEnxPlHMc6nata8Iup8ycwZCJbZTo2aVrNxGd9a2YV7k8Qa
IBPbudpPM6yHWqLedSr6XzDADViYJNRxXW30J9tFCVj700iqf/9rb5pdyENejxl9/1WAG/aVWja1
RBURtDty5o00+aOZufZ4NJWvZVJ+NqW9Gj3D6vXPQRKckW8sr17bAnByYiWBcSrGqmbqdSByaZFG
uf+Bt7aTZ4D5eKRnEOxbLauWRloei9A4xYI+WsK4avt3qo4SjM1B3++G91VsHe6bvHU0aVovJE1g
D5mrWMXX8mzQ6+HInoLGlXft9FGF3q+KD0PxWU6t/TAnrrIRQ1yfDeJ4grmlqLbQ+q0Wc2L2V4Jg
fj6laqztui4yj41k1cf7X3bLCh1lQqOFU+vqBE6hPmtFWM4ndSagnSL0aqDL/VfVC+IRnlGyV0qE
IKfXkV8t4KROqmo+mdKc7e0I5hV71KKN2+T6Lbu0snL8InNMWtYkBj0ips8Woi07dOha6FJt6egI
fdhYuxv2eDfJ/un1MjS1hr2NzqymIkmUk4g183thONNe6W3CA0OEtQs2YEtw+zo/Jo59JZD7fxHt
6iJbdMlq8hCCLprdwJdFGzJ5BV2WVFRtv3HMlmN0eTfDVYwINHgolWO2LuqG+QjeC0GtU53JrjUF
bjhOPEkfjODPbD9p8cYRu17MS3OrUz1W0pA5IDwBKsWekU4eB85Dt7f+94rrpaHlenkTZ6nUj/U2
kC1AKMUvJHyfwyie3U51VSt0JetJkoyFobM76+LbgDLM/fO2RB1Xq7pUNZk3J9Va01dYdmk6CXHu
KWOQ9vcUHM1vZfongZvrvp3rcw3+fxmrWOiC4UZdfWXaRGElITB3muvgZwbynIdOZBsv3LU/YoSZ
Lzqa5KuU3S6XUkHmbLSLzD45aRZ5wPP4JjpGgO7b4X/5njemVtGcmeW2WUK/QhPIzl1LL/NdNEL5
+T+s2hsrKyccgjnui4kPskW2b9sZLb4tXqFbDvB2zVYbA5tyk/cBG5NZfi6VuZfRz+usT7aZwkYS
f77/QbdO1Rtr66L+QoJRmIJlU4y02Tud6Pxgbj9OTvCc1NO84Q+vf93auylhkDTBOrcU0C8dQp+b
Ouq1yj5NU+6rkF2JtnlpHGUnx7Y/949O2x0QZjvqaufJj8mUulGnHJSi++7E4mv5IemtP04iXG0+
aArJDwX/MFHOmWa6k/AtiH7wgsMEpL7Q3T7pCUk/3F+w6+1Z/FilAENgwYu4ekPmOoLWF0wMhGTj
DAKOt13129HXxTHX7a079kYVzUZXmGNKBZni/3puXR/TEuXqRCP4/i92HhhFzQo0QyQ3rOEgjLrJ
E2P7V5PehZnqdpn0z5PhzOstHIwENYQaYBwvN6yRFuCoVGqnHlI/n06X5uqxvIXwuBE+gZu2sUXs
sJAUr2KZoJIkpl8i81RppZs3KDHuyPmsL4jj1Z+Gcx7WG9fstd9T/IdDyYbOANba1yGSN5e8UzC3
EYgaoEMPA7dkV/+VGUUnOfkmVU6/EfZeD6UCriW1YPyc/hmruLo29C6BRiYyQQ4l6q7KZ/pzan4A
vkF+66g/gUDF6LDajKv26TETnIu2TQ5G+WcU0VFTSw3GhLR+1JV+epxq4+d9l74BKwD7iwwAkRcY
OOLJy022O4XRGBFap8BWngbJfK5b8ZFRardwvqikQQjF+mbTPYgm3UMHmenPhvbYKPZO6c/qFgb0
NW69vCOWX7OM4IFjXXr9l79mkMbBEYJmsfplJLCwmYn+5sBR6zHEZXQ/o1/K4DnvrO7h/ipcHWwI
wwBXsN68rnBFrO7dzkzUBgYd5zT3+W4Kv6K360nFO2v+BMvofVPLdl984WKKcjEc8HR06aZefiHg
ZD3L49YBN2HumuIj9N+uhDZrCh9S8VX/cN/alauvrK0eYU3pg5L71Dnl5t92alwmp5j+/baIBd43
dPXaYwgdNMbXlhlVPOnys5TanKTUCcUpNSe34mFUw+9Ot8XGc8sK9Sia/KAUaYSu9kmOOxSnpVgQ
VNewRPhK/lPLNk7EVXBEAWpBIcMRR2hE7nP5JSoYZFMuA+lkmFnjD0YhudqgZsf763V966nM8FLZ
UF6RbQyAX5oBKF9LuSZLJ7l+jmnZTYbhNsl3lB37Nnd14aslYAxlY5uuHZ1MxOa4k6YBql1TqSLZ
IkVGqQVnphDdfv7ttI3bdz8t5StSHxu2rj2dKj6VQ5wcWC17dvmFVdzHiZTP4XnI/4yR8snuXuSk
80FmQIWl+8OW7N8VAzRPFWU9mmkATsDWrt/Lrg6bekZh46xzprLmR+cl8hnNEgD5DL7Pz63xa4DQ
q+s+gJxHbw0ksdQ+QV1ziJZmw1c0EqwSZlMn9YKaWvwW38ONxQcCQ5lgedPJmlaHcZ5mUzjREJ1t
8ZyUAWUWA03pP6X4ihbXRkh8xdbHYlAnxK+Y8sSN16MQIHqHQcC5fc77j3H+TQyf5+l5MnpXmM1u
UA6z8buS3IgoluHE/Fden1WozPT/+lKDuWSWXQ3G+HbB2gZb6LzrE0ZMgd8vNIbccvrKMWTkl6cp
0+KzEgGda3Lqr+konI1X/orgmBXAxTnM1MuBG64rpvMkKBcypH421MBlntpP5eS45CIlPEyB9K4t
qmNXyr71nxgLl3xcDWkpg7nKAhpA6X/MxnkSUepU7qZ4374C+0boOQw/i7bO5XJxXb4KYMsWwu1X
8Xp1jSsBwSOscJKTcxd6Tf5RL+p9tZAvmz87dXgQGdoMGxfQDWcEi0U6Q/uCrt4a5xrmqpLOlp2c
a+cxrD8p3bsoeGybZwCaG/fAdRxL92D5hwlA9Nl4/C4vgjDIKggyRX4Oi34PhM6Nksmt+dJBNdwy
qM+korih8JPpiyLyl2rs//ljWVsGYWlkgOADUXz5C7ooscpBVMZJkhwvmqYdxC8pVQtFTQ/2Rgv6
emGhPFy6JmDql+hyFVAF5pTUqh3xfuRGu48yKXSn0VCfRaGA6tcb/ax3m2zet41CsAZ1OQ3oK9XF
NJyzyE6kU1QqcHfr4WB7uRMouzkFBSpPTeO1QNu/3H/Erm94UC1U7GhJc5yvTphSmL1SqqNEHcGu
Zy8vI8NEtRfCHG74ohFuMwmHHlwkN/IOAEe2JTB3w7VeeZvp8y80drD/X24sVY5MV4aZXyCCsHDH
lAl9QGDhc06B2etzDmqfZrkvQYXo5lkCj4tZPxB+qQejhVzn/npchyc22CWkDpBWoJm1DvXRSUbj
1pbTcyiPyi6X1NHDJo3lstvqYN0wRemNUalXEV97jf/PB+qkdegk52bUND9ZYFljzdhDNU5bfFPX
XAp8E6wjgO7gOuZSXZzvTb5USOCzoi7OziViTy3zBXbVQBZYe/2TSazCvaGOnznHz1wi/eTntfXQ
ptmhbPaWUbh1Pe6nrPrZMEGmbpy163xhIbAntoBECWTQ1YorWp+GYZtlZ1k46Dzy1CuHfsp8UYKJ
/q7UnWcZew2ZofbQWk9pJv3zjkOiZC+jScg1cL+sDju3q96qhZWdhfyo5zpnLvWzrQbD1eEGbAz3
HnwG9iLg+RpKvln/QO+gD0KpgrhGfwx11eua9w4UBZ1xpo+5v+/D14Hpytrqkwxd6rpgCorzbPdH
uxpcWRzL0f8cQ58HmYFxUrWtSPGVyOXi+VtsQthBOrQcG2tlk3Cs6Z2xLs4NzAVuqPTFLlbz98wc
/aj1qdnzWEVPcR/Bzttlk69NTfzIMDDkm7JT+KWIpR9hLm11P2+tO7VYWFLgJwLis3q3gl6b2qmf
ijP9F7woshgYbHsL/Gv8PRzSajfr2wxrKodpvRR0DeDko+xCkL4yWtux2QyNWZzzATUFo9HVY6Az
N1gNWUBBpAke7CDg9ZIkyTeTTDwh0PqtUKzqOFSt/XfDGZaFv/o1/Aq0jJGXA7JyefRLGbZbq9KL
8zgXD5ViusH7eir9pm9Qp47cxHzsHCRAfGRe7lu+ufZLosIQv4xOxepid6KJafM5KM//R9p59Tau
LVn4FxFgDq+ksoOktt3phejInDN//Xz0AHMtShDRcw8aOI024OJOtWtXrVpLbOq3qhnCtVvQmixr
o7oNU9GA8G5Mf963eeVTJ1A/nnu6vUkOzd23JgCBEsYxOwYk+kDGhwhz5Y3glMDy1/dNXYXAkynq
haCqCMJ4DVzOqz4OFUGPlB8N97siv+nW2/3fP+2S2brRRzBBpXmDUdKYhvrBZXQSAhSxpeRHzToa
5j5rV3Xk9NWn4UXQVij13rd2Y7EurOmX1gJ51Ls4NvKjGr9oCAdrZ/+Hl7yi3HLfzlW8wUNyejHA
Vv+//7+0U6BUEmnmkEPPvRqgHez+FtzyovcCvZkT9cXqvrkbi3Rhbrb5TUsYCFwwNyJZFr42S0Xc
W4sEXgkAAW2XBA6zxKclmGYakPQ8xnJpC9WrPhwi969b7KXC0REgbOkl//cRoVoAmxbtH3BdzSzK
JGloXGChzPTBF7y1imrJf2dhmtMPG6/yRYhnTCzQmSCsk8iDu2QgjXjfyrSh5tubCpkOoSsXIjmG
Syt6GA9WFGTF0dM3PpS08VlOUrs3FrCPtzbARzOz6WqhtMmqajKDjGGdHnx5d38ctwwAQwf7C0EC
KoLThv8wW32tDzkRbHE0zcqRkqd0OXi7cZ9MtPIIXPIsAIQwO5sxUlcaiYfyaDQHeMEb1db33Soi
ZlOMjRicJHmHJna/7ndW9Rb46hod8sjunLJZadKGbGuy1Et7Y/Euvmh+rNKwSKreKI+9UO/ESJw2
iJ36f1txKSl5wy8Rlk3BE42jU9PG5fSGSVPD4mjAAt0Njtj+1c2HgPBBCj1Y1s/3l3L6XbMtSV8I
ryDqCtASzdURelGPizzJ62MDv6RDagcJ2yqMd3FI4fPfTbFlkIykz58axuzy6PSWVL5f1cexkxwV
NdGQd96wvW/kxirRBToFPpTqOGKzrYndwRyNuj4mcEVGCY3oUfTDyIZD0eULd/31K25KUFkT4z7J
AdJWs/Av7Cq8EhzSRzQlHqRqOxhsTfVFMV6MSHcSNdxEsGK6grqrBH3rx0vUhtdjpbWPZChNFCCx
oJe63CcqTI3QdBfVkQ8BRPcnll9dYdUj5nl/Tq/3CM8U4HTvbGhsyNl+hEM7CFHDq46SAJF0msFP
KW+FbCnhcn1NAqdhQCRbJhXKOfddDc+ynLZjfUzV0O6k1yzcI8Y9KLA7D6lTqPv7o7phjoQDSiuA
YPlvXjzpa0Wpu0ipCZv0z0KzAVnTVo7YvJbOWIhL9ZMb7xM4cf5jbp5fkWBKhIt7qI96+msIW6Sp
H8rim4TYkLsKAnMfuqpdh7/vj/HGyqG89U5hQ6KBRorLHeJGcZmUaKAdA4S31PZhesy6+cL2uHZX
EwEFR42MCsnRefwpxUmeD5lbH+OcXkw6lzsyKG4KyPTsGvmCv7qx5yfSbwR/KIXyfpyd77olUWQG
XXMcwvT3SPN+CDajHCUkL5di+RuTB4JsAndRx2Zs06d8uOWkTgzzWhGbY62+WV7xc7Si773377VD
3mjU5MlE8YwkIzIz02g6+vBh0Ry78MkNj5rivZTaWhAOevlX72iW9kjsW9IuHNEpVbJPqbe7v0mu
uySnL6C3DCowmjXhLbgc6Ci6sA42WXO0zBjqNbsTFdv3HuRs42qncVyNceqgUDH40A6eal66ufW4
hCG6cRovvmHaZB8mW5Yzdxj7tuHwkxCpHxslfjRRn63gH0SI69soLpGC31peanI8Wamgcv5n3jtr
5KoDWdcc5WHnD3/S3LfzbLMwtZMLvrxemdoPRmYRX5vCImpGfXOMu4fWAA0jOb1G+634Sem3sbcv
9S/By32b02pdmQQgxZ6ieH8VOWUyct0JzF9s28BR0A9CfiT94mpLScybdqBzg7mHNz+wrMsVG3XL
T2JdaY5BaP3oEHkxfeFnEn4Z1KWe/RsXLbOoo0EO1Q17dJ6uGttQGsUcU1aYPQbRU92k64LOThKX
qy421t1I8afpbKl1oZno38S0WlBnvo54L79gto5C1Zd6gMzSMW7LUyjXb5q/NJ839+OHQc7mswlN
q0speh9hfl1Xkm9b7aOq/5fjmD7iwzFTXD/IvEbFfcrpqpXWRrc0jOu06+RN4OUBfQ/WiL7LSxNN
F4gIelmTN1Ff4+Ip8GhXdQLfyesDKZu9FuuHNHBU4M1Anp8jU3v0dM/W+mov5hRW1NZWhcHWEFkx
u4WX0fXT9fLbZrdHXHAfdibDL9aIFPOcOOtnKXqjDcLu9dNQygsxxs2dC2iHJxLiXhCfTfvqw3z7
VdRUiuC1x6b+JA5UJq3gyQ2mErn8NPafUhI245g/JWK1LTVxh975UhvlrWPK1QI6BXgm99ksSNQh
Yhh0eeyOQlfaSIFWcmcr5S91ibr41vaduOvhTwY3jFjz5UjTivblyJI6LjCeRfk+/zkWg33ftd26
JBBnoZeWLu+JVOPShgLRcCkbYX8sxmIdio+GvO7rU9+7q7xfL6mA3dordPfQPULURk5zduQTqxFc
WU/6oxC1TueHW402G5xMUacPbWjYBZSN4rC6P8JbsdRHozMnUArUQeIk6okS//jRxjAoan/Vsz0B
431D12XmdxQPLP4TnAPU0my9uhZ6y0zHkpF5zqRYmprlrhHrV7rgVm70U02/pbVdBNUxoIMFSbmt
Ln3Lgx+Z0H7XA3M7wqigl+m6l2InV9xNgeJA81IXME+Lyfb+x16jvfhYIOlkOCcWGaD9lwsvab4P
6TVrkYi7JlvpX5F88fq1NcROEv+s18mvgFa2PxBI9O4vv7Dbhafe9Ptnd+qF/ZnbhJCur6j6sxdC
eV8YwovZZ0tR2LR5r2zQKCviosiBzjMeRhlIsVYU/XHs/RWKQ99N5VnX6qckO/qjaVfAtrPmL6i3
tTFqSxM8bea5cRgap4oBGC/e55cTHDdaoypuNxzjxuoc2Rx2IopINIQp7qsQtD9FBToArxa2QSEX
a19EzK0xwlU/St3CPNw44xpt8iw4WTJqKpM/++AxW4GAuE5CvkQVvxXZH9FqTqiAOZ0AgP27aC3h
HG/4LeAmlElIMPIQnL9eYCPT1K5uh6Ns5I7k9Ts1X7dG5/R+bI8+LEXeAWzFkP9I1C9lYR3LH43n
HuJwiXXh5h6nVxGuURLfDH12b5ppZcZeNQ7HOj2G8Fg0vi0rD0a7NY31UG9aw9rmdPVDB7ifWnPE
YCNCFCX9STVvYbffurXoAaFwR+0Eandx5vpadDS9RhyGY5U9NLkT/slXVmuPIF+e5XZtPI3mV8Nb
6BS/aZR+JLJ9IMxAdc7OmCuMAwwtyXjMkVnqUQLzG4iroV0fSe2BbjFJOch25I12jpKha1iLT/Tr
qxIcJTV58DfwxhBCX249Pcj60tCU8ViEXyAZeqx+MEUPRWgVTtEV8DDnjiA6SGyBei2FnddUtuT9
btP0tx/9vO/xrh0OjClklKAgYh3ofLn8FFMZkHyRxfHY9OCZ9GLc0yD8z/QlFAmB8dGZSTM31+ns
svHbTlPKuhSPWug5mSHbdJD/jdvXfx8KvUTMKPApbtLpwH840GaIUo8mFOIRCdiHTjYCW0nMhazA
jewKfWW8n3mPAIy25jtWKEGX0HQgHv3m4Pao9B4C4akOn2O3skdiKgWpS19d6ru5tUrvuua4D8pv
c5JPOQ/hs3axioLLYMN0E63Rsl4CMtzalnAp0U0KHHtigbmcQD8ytBifIR4zfn8ZuVuQDS9I5/3I
/WD972v10dRsR4xWGot1rIlHSR3X7fAE66fz31mYnTETpTGlKFQsiAOoiyKzLSVeiLqvXToP33cM
IVlm9tws5PXDQDZKLRGnKmWEDoWIiKs0/vNAeNirPEhhYaAoOi+FGn7VSliRjx58onW5jRHkuj9V
18PgV3MlkxeiygZk5nLdrUoQqrCKlaOIjGYYl+sOTHtCCfu+mevtRdDB22Sq5eDs5++1viTRldWj
ehwQXY3EfT0G9qgdgmipDHrDEIcTjPLUMUkEP7vgDCGR2y6S1GNaF5tQD065a/5VKnCvdfLl/piu
DybshpRcgbRNoNp5qYGnTppA92scuVRsX/ye49nuW7juSJ5wW+C3yL1TOIEE83J16kHV0rHOzKOh
OH3yWBfDuXIl3Ghn2VXYpABWhR9a0FWARJ8seK8XPuB6NqmG4hKA5k4ndp6+DgD+96MaWEe/emoa
EVbaJ71E4yFYwCot2Jl3W/VD61V+61tHwQ8dNwjtFlySbO3b+Of9Gb0O/KYBoSPDbFKLmgdi/SDK
5dBG1jG3ngb5wJvaduHVatIfkiftacH6dN/edYfLtD2mtyqAUvDsxmwFM11LI1rKhaPm1ypSULtK
OohZdypNkbak1qH1G4YMuqSerPE8xr5dCb/zTuHOp18auE+wEAHdmACq6pPcIw2xFLtnF6UCT91U
6fFPRiasRuFH1Ci7UijWgQtBbwcUYhEGdrW2GKIrYZKdow5CzeVyD5tah8ayV0yksS/WABGv4JX1
qjWEvx0ifven+7atyccQ1bPA8qWtumzKxDc7/bkxteEQVNWbWaE6URalsQk1Jd7cNzc5k4sHzdRU
DJsTODtCOgLZS3Nljt5RXWqwKrarvIGaUt+2Zfui6u5nvY2WrF3lCqbemAlPSlUCBI44c21enqt1
RZ/0c2N81Y0vbeE9oBZSo7KdoqGLJ3HUZmlCr0eITRUif94sKIPO28GQ987IJNB0WbYjpFhFfSL4
2patW9hJPGiOZgFQvz+p10dmGienZgKnkzGf+9UuSqW8iWrzuSjhg8PmLjP0apt5orSjUPmgNG74
6EdCvY2y9FvGa9mBCAXtSn/UXzKrQF6kOlH4do+ujqB30S4SVFxdmpOMInfLtO4w68zrv0aHajf9
3+ZzKKDunUCK4TUJjXLJy8JUTKHQ5QbDEOR/hH64DxoaLzdYIkgtYjoejI5PjPfzWG8hr2tRZqrf
gNPawYvyd9iTDlPRU71v+upyY4gT8wdvM7p96Am8tFyVluq3TQ6ZYxh3G6mk6YGOAXMhiLoGN2KG
VyDxE4E10zkLPzTLy90yVq1nQyz174PX4PslX7W+GvJY/SzqBKc5dJ71daRHsrAbN4g8W8DX5Jt+
6OiNbQLfiHf+mLXbpDS7JT7YW9MAETNSbXDOUsKZfv7xXeFVYtJMFOHl6I2PcKhnti8P3cJk35oG
ZLEnTCPgLfLZs2nQMzohK9l1n0EV5A8j0bFlS2VEkRhNIlsf9WwbGYO5VqNOe5YUIGupnntO3SXN
WjBDY503coxoV7TEPnTlc8AQTax4U2JqYgyZebiq6PNIDKPkmMhyfFYDX9p6blyfXU+qHD+gTwJU
MSxSZjGA6aY38/4uvDpo7+ZRzZn0SoCBzaffbwKxyX0gzEZirdJWDNbR6Abk44p/Rt7oeBuTSE6j
pCVDMXy50kMRxJBRmP4JkuHud5wQcLeBVO6GKhaB3vrNj/tDu35NYnCa3AnpOL3rZjdxpKdaEwde
cNKrX2r/2qHVBcXTJnjLZYj//WLjCo6gLjFhXN2QSGfhsthkAEjxsLOd5vkIAhSRGZxSRUWssZC9
TTnW6jrSq9wOhnRJde4q3pjZm93IHcoEOe9aRmk8FN0n9G0icKsa6UUngZz//pxOTunCXXLtT4EG
cR2tNKj4Xa6hIKEe0tDVdEo0Ejkp+kphS4esqv2ERutnhP70QgBwYzaJpWAcnDg3p21zaVBuVFUo
mjg+KcGjNKK5Np7ehmqp1/zWVrkwMzuFUlGpUEUnMfSl3hYot5F6D5IXbLNonXmuE1PEaxRzl0vm
wvvz6vgzoR/HN43/g/uD2j3ujUiITiLqgFr/EMbHoodE5UTdwoYaU0c99t+X8KPF2b3TCVGtciri
Uzk8C1a5Qg3GexLyTYlY4H1LN9aOLChSgKSBDV5xs0k1BGQ85EBOTipCyGMbbJPgs5J0z6O8pAtz
Y/3w7rBKTT3kBDfzzlKzDK16lKPsNGQGtBWawzwGvQNHe5iEUFQ7aVbbWgiS/f4Qr9OdwIEngb73
rl0Cltn6dWUWyJ0x0q1d1d+L3hlGuyLVa21kf10neyku7FLcSkG80xeJVK7n99L2bCWtuIYIQpSw
3b/4MMTE6S5p0Ff8sjDGK/TD+xiRACMdQ5VpTnGYhllthlGRnQTpVKGhmlXetncfQ+sB/QuydbQ3
njTh132r125tGtz/GX1f8Q8HI5lerHVTZSepFlZCZHE4VCcp95IIufBYOoiyfLtv8fooXlqcOe7S
70NPHBlmW509MV5J41NabYpgFXTPyDkAXt3eN3h19xKMUFlny06JWzplL89+neRpy8WcnUpRd1pJ
WHmmvEvSBR7o6xTHFPOwdihekOMAHXRpxvX6lDejX5wEF1UmUsXtqkMdxlaUSlnXBf9W9ZG4ynp0
ZGKlT76Ab06cyjPy/f3x3tivVITowqRZ6T2yv/yQdHADrk4tPwVqx6Nhkm45gJ2FKXOp4/LGzPJE
pf4GfyB1xjnmK8spdJGryU9ZM9ip2J/QZrdDoLj3BzTN3OVtyK1Exp2cG8ExBbfLAVlqEmljmxQn
M43bTeGL8PU145Ig2o19SaMGRS3oO0gUza1U/lhEZTAUJ8p+G83tDvRansMHIRi+SYL5Y4jHbeEt
nIVbfu3C6PRRH46f33lDk5lVcRqEbB+Fn4uSVEl5SITWTsveNrQGIOK+z51UEN68Mjjdn9lbC0hz
yiTSQvkKsYhL861s9H7SSsXJrTXUkmunbZt1LWSr/4eZ6aFPvpTSwtx7uyOJFStXi5MvUBAr1AK5
XHMz5Prv+3ZuODNAgf+xM/PUph9oHfXi4qQZe7ko6eZ6lVKYKx+z+Ehj2QI8Zvpt821pTvweU6cK
+P7Z2nlNk0S+Vpanvkrrs5qF+ucmiyyH2g4E6Zmcr0Mp/HdRUEI0qt6cNjojrvkPjJj8W6Em5UkL
/R3SuClVP036RcItUj5BL0GQ34zpVoiXKHxuTC60hxS/AHhQn5pXXCVKvGZOW/9p1DJEIczXFvXT
VZ9GZ43ulqA2DccSqFfdX9Lrsz9ljGWM0vTMQ34W3EQUcZNYqKrTYJRUnKXY/1zpeni+b+VGYDNp
vhDcaDyRySfO7oi0SEQhSFQGlwzRrvIH/aAVVrBSEDGnl1ysPmVF138OhcZcFXojbCIeYbuFj5hu
vssNxUeQpEC0ACpUyiWXp1GPzDqKJas6KWUh2wi5kfgprR8SrGr7cQAZZrRTA6yrJU4WN9kazWqL
lGD4zw0rUx6DFBlPOhL2QF4uvyOrYOzk5V6dGp7Da4rv9W4Mk2LhWr61sh+tzOKA1iypZARkuGDi
6tbE77CGDFW9vj+p14d0GgsX78TCT4PjzIpLa1cVJMyp1BQPSu2GcBHov0LZ33qepzm+3ixAJK5d
KgY5opgEhMl5uZw8uQgSRbAwqIkDQm2+9EuWXMTIvXJJaPD6nudxqFMhmpppp5rxpSXSbAZNIWV9
qsrfbf9ZaX4UyVvpLvjUGxN4YWX2FE1JP/ZKkdUn8kcQNcNdbfvoLkGXAx9ZqkYgrlNjqeN6vjcI
R6gUTgV3xDVgV5gNbSjpobAarTyBO+icPC9KsrS+uvAovArZ5mZmY5PrPB37wgSjaiI0KNPNj8hX
98dt6UGtzob/ZxiqPSDy7B/3yNzu7Nodu7yPyVeWJ0v/3IXbenjrw8/39/3kKz76kncT0xwSiZLv
njs0T6VcGFdedTKi73KFkh5wPITl1iDFoTQEuK5qNiJUC956vllk8M34DeqWZC6m5P7llhwQoHBd
l+R6ENvar7Tz96GprwoULXXVWohdrqCzc2Mzd5nHvuwnnlSfrJiMxkZMVbGwq3QQD2UL6T/i9NFw
6Hvcw05Ne0NfC3Ja+U7dlLA9aYbmBlv0idupXS6X451bVIbpxFFAe4QeIP+1yttKHHeyHgOHUHK9
ip1ibMe/9xdqfooZBQi2SaGALBa412lKP0SAPLs8vY7H9qQMbbgVKAJso8F/AGAf7tyhTJcumRtL
NJ0s7joyS9SVZ3s+yLNOSeK4O9EaIj8FSS28VUNi7PWgQ7hTaCvOdz5GYHeq1lGiXFjluQJ7mR62
DmUx2clGeRfmueRogiDvQ4wR+yTV0nfOX8PMy0TpgyTshEnAl17OiycMao+4SHcKG9eydTl70Kyy
+obiZfmIfrVi9+Ss1oWeBXuA8NKhhCh5Adl1fYYmkMxU9AQlwzU380Jplyp5lsndKejU7kAO4lmg
d/OrWub1OhD67NgE7pvhKc9S3i7xQr4XpC4P8FRIwPWSU+VZOUfvxvIQx8if9KfQk4tjGbv9RpOV
gSKCPzoECeImUmh3aSShfbRGlI70pEU7srDydeLl3Y8wDtPnqFZkJ+wECJ5ireN9j/KEgu6zHXXo
pqBtiKPLS+OAWEfxEOZt9AyBTufUluravEigKctczdHF4ZMejNamFVtvJ7T6S5kVrVMP4logQLO7
pIYNP02zhXffDf9MTQ4iNgjrpiB7jlNKvaiMfTHoT771s8nklTegz+N/hs5/Z0byqXcBrcgbIrEX
vvD+sbxxTC5Mz1w0pUJ4sQeEllJZe9Yi96XUpa+9FT1X7SESunDBcV4FoNN2pwA7tfJRF4Uj83K7
VznsKb0Y9ycpDFFHUFchtHBA/JxYVuxMqB2lzvZCDpjAUzf3h3pVtJnbnu1zNW0bozTS/tQaAyoH
BZ0Fo7xq420j/Ehcw5EtdzWkNAyrVbTtgo0hmg6YTyVeQojdmvT35wV8ZkDj57GTFYpji3Ay6x02
Nh1WIhdxi/TAUP2l7r5w+1/HGDAp4XFpLeeQQyl3OePGYFVK1Y4csFCgAuVq0k4rrfLf9xFEQVOS
ROEBA9j/0oqp+IllhmZ/0hPt3PqIMak03fxWLXrN3xbW8cb0UYpRwb7hr/Cd088/XCWZ4dWQHerD
KaiLXeBrdml+Loa9SmfB0Am2ZI0HrbKOKVomPtVHxjpYvp0Zu8r4lYJcTct4e/+T5sEwvpuXIq9+
MJlkxuZzPPSlq+VFMJ48V+V52PQVvGtxfQgGLuL7pq6XE1MYmQbP5T1/nlrICinpmIynaFKFCYi+
126mpKv7Vm4EHVxFuCOa7UH68gqfzXGrpYIXlNIp8tp6HcdBvc9FNbNzU+223SDI54HyLbSCnrfx
CsVY6Z1qrOBnM1daO7YoN7vGY2Rl6cbzk+KpzmJpa4id4fhlg4qNLzXK2YIKbiHifNctvbxOyFTg
WjQyocDE5+3CbR6jfG6GymnwkhUpA3XtI//7V21sPd9ohl0OTmijdUJnb7CCoif9Ok7nrrTzpWze
jT0x9RBTbEIMBpr66ecfdunYZKKnS6lyqglF0/wzEkiltQT3uI6q3umGJ0ggCwWY4tIIdFStX4WJ
ciqjNyhaNuFQreMOCRh/KU6ZDvB8YumK5v014UtARl1aChTIrms9U07xN13YGetiO4TbtNyQ/hEO
Y+Z0O02ykyVivxu7nZQddIJAHUEbzAmEwi5gOYNRO5WafhiKQXU0LbLW9zf7jZXCY016PROqAV3e
y6EpcheofVSap1pqy5UR1bE9lOXjWAdLinw3LeEsqCvBd0DMd2lJldtY7j3ZPIWaEKw0I6hXaqMm
Kyujp/3+oG7MHM1lIghgqFHoHJm5fVGp6sQPDfMkFCqa0WSf0Nfpl7QMbg5o8nqwDIE4mlsxhEqp
814wT0mllPuWeC3A3zbhlxoS4vP9EV3ZIkKc2JQpE/PiJxN/OXmG4OVxHsTWqZLF7By5XqZsBNns
OdT04SwJGl71P0+bDsQ/KIqpCwQ0w6W5gE4XMzcMgag4ti0Iri33u6F0iHFtuyaxlWg8DcVGbVoa
ngrbK90t/7RuBeRuvAW05dVa8imThOk7nQQoyNlaSsizBlUbe+cho/l5rMq/0egtEbq+vzQuTjiF
B5FjQNcXUC4Ivi8HbNRNltAM5J+H4Atncq+pR+EreqlpBXFKPG4Uda9Fr7n/nHqDI5dPniw+9LpT
mtZCoHbl1PgQQMdMPNEwuMfZQotSUlUhbu1cq+HOD2Lw7WWd009mpHYUKAsH5YY1ki/84fFBPXLe
7yC4khDTYRuei3a02eLAmdqViEZmvL6/f28aguiZyA9XDDrmcn7xXnnUlG54Nk3hYRy7nZWMP0Mz
cgxvqd32CpLH5gUjPoFxFIhAeF1d2tKSWDXpTAvPQeif+vxbMm7F9qWJt23/UyM4EXU7lKA8B9Q9
kigBp0Ze2C5RRAz/6EJ8uj/yK2bD98+BKJgkHplWgpfLz0mTRhoqsY3OAwHHNqjCVLEtq8vtvPMP
FiLEn/oehT3ZIlUZShkNe1rk77tW6x6YSt/xtGqxe/DqQsMBSyAlp56eiShtcjcf7mc6hRAE69Xo
7HbxK5I2x8hs1oPY2vJrViqOkm1TaolELK0p+jBEjna8FJpfv4YmMhqSIiKFBup9c9VUqFRjv4YR
/5zpDzybnsPoXERbX91nxr6S2YYChX4xWniEXTtS8sNTVoSmPsCK78W6DyOH/sMzeclHZ2I2O5j4
TfO/jb8EDLnhtCaRTXLrwKa4HmYRZOt7YqkB0joHktk7RSry1GlNYbWwtSZnMPNaiGPjGSkoTILs
M2eRh4bqamYXn105QeFuU2rkbP16n2pbRUghbxicuKXNPOttqQ5WpfnQxr/Bea1KEDGq8JS40cI5
vyp2stvJb3HLQ03A39TZyHVfyzW3Bn4X+/GL5Zr7Nit/ad1GS61fRd46g+vawoDK9x/Eaupo2Nyf
klsTT0A4sf5Ndch5D4ogdKneZn5yTnsQiFI/DBvNg4XtvpUb3oym7gkfg6IHiavZkQ5DNe2kpE7O
SRs7ShHsh/F1TMIXIfl/jQfAAZ2fQO/IFl0e1JaCVeurOtOZZki87WuvX9hEtw4EeS961KmgMJZZ
WBZIY6fIQZCcSzDLTtXpv9y+gaRRSJe6d26deNBndLswedwE8wgwikGENEWenoetCPtBp2+iYdfr
Zzf41MgnYXgtxH8/7XDwgFxgeABE5jR5hmKOSQIw9xy1sobQSivYlqDsRfnt/oa4yiJyypGL48qG
PFmS5xsitzJvyNQwPavKa72HFFokiWW91c1jWH4q5WJhWDfO/YW5WXjmlqExxkOankUtoyV+UNpV
k9d/gqFHPLS1yoNiekuq3Tf2PDZ5eJP3Rwdqrtqtt5XkSiM2Q+nP2MQbTc0dbTwH/wzCxIPA7K1y
rggWIL6fOzXXTQQ1rtKzFzh1aG0kFHXfaDxJebmKPCfvr9w7R/3Mh2KOP/BtU/A2ZxUGNzVDSLaT
7BzGo/eoBGqwduuoPclV2q/E0ay2nSf2q9qjdFTmsropSll2DEGHH9mL+o1KwtTJNEQeSkGpNhDu
K3SnqpbTh7m+L/penLht/ZXc6Zod+mH2ICaVtLPcDgohD5WCVK+bTYm/2gRWP6zzfIj2ZZiHj1UR
aHYLbvktlkbDcZkUAHAdTtzz008ROtXbMkFjr22oMAlFvfIE2T+QTs0PMinVYzWW0EgbTbO9P2WT
C5/PmEKldZKp5+E9lxItZW4bfpidBzVJtoorpRsBvRdHM0hr9kksbdrSKN+suFna99fJYvYG8s5E
4lTOJ0dy6Q790VKqROUF1NDrrEpOK8lbc9x3wbnXtlEZrgpxuu7yTZs0+/ujvrX/aaIgTMYu1eaZ
6VwwR7Oow+zcmSaNG5/bID8bk09euFtuuZKPdmYXqKw1coayYHZ2i40SvaVHURVsw/1qTryY7c96
iRpz+u75an60N9v/Na2nHoiL7FwG3832UwdVqXWIYrJd7J77U3jjqiGJAoJuIrPlb9Pl/SH2yhAN
BUJipedCDtR9awZk+01UxLq4/nPf0s1JhN6NbA18kVeaGW6bZHGaMCi1fcx6zTGpjuqhD03SL1Kr
X4AKVUvZt3cm3vlEkgKm94KYDy7Q2cIJVkvg2Qo4SH8l5ciN+7ZZ/gjU105ubC0O116yM7VoY2ZO
5vqrjoA7tLUdr1I7Eg5e4xBly8Gqth4HMT7oLQoVGpgC8/Xfp4Z8BdE/SzEVny4XwWhGM3C1KDun
tenko76p8mg1kvQXzG6Tu8VaLPzPdMEsbOtb24yOFEjjCJzI1s22mVkkkq+EeXY2AWdXbeL46d/A
+qXHr6H16f4Ib/mnD6bmMWCTZ2lZynh0rVRK/DPMSlLcPZk6EDtllMs13eOI1MXJv7KUTjfXR8Oz
a7mn2JAKVYZj7NOXUW/sQXrMi3zVB1/j6Pf9Qd7a4XRBmxM3iUT/8Gw+IyVtRr0ts7PvBnZeHDMa
MqOjaIZr2Qqeu/hJLP85vczwUMWllD1BS5G9udw5PHfkXG+i/DxKRgXpT7FLtSSxJaVQnRjZ0Aer
1VB8jUZh6/djv6t9P9sUVgoPgDJCuaYHv8fOalZVodY7U2rjXerm7U7mnnUlP1ndn6Bb/hryEPL3
VKe5rOaRsyW65Me4KtzeaunBSZK9GdMW6GWCZ/d+uQQtvfXy4dhPWX5YQUmqzA7WGMdo3bpJflbM
aiN1L1HyLdb2rguXxJGCf5P9aE1vlZtA2heSg++dG3PXg1YFYhXAkpFbm71Hmjy1BvZ5fq7HfO1G
D7zvX2rFctTAXBdy89JEv2F80PtDX34q4sa2TmP8MGixw5OSqLh78MWtEKH10B3aOIYP8+CFdiIs
0TbcnqIp3UoenWT6vJ/XV/vKssSe72y9duuXPU/VmI4CJAJGJyzl+ODjre1e7otdrWnDsxwOyTZQ
GmtF4URe6C6+GU0YnB5aHabs6hx+oDaF1ERCnp/V3FsX0q5CfN3bp8YhFZzxk2IMqI08R7/u78vr
6hLHCE0RUaZWQ0P+3AGT1xnq0UzzsxhIGzDAGU3W3u/Yz23T0/6UeZ84RW9+j9JNlKL5a3pPXdc5
XT5yZwlfPRh41MLb5cLfSolsc5H84JZjoXmT6jRvNAl4+eUpzyHP18W+yc9d3n0nvrIcoaLdWjWT
ei/ntPIrkQmQphXUtdBk1eb+7LzfkvOtzEqQu4fjZWIAvTRfm00qmGmRQ0I3wg5X9AmZstD0mm8W
UfpjV+juBLwfUYJhd+/atoAXx2qVal+HoZzbg+HlD6JaeV/ytKEgyoZqH3tZzbupegKLaKJE3xa+
efLrV9884WXxNiDL533Heih6Ra6K7CN5OGQaAuyFa4cpwVrnrZMXRX/wXWcsVQc+lIVr9eYe5kpF
kB22Y/zz7B6ooz4y/oez8+qx2wi29S8iwBxeyZ0mShxpbEsvhCxLzJlshl9/PurcezybQ2xCBgzI
gADV7mZ3dYVVayWOWvlm/tMKniJ7oVd+yaovc2N7dGCPjukqdvvs7MWN74M5Tu9CULpQLiyak9cf
qs7aurByjnEMoAouByv6J98FQu8ZWb2o9pg5VEPxqaofzqUrPrfBUzjYrmiqQ5Jc8uxV+2IZjyll
QqAwh7IiB9p59pZX7frjkmsAVKDDD4Qe775ap1EHejcNlT/q2UnLxWch77GzbBRGyCug7qWihDIF
l+7aBoyishibvPaVKfJSoPMZwreg0e/i/DEK4ViyJq+W/yiDnbVtbS+lnwWdBv6S4e1ru3mp2ShW
FrXfGg4BctQHnmRoNVNf4S4OczkP6300eKPwHuT1aFlc22pGqYc8sKn9An2huNOfKhQLLUZypRDv
XleXKpEe1ABiP6f4uHNBl7f+nW0cPc8ziQeloGvbdTBP9cjYh++Aw2NwlVfSkiMTUFPiOsxCjfVU
HloTCsOkbbNjMcaNZ09De1e2DbyN6Mu5t3/R+xCVD75EU9TAadev89gA52BMg1z7WqF+Anb3YoqC
/be+l8aEAnFxscY9R7F8y/UeLGUbjMJwyJm+3gNDFYxCD2XtizY5WhHMyWZ1Nw0+tVK1npDHDF2q
7V4K12ExoVITzDtr3jpsDIcstbhlGkVf/QCtBwlOi4HDZvaERZnpRpnJQ4v+x95a38d+TCm/MbX8
lDeJZtLl5ZwqsG2Lcv46jgkv689wyH6GlXI/W43XaMNjbDqerE/umOYPrdC9MLJ47uXzZFzGag9S
srV2ugGIaBKuy+9osfq0durUymqfyXxXzmQUO2FGKHZ2eGvZsOUtJTpgT8S818tO9QxeZRJ63wzE
ua1Ut5WdH5VeXZjJPd4+wFsui0IM2Jjlg+r6mmxHr2UtHnun8e1AOtZy5cnC9rOuccecEswspM9l
KUGhWadPZnS6bXzDJQNqXbRpgUARu62eHkrLpQUxVwOI5nNpfp+snQd9Yx9J5BnRQEmYUbG1u6hU
uRjluW98JhcllQb4/KRmT+EevmPjUIDUAafzqyBC0/L6czXtpPVzPzd+Bv5dzo4TrKqoFdzeq00j
hFLUVOnzAb24NtLKVpxV4O38WW+8OoIdnkbosDdNsrlj/1pZ17/lWHSm3rNjSS5OViZ5svazVr/Z
0X/5Mm/srOOBUI7rbMDO3N3ZAeQaYeM6yblK95zVRtcWv0x7VIW5GYe5LnJKRZ8MSalyvjP6xBAc
aIJKa47QLLAH14EIEnLA4kxkFb0KYZ9vf7Xt/fzX+upoZHGRDjViQj4M8J6mNS6IP2J9xlrhubxt
agkQV+/CwrLPyDczBAvc4/qAFKMeB2WbtRwQUz5ptZSdJVVA+kljPhuUCv4sVV50CfMnExDN8bb1
reOpwZdBr543Cc2Ea+tgTEqlBLLvT80LSPhTJhJ3nsodKxuJ5zKFBIzkF6E/yPhrM5JStL1qVq1f
xwrTQbU4lZp6QlbhwVD7kxNKj1V+gcbizjH7QzJrJ8OQLrdXugExWX4DXclf9PB0Gq5/g2pBOaLY
TetDT/qlsp8MULdIaR4nJ3PRs+lJuatCQrVBdVWrLdxaqR+lWbtETXgSxmcl2kvHF4PvvjzBO3Ef
ZC7v+KfCEuleOHtaX5Lm84RQvD09a803O3xRZKbtd77B5pd+Y22J0d68yXaUqFIGhMeXuorBoj51
J9PP1XLvPG9dnSUl+f+rWocZmSwlxJqt3wWuXnx27Nnt1L+KXQ/xvqDJ56SJST1bg/RuHc8KudKj
nqFBn+Acqn31GEZ3EHe4raIfJ2Nn87YX9a+x1dmJ89LIjRBjqL87zpfQfqX1plF8u31Gt3zB0nFj
shzoHOrW199orEsexXHq/Jr4Xy6+C+MvAd5pGM9y+lkNH9Lyr9sG31/MBW615M0O+T5SRKunPNbE
rBqhVBKV1l48FIfWqN0axDLIVEe+pI9JX5+NNHYN4AK/O8YHEeLSVV/GZIDAqOvhOnsKwzgtKXVk
zisBS9J0bivU391TIO5Q1jKfQrgET9jq04XdZMizaZIn9y/jXXjXmycrOCvSg5YJVIR30HLvbtnK
2vKF39yyLJX6dJKNCrCRrwS9N+ixW6t7+Mr3+MDFDBH2Ajbm6zmrg2IVTpAEjl35qNAvcwJm7WVW
fT+GsuSSY+gfBy0BfUwidcntojyrkiod7azXTs3UPfCQ1S6VheEQLS3D20fq3b1cfhqQmCWrBVS0
LoxPWYIwR4JsbBuTzVTFScObZYY7tPKTFu4Ye19+uba2Dnz62gibvsVaVjFZBVeonnQeuhVeWtpP
cinchlJQl0Qud7e2lMvttb4LhFfWV59B6oY562ar8g0pgOvLnAMvtqq9juRyQq/eCayADqGyjWMw
4BG5PlM20YEtAtZo5+e5uiTGRUgMBN3lNDasnduyaYtC2kKIqECts3ol5DkxyyiRKGdZEwJitTcG
T7Z4bGX5UpfJZxC/e0nT5idkvh8pCJMIgZrW9fK0akp6Z0xr32AgnBHKf6zmUz0oxypFSenQWMqx
nYZu6WEcGcP2b3/B93nUsrkIDvCKQCRIb/naejHB3JI3fMJIh928/Akk+lDq3efIKP0xkZ6EhVLw
EL6Y8x5b2rs35ZflZWCA4TvqW6vQay7LXDHSsPa7Wj530LNI35rWOUMzdHd7jVs+CaSAgtYGAigw
6F0vMYkaeDUaEn85Q4swrG3Ni+yG3i/dmZ37+P5CcJvBysNftNCWr4vXop+EbpdK7WdzNnujVZtE
Gd2eTtrGkaFc9ov4ibyKps/qRkhZZvIeWbUffW77xC1H2x2yM8yzU6R5ZnAa65OdP2fSH7c38hfL
2vVNxC4HBbQ+bwpTAdc7OXbo1yptTFrQqDToIyJIYyTAieVKOkMroNJ9MxPmW9PhMDAoz1AZugWO
zVS1LLJX0IIQYYVN9aLp0XhsCvnzDBvnZULqyhvkIT/lUn2qA5koRpdfSj2MntLJ0qDzyAY4CXRx
ihtbcSVLanY+3LvIA4oNRnuWhh1x+ruG/TzXwtayiJRea45JEx3Bpp9KmFc/Uo/qUaVz1V4cb2/n
1mGhNeiYMMvRkVoH5AaY59TOK/Lv2QHpKjMQ281yvdNl+kV5vv5o0MkC3afzTfC/8i9S0ZSQW5SN
rxoPYZT9OU6tBzhz4cylzHDuquRgSg6UOsNBRpMuDOfnaGZOB3kHO/6umTlfkemS0quoC6bZh2pg
GJZ+XVX/dXs/3jsEDSQuE1ZQURPVrt+yVMsrOph54+fpp3l8CF8DBl6UnXnP988zRnjbqXOjqfGO
d4K+6Tg7NrUbNfhYd/NjEguvj/R7apMHJ9oZ7n3veTDGwASAVKbjYfS+vi9F4DD7nzYUcizZU9P6
IicBQcoe8fSmGfovTAAu1ft1GT3quDpqKzd+B9XFYS7tmIq9Jl8Y793jmNzcPpK1RaIAev91Itto
kIWMutL4rXofOzLULBcEzN0s/DPsdjZv60rSG2BwnflJSvYrJxfHdR0mMLL4fSz9ky8Ez5EbISLf
0MFWqKnK1Z9yvYct2zRKm4CZBICUTGJcf7FyLkMQzxQ+rP4cBHD4idiF4Kf0NOKN3Dqn/T+3D/3W
hvIk/T+DQDivDQaD2VX5LLGhUiB9Mpz6W6R0h6qpc9fKh4I5a83eaUdsmoTTmnIE7oDQ6tpkY9Vh
kSyFgDq9048ZDq5TgEmfw3x3jmf5p9a+ByY2aCZhQFgOzLUpyNAVmjyk+NP4NSY49RL9pKbmQTHu
Its41fKL0+yR2m+5VbBFpFXEjHCXr5ZnR2qnKWXd+nR3aep3B+V32eXonDOfuQz2LiVN+q7Xq0K/
syx0ZWyJmV6S4uvYXjKQw050ZOLwGIWFp0d71Yv3cSkmoWL5NU7ME7x80zd5lS2liT41WuvHoXFv
/ZWU/Vl5yaB8hBrgD3KRnedwz9zy92/MtWHWW0Ggt77cTm4Aw7qoIb9Ii2+N9qSoDxUJ8u1rsGmQ
nhR9EyDM75AZWVhaUl8pLeV8Yz6FdmoTXtjpGTnd/OIMY3csOxoKAWIzO25my3kSyiwVAJpSZG3X
S7UbLYHsyWRn236JnKL2FFpJfijDLjvcXuTWyVxGEpZBcHpg6+RCRPU4NUHc+dlU1sduUAvXCnGi
t61sPaNvrSy/4s2305RZSWUn6XwzC9w4MY569BKGrzr8Nv/BEG/OgiGBmW/dpjA7YThd0Hd+I9ee
KkUHTbzGyp+ds2doY99QRXOWcQqQooBXrlcUV06TdlYk0GZP5qOc9sWzFYTp7zajGdVahnIMtKcW
mODKV4ksGKJQQNeMy30F0+DPEYJORnS+vWsb541qzzIiAiUCc5urDDPPCqfRKqvzRVy49CNddk1T
9qg9Nnw84Dzm0BAr4TCsB6yErAeTE+e9H5nIYkp9kXjV0P4UgKpOOSM6j9VgtjtOY3NlVGQIZqh7
wKh1/ZnSJFeVWoqwGf/dRR+0/FmKdzKQjbNNgkVTDKYt5svtlQnY/NrRBljjtzLNj2ww1INUgRrr
UeQ5tEBfdo74xsnT6I6TN9Ilg/VvdSaAQziTGhm9X7ROfZo6c4a3Ama620di62Nxh2CEhEeJht/q
SBjBbAVmOvQUOKBdCZrHcjY87UWpq5OdFS+3jW0lj4xQ4NJ+ocCYpbj+TG0l5CiMjcF30KR9jrrc
ODhSo/rMKhkXicTLi2oHsrRaUk+ZHKv3QjXFqUnhRrn9S7aWDZCd+T/ikIWN4/qH1HpC/9FKBl/p
zOKsSwBWG2U8mF3xWTXTDxPHe+eEbpR7gQxRRmIQkokLeAavTTpt1baOLgnfnGPeTpBwh0aJ45NT
pR39rap87rtCPhBbSM+8N9VDHjrk1jKQatmS9gQ6N4LNq1+zenokqhKjGEzhj51cHTQEu4/CdCQP
Oo/iMKZafN9XGlMufdvfKyLcg2RsvLnAMQgmQFkuHGgr807dxWWe54Nf8NBajf3Vap+63PTm7udc
z5cokPeUTzcX/MbiypEzpuSg24jFLEKiQnypX9OguSxzBlAtWY9T9OftE7bhLqgYMptIeYnu3vrB
LYECF4FZjv4Mw2HhD87oBhNFij2N0A3Pp1PsYeiPkdb3EymaJQwD2urRT2CM7WsoJ9L5vlD+ur2a
DSu071CRBrpKkWmd5tkAlppMHSYfEZVHJGzHQ6hnR6lr9zgZNrwery26cGDCGJdbV+bkoQtn+Hpm
PxGmdA8Nd3uoK7XeCbzeW1ma26jg4gE0/lzdxdocphr+PeFLcQngrHH1PRzO+w3DAk0ycjkw46T2
17e9jkIpDAOOWzvVR6cGD21ZiYfw3Z5bWZK06zRnMUQMRCuZ2G6t3JoSlgpl7AZfnp4kLXqsS6iy
5uRl6SCpbjV/KaIfwfAdIead92lrhQsC36S8yV4aqwulhSJSmAcb/Waq0WPsmL4rvc7+efvgbXwp
sLiU3qEGgG1yrfbQCgn1SYQwfTn8UFWJ289/3zbw3hPxlYCO869DLk8GcP2hFCGSxixC2W+scjhW
iayT7ZvjRxBLhyJf9ILQzjiOg5HvPIZbhm3qbyRWIIl4E64NW62hZOkcy6B9behpTuaIfojkjbIX
C/rR2R5T6Mb3oufHl2KQi5rcujkU20E66CKa/XrsXXm4mKlwx+l8ezeXi7M6jQwAUN3iDi/zGauL
lVJM4brms19Ol7z9O9J0BIA/LGVho9wx9d7BMhlPYk81Dc2zd+x1U1WMg+Y0M2Bt+zRm4mUezMOA
vo4lzXe3V7VxCHW0oyiUsoEwd66iBSqXjR3LQvZFnjme1cvRoWnqaucqb3wgejDM90FtQL69pqMJ
rAySd2eU/TAfvCLz57D2rD3iluU4rz4QYFvoETnz8NCs1RDTuJG6QNJkv86P04yaNWLsYYYa5lnT
oLzLg6Mqf7u9exsfCqwXbLvw0kC0saYZBN8apKkhyX4/GggptDnki8kwu6lZ33WpI+98rI0jSKMO
Sh/oaWBvX09aB0qt67VZK37+3BiFV1vWKVAebOAlY7E3or5lCxYJ1cAFksavgRBlrzpVG5iKT804
jsdDO8ZenEYfKvVh+HR7F99TezCpzpQu1Mk6QrP0rq79hTYpfdJkrepXkn4OxqdICqF8alwTVrNK
/ntqXRh/YTZQTnpRPmUiOMpRcZyH6q6PlOcqFCc5cP68/aM2fNjb37TmP+sNBs7KsVL9tIqPc3wY
g5Nk3nf6Obdfe73buSAbDcOl8kXhCxQpX3c91zRG9kzrLpV9ybxkYe4G2ue4yQ7Q8Vj5cyq90shj
uul0e40bl5/nATmQRezsvbRjXDb60FmF4nf5FLmDJUbGzAJtx5ttnKQrK8slelM5sXJdWHObKP6y
rtJgeEPpoMifvVCdXC3ZgUpsWVu0InEEJCUM5Vxby6lGRWktFL9FTxjecTV4YpRu7A55u3NCNi7/
kvIsGsoUmI11ZUM10koOQl3x48Y6GolIYVdOBJS0IAqLbK/ou3EeqWqoeBsUeDUeu+t11cZQDMYU
KL4ztIfADJ8ZNE+Mz4r4qkio0wz+7aOxkdMR2jG+ADMVfTvqQ9f2hsZKsyKjM65S66rF57n8qRWd
VyjTnWEcx1I62QHMnumjkzqPIhh3Ds171jv829KnQENpCWbXT0ZidZlphzX3L/9nSsI/J9i+oHq/
kzrzvrI0dwJ6kjbamcjplCjyt3acvNAUd3Xpw3D1Gp+ix+qFKc3b2/J+zGv5WQb+nnuzxMArV9Vn
iFnUFnl92TUHLcOm/rGxfWU4ZfaXJImOEcVWWirpj95xkfAWDajZ7FVA/9nKP2CjfUwYZwmcvR+2
5UD4YWAugZM5MIusvldWQHcPTIj9Iq+Y0KJIwumQxJVrWf0x7G130mEmyKZzu6vSsuFGLEIVSrCL
rDtkXtdHRamHTO/sQfX7Hs04IYkaoLC0p1iydd0YMoHNBJaCZY7s2sowGEoBKEb19fqPcUgORjtT
ZdBOQbFH87PhQpZ/H5wuiKP3vrhNYi1CZVv1i1k7pHl4ANEAR0XoxrBGVPbx9pHatkaUbKuEzOSh
1+vKw1FjUJ8Plye2daqN2DmGTMOdRjjo3JFqwk9piIrfjyQQYIOBhjbSLyD0tdHYNNPIsiaVxvwf
RmEdQKsee+lp6PqzWewVZDZwZbwuZIuEz0u+s56h15uo7xB9VX1Fmo8lAlA95AdmqB1neTowfOwF
ZnUx4+cw/uZUyX0//FMpl0Fjdn4adi7w1imiZsE0L6kxc26r3R7NQalndVZ9e7pz2j8H8TmxPk17
VN2bVnSqCRaQJ16clZdQxORYYwejqJxkHxUxPmlNXp4Nu/s7cMw9wMN7CDI+aZnWgCuKlsG7MZTJ
TPIyxWP5eUtRujk76QkU8Mlo0/tRbj+F8UshvlfOset1d3bko5p1hyy3+H/rYNV7fMgba+eG6ks2
IZO1r8V45mIYi6TIdL/Mz844wG6Ru8b4GQKW2/fmPZYfLNBbQ6tNDgNDK7IxxZD+IA1gKcL0MPWo
oTrjo1aknyb7BS6ARrkrVKQ35uyPvJV2dGQ28hqmNAk0eJfJbtaJZ2KJuQK8pvtzEYTHuCvFJUga
2St10N23l7vhZN+aWsM4UOKM5ToZdT8v5UdpzD6n0H/dNrH15ZZRATBdgALJO1dOAbbhKo913ZeL
znhpVbqv+VBKdyMypyd9v0C/ZY9PSJGHrJCZuZW9AnUYY+D2+GIqjo3RHUzrtTL0Q9jt9KC29u6t
oeWHvIlAlV5OE/wBe1fDqlDE7mD7t7du6yBw1cHD4eEAji+/4I0Fu28yMaqt4dOnqdHvtIDK7kBs
tq45tfl/bay2C0GLypLzxsDAeJwqL2rvHCl9UIL2NMl3lQpCda6enezQjx8dQ9z3zYeqfx3kU8MM
wu3lbn25tz9ltaHywmCbgzHghcyOpdp6y6bG8Nc7e6/+5sbySBHIQ0UNout6YyejncgZ2dgsg8Sm
QGHrVU12SqZbsS41ZqI6msjLePrKiGPWNbPGluEHeZdlbqq0xJmVQdXRasShDLTwUVXEi9BzKwPh
HN9pAWMIZW9Vj7Ye7UHLNzeXh5lpP6g1QZhfLxk2pGCqodDyS1V3rfkhiD5mQeL9t619Y2dVpYt7
gFqycAy/SSs3T77qsHAJaSfQ2Lp6dBX/bzGri1H2YRFGDUZYSKt/H+w9oO/WbrFT6EtBDsrk4uoV
CBxQI7LTmH7kfG+UGcDfl1nryfZ+/vaRpzfwyy3ClEZJ9fqrBBCziFgvsBNBk9IimXBE5ak5lmlc
PzFms7euraLIUmWkvcLEGlit1eexqrZrEjk2/UH+orYw+FvP1vBQtMVzFoWeCfthOpkfY/OcmG5u
WBe7uxOvegrxx7HYY/Xc2GSk8/73sUVjb11a6/VyTgr4hfyArCcvX6QmOFjNszPtIe83jsuVodXZ
75versAscFzM0KWZCH/r7z/ZHBSKHctsPpHgquCZ0pOW52D5juroVgnl6NY3gpfbh2XDa3FIyBGp
5wCBWXcuIKvs7KDqTegbzvSE3Th6gUZ2xwlvtJwNOs7E1TI9BPMdd5mousiYyN79Okumx8EIXiVI
bA6iBllkZYUMnbETQYWqG9WdImz7nM4pvK8AgNLT76+XMgjYCJznAvK7vhwaSMmpFJnlK86rZSCc
aZ7q/9KVAdzBWA+cDQsrx/r9i4dxqK3Oooh8B4mJpj4E7Q6Gb+ucvzWxXkcfVqlSYsLRqBlFyre+
+qvPQOwrO/DhPUNLUvgmXoiUaGQEoLZ8rfmSRvZhFq9h74t+r+e4Z2f9skmBKdt9j532bh6MT3k4
PVdx/EPIOyHW1ol/u3MrN2wUdiaaoLQ48QzojW4b2TD2//wPx+zfE7COgeNhyAKlrCw/kelrIlQl
4vs8ONw2smzJdRuBah7dRkJ6mhIc5+tPY/VdYGaTQ6ENfbMjHkn1zHTSjk05O14Mlj2Kw+gS2d1e
he/9Fi4z/qAgYX0hGF1XvGaty3rUJTQfdT0vSj5YNDkRLvz91TGQBzMmYTeUbSv3pyWjZgV6o/n2
8M0CjDVQW48f0+CuG46i3APNva9tkPzwdjGBDF0/kdX1XsptUwtLHTWfbiAjZEl8VPusPeqxdagg
wp47sVP9fX/eMYi/5b8lO1xrBjrj2NCAUTR/GI9J7zfA7IvsPnT2FDXfv1OLHdojtMCpRq35kLUQ
csWSTpffgLbxSAFtVwuVPdj09mr+tbK6VFU8GADpVQ02D+Ea7XkpnI8hPDLTjjvaOnr0NelCQ15F
WXP17GZtXicJxEC+LsleXvZuXBpuYO5Y2V7Ov1ZWEU041rWRdyyHdtBpSJ8bDaEBpXFrcyeg31vO
6pBLETl7ydC4z+lz++Ilqv+wra+3L9LWCTAXwnGSf168dTw4T3NsdBoXCWlo/SHJY/FhYerY6Qtt
OSMycQbMSZMJEVYfpnT6IVPnTvd755MdfjCYPXxxoDOpVPEplLTajdVx3AnZty4tTGZL7oEvktc4
Fa2u+kSgKuDDt3i0mx8QT8059KFiOiBoebq9jVtn4q2xlYewg7HNkkriTKhPVfxFr+4ilMuNnQOx
tSS4+pcMEqIcqnLXfkgSXTcjN6f76pD8YYzH2UE97VExo0tHG+H2irZs/SrAIyjDbND6k2lZHff4
IJ0pslh8NcvcDbV/8k4ck2pn7zaOIEcPnABxpgxZ/HIN3gQRqh5Ouj0mph8Gc3M3ZMiGJFna/P56
Fi/HwAioJVzd6tY2jIY1fZgSdhU9IC9h+EJpvNKEAFIKkr+NOPzr9gZuHAmAzxC0LN1gqv2rj2XM
emqCerX8itsHU0tueFZtPGS02j1jki//wRogtl/0rtTxVgewSweoPVusTZ0BfZII6VQeEDEYe29U
Z/tvE0jEnj7HsoJViLFQSSKkBGESF23l1/s+1iZ95pWSaoaXNW/OXam4Swr7uQySD0241+fd8Icq
XgSILyNa8DSu1lgjwu7kraH5gTIczPJbHo3ePO4BlTe/2xsrq+9WaN1c1yV+Q50vmlDcog+ZGhcQ
f+y8I3vLWW1fIo+pkTCB4yv63J9ypfxmDhmNrqDeUybbSMLBdvCpoBLAxyvyeue0ISr7JNSh1R3P
+uxLU/yxDsVDQa0k654dzVOn0q3T4tLYAu7NDxpSjaGHVtWcZ55R19pO0res7d3RYVyFib6F/XQ9
dlioeSMHVaCBvXzqnODnlKle/ByZ5znwq5Z6dzqE/+GGAA9YmkUQusBvdu1moI9gtiivKMFpqmvJ
xUmkn/LpRwSZye2ruPFdKeBAOrUwaFJsWfzdG3+G/qsldxKlnEl6tiWfjoEwd7L/jTN6ZWL5CW9M
JPNUJa3Wkf3Pc3y2C/OOwp84BAlUAnibcmdFGx56Qa4uWB0IxnnFr82FYoAfxQ54d8o4fHAor7ta
Eezx4Gztm6pQtrege8GfrO6DjeZL3InU8MMuIZpPaDpDD7HLqb/xsNHqIKpe0AeLwsz1YlqTIH4S
BTVu/ZgwP58V8HlIJc28V3lszrfPwsY5X2D7jEMDC6Kptdq5HKBspmdUmANHnBka8gZx6Jq/i+m1
zaKTjMZ6+sd/sPiLAn6RsYBU8Hp5lTOEQi+xOIXqqxZF6X2fa69t01ke0xG8QVkc3YlJkhgFhUP2
tvGtcwlrCfV9Nhh9mZXxmuAlkKWOO4bga65+HfvIzYLWSx3/tqHNj8jMD4pbpGVMZV+v0mToy9Rn
KnlSlx07+UenfbOal64fTsOws6EbkASTe0zlniMDMtNcXbbOtpJMSSm12WI6JUP9GpotUmo/yiL3
qF15rTSe2zD4SL99595tbSeddNq86JAzUrsaVuzBT4alM8NEZBaIZaPlqA6BZ3TOB1uJf97e0fca
rCguvTW2+nYdmpLM20N7ZMJzGaOBYsryMTey6tESivNdAbx5ibXY/Oik4l7kc/UktX36dUJX7RQp
9ty7AaFr6LWpugdi29wHWrEq/WEgpesznUSDMox2hhZLXX6fuq9q2MMUkH/Ng91u7LLK1cNEzQIk
FNTLiCmux9aSoK7/17OWE8IG80FSDkFhXboOLkjFjYrahVb4RzfmJ1X5dvsLbPk/vJ8M2t0EwL+W
g+nsuZ3A3Fi+XT6HETTg6v1/Sfc0CIWA6NGqpAS+CgQyI+uoqFLfCvKHEjBivzeXvXlb8DpMyCEK
BHJg+ZZvnqZJKXJ7FOjmyFJ4Bmt8lzloltiSl0L+XodeM8p3cTN4CWyXt/dv65Qw+0XMDTUan27l
2CmqkWEut6UMjsxbHJTWcjv9HmqGHS+3OO31GXlj6NcWvFmikwkpFTC2+WYES4LwFONRUqicSDDh
oZnsaDvVoK2DAR4CoBY04Au09HpLe62ZbKVyTL+qDFd2SiZgAzdt/kPhDsqw/zOznvxWulkbkhkz
UWPZH/JWGS7jMH6HqWjnUdwKJ+DOZgaQcB7sw8rTSDDG1FQJLb+zQjfvEm9ostPvnwVmTsGekyrD
YKNeb9k0awzTziF3SQI7ObQeUJlchbeikH7fR3Pc6F4wosbHWQPWpmqMJMI907fkPwYCo7l5CBR3
LvakgDZevCs7q0MQdOPc5wkrypo7y36xYW3qrfxgqf5k9Tvlmo0D968txolW744z9Oj/LAdO7jRX
HS+SjSK4fvntTwSTx4JLI6FjwmK1oHmKhAPjxS9HAauQVsCkHs2NpzQApRvV2mM13jh1QJkUjhv9
T+YfVqGY0yl2YKtkyHX3vVRMIKCfbi9oc9feGFgtKAnnWQ7orSOr9yXNnlst4pG6u21jw8exCPr7
1BVgmF1X9VO4r9tqKizf6O4U42c1P6Kr0KbOjodbfurKw12ZWTlxXWiK1PQsJTPj4Gg0ZXp2coq3
RanEXttO3/qyN+5qs3Q+RVm14+42GoLAaJg9pGDIKt8p0WtOHwVzMdq+kbSeKqZLIVx9fiU1cG2t
uUTRJzX/1hsAGfY0gDYgFNemV65JraV6ji1Ma9hUtO6+aeazEqUHRsOG74WeeWEwHkNNvxQOMj1B
tlPh2147cl90BuGggUrl2nENaSKrtUhtsOzlqR/D+ymL7slWjx2tUT14UM3oIVnGrBK7fCnTv24f
r607wiND7EPNdJlqvrZeZ3qKIuJk+6pALjjL1NSLZXkvyNp4P+nZOIs8DHTfYG6vrTAhkJV5Ddx4
4SAYmy9JmZ0GyDISeJ7i09D/vL2orciWCjBkisRWzAisMz4jMVNpDGTgzWBgx0+pfShLJAQv4N4v
sKseOrM5zPZnSYyvVe02yKEJZ68CvuW+wXUA/SEpc3jKr9ecGsjBhhNFTmkwj4MjLiHRdR8eK9O8
C/dmp7e8BFhKEjAs0mheeSKrr820HeioZ2M1nOyCjk7WasZdrlbmSbXzvbdpy/OR7wHxoAq4zFRe
L26apFBC/pc8xQHrIBuV5lIVRXguUXfaFZsrQx2WbGhBPRirl8kWGXqwgpVNort0rQUWfCgVtw4f
o9jceaA2QPIczzfGVnfR6AA2tYSa/qjERuIOU2ZeKqO0UxfgSHmY5VlAfaK3By2My6My5kdDTUpX
69CpDUrZLWbgq4MGxcIQWMpHu63q45jV2j1hfnGRpiRB0a/diYK3rvCyNfSGZNjD1iRzES0vuclN
0BTl9Cpr6h27teOgt00Q8TjweixzN9efO43qYqJbavpxZv6olPrrJE97rB5b92XpIwOzXqgy14NE
api2Y9cZ7L0xeLTLz7T/H0Y78EKlOXdqtNP33zpXVAWX7IEWBFLH10uCCiuPS0hg/DkflCdDy2h3
TM5w1tVo+jsbR+Hf9kmb9qB3W6SgeeOclTtw+qk1hUPUGGmma0zzKW5Lty2fWqc43ba09bG4L0z1
sTBirdUhziWonkC/Ep8KKz6BsxGeadZ7jOSb6yHa1hawOKPhKw9QtcZUmtUS+xTDOVXLu06o3lyR
HmXOTgi0uaA3plZxnG3EsTKaNHIgGBWHGMYc187NPYqULZdGlEhCZICWM9Y5nro0rMMoBkITwCwk
mciBRNYsTrYT7OUqe6ZWXwg0iKAvtUTbpXkectN2+xg5mWycdwLUrdycuX2GIekCQBWwZlMPqm5M
TT0hKyo+JuKnZIFVzs7ZeIqt1EWs9ejEH8M9IMrm0aACSseSuBUt6NXVUpw6cRKMGlV5n/fLnFH5
UY/0B8NsX/7DWeeZX/h1Fzmc1dGI6mCYRAYcSdazZy2iqSKXO4/C1mpIW4lKwaox7Ll6WrssNBsn
Hy1f1N3d4DSnJAj/qCL5EU26v2+vZssFvjFlrjYuG+y0nm1MpXp7b5g/Yu1Pta9PDoMnSb5ja2tZ
MGtBN03ix/zq8vdvShoM6yqVkuMl1D5/jON7NWQ0baw9CUTI7VVtWKIUvoyUEP4R/60shQiVQnhP
hF1Vc+GRQfylMJlqd9CF2069l8lu7CFRF5UoSlJ8tXXpBFitNmlN5PhjG5+L2eHV/h/SrrRHTljZ
/iIk9uUr0OuszSxZvqAkk4DBgDGLgV//DiO9l243r1HuVZRFGimF7XK5llOnwAEbjEoVDHn3uzBi
uqIgC+YJE51nMioDWURTfrhKYIjqbqi8k2XT3zUpSFAMihfc3sQFk4GWRryNKGPhffz0eM+Oq9Dw
OLqk804asPK+mumJ39jklZnW7ragpf1Dogb8L8A+g/NQ0sHYS+spNbg3z1VuyqPHla0NYbTCkGHj
y21Zi4vykISeSd7xp6QZ8CzZ6PHROyVdBLRLqT3k3YrnsqR8iAP+T8S83LN9y7OUoLW/x755ZoD0
7xazikEmUYZErHHWLe0cfPrZDUfeDp7ipSh9IEUtaqymd372mXGs3jjl/sR+wNf5D64UCtYoNIGk
HslP6ZAEpnuDhFX1Tg65582dXt8PX2z14/bpLKQEwH0GpnjYAuAo5IwaGjaVxkUTw0mI7w1518y3
wgtFg2kjyZNu5mAkWjmrxQ08Eyi5SL0lLDfRJw/4CczttOlG1b7m0zPahvq6Wbm0S6oHyjA4gADc
XZNNVb2qjVZseSfbPDXita+eRb3WG7+ke3DDZs1WAUGXR9lPNqh1C/DInXpdBOAbsipMFjX/6PqP
2we1tBa0Vs+QTw8hoEzuVhLatFqjeac4bfMQ0CsGGk21eCj1cndb0uKK0KIOtxIELeiLvFTxpEUO
ejJj6J3xrpqaX5Go8ODRrijCQg81UOGoiCDnpaP4fGXtihYjclU1BkexlW2x9Obgam0TcBPEdW2d
lvcazb6AUI9vkG2YAuEI5VhWTrnrCk15ykatD80pnXZFaqgbo88BMzBAxqNjxqffWpq9ub0vs5sh
Zc8+q59ozUQ3rCUjf2rTGYcWXRUnNKY8xDx5LpX7Mn6hfb+zkLwfvW+35S35decCZZIHVcFCNCuO
T6mlf3ix5vgzRyVHbIlCrU9yDc5dDF6P3OfmWuS0pG4AOcx1CSSOrtTNnWg+5obrnYj4AUYnX2l/
umwtGlzSNHAVzmBmuJGoAl5qmiOoa5A2i0/F6NCZ4D/fabnxrcWsXh+5d7ZiUBdMD1hGZ+ZKsAuD
uWv+nLNnQhOgj2hTXFXLinTyp+4wB5VEdgq+oWxFVxbMKvzVuagJPQHro2S7PTYBecaockLTe2hW
2S4txkDr78ceTSNZYOaYzVmtPRgLZwbXFUtEkQ6N7rKJqLkC8v7RVE6Z0Hc9wMVxqW+9fGVp11Jm
qAhSXniRPodwXu5iotXWMDAcmu41mD9j+obX+7q5khG69rcupUjREzNjzUNZOj7ZpQhiswrTtcbk
a+WbJaCaBCZ2pNRkjzVWZ1iKKGMMkEM391cQgYZK+1D0z7dv8fJ2/RUzK+WZ0nVCLWKDVNDxUuF3
xDOnoxaX+6pEe/NtSdfqjdQy6i6IA8E9Dg2/lFSQBo9dr3szeL6I3UBVtw4K91mT+bmx8rIuJLQd
0FZCFlpq0Iggs3dxY2gLjTGcT7stuid17APLvB9FESh0a+fPVH9NhLKlXrWSCFt4NmbJM5PlJ9WF
DBeEK8kaZuHcquanlr1xwy+dyWfFltk73YimdNvUAHIQ9yl+LvlWVTaKg6brJzXNv5qx+8qLtT6C
68uOL8JmqKAyxvbL7bVp3FsGQe4QcPvvZT/4xA766giTPbzpXRokK+e8cDVQxfkcrAckL+7g5Tkj
acFbeHPxKaEwJbwHCS9YO9Zmpy7o7ewSgkcELS0g8Z5/fqa3QlGTSYgG24yJyHG+gfuBwcjvt1V2
YecAEIZFhh9hASExL/VMSOWQXCgKzORUD1uvCWj/ngI/hfeGjeE4/iqcj9sCF95UDF1C3sxBKQos
VXKuRDOE2ZYtV05O1Qx8UyvaPA0WIGaMtZ7a4SfG22e6DyRu8aog4d0FNYBVGNHUtN6/Vy5nBQZf
25zSx1QjafFW09eYOm0pJ62wUI2r6x8D5qmvhJQLPASQMptqxCoolFxFEWM/eGNlYMEu9XW9OJhO
GaJh1TdGN/DaLS03TfvgGvkTwKTbTgGSXmxub/qSKoFVEphXIPDBmCgtlPExt2LPUU4K+9q4z8ZY
gh7xn51WhJfoELGRCsUMFjkum0SniUkrkihLwB9uhzl78KYs6PIVp2xpLedyJCPrYI5s09o0idIM
0JCxPtZzGwJbMa8LpvxiNdKjQaa6SSw7x2qyCVnK48zcYNl+iXF8/drOLWqIM7Ngw4wjvSa3g9YD
WiowrTuJpuobNTbUDDPN3WNK37NlHlJGw4w/W7T2hxNIFw7dUK8hVBZeYgvMo3A2kfPAfA7JoAnF
0qt4MpNoDt8VA8xqxqND091q582SucF4LuCwgJaeXZhLc+MVpeukhKdR+zySY0N+D/yuZZgBl/wA
HUGskrWy7+zmXYYMYNj9K1B2A8vJ4iZX2zQqbRvjd3/XSrYp5wXGGFer3lcaxi+RiNGsWXF1r2MV
CEZyB2NtEPnCv75c6Zy4d7oJgnPOtrlr4T38IlCHGE0khR9czA+6fcWXjvBcnhQzVm0BA+k0aeR1
mt+MpymPfYyVHVdRm0s3A28fQlOYb/xDWlht6cbQlCKN9HxvjV9Yc5fav4Rb+dy5B5gAPk+VPOjN
3FelTd+H8qVRQMzV70i9YnCWDMH5h0grdkiqAq2qpxHv72jyvdHf02FFfZZFYGLWPKLL0fX552ev
I/WyYUp1I40Y9KSN9UDNK7/t11K3S7qCBDEoLBCnoNNEWsnQ6Ubm2eDhadNQq74PrH7Xin0WtU77
I3df/11RzoVJdx1ToXguWjeFn+bCnzDvcu0ZXeB6s8a6uqSR54KkR6cuNJSuGyeNCMlDNv7WwHln
NhriyjUmd3n/AALHuzPjLhEPeziuy2NyWtxmIwaleV1uvEzdNlrI6i0AKWE6bbx45Wm48rxlcdLb
0GlmBqR7Lk4mLDWS3noZaunPyfmV2JFua6E7foxka5GVUqp88VB0RgM9/MHPdgFM7b1cpc4sYlmx
oZ4mXm+pYma+6YqID0oRVE1+aIn657amLAmEW40Qei5dAKp9KbDQOO/tvNCAifL8ugTxpPrutLkf
WyToSbJiwJakwatGDmImgcULfylNF5UDYgKmnYaclIHVOD/jUt3G3P3a9SMGsJhr3p/8Fjm41nMv
CQjEEawDxnIpEDPAqoYB3Hqa1DwAl/h9aUzvqlId0a4bYBTLs1HHm7ZemwM0H9P5iySJlatPI3ES
e8whFtnMP16aB57avN8+uDURkonO0HaKeCKNTyLXjwVttyg1bG6LkC3jXD8DxBCJQVwjtONJp8VZ
krLOIUnkJcV2cjxw6Gp7wr/clnJ9RJdSZp05s7+glyd9TOFTqgPY3TE3sDS8oNBeKM0PKYLP1ntA
CeDlttC1pc3W5kwoJUWs9y2EGh3aShJAiSrQmGsrt3neoEs1wNJmtk7giICNcKT81JibExssSDHL
xjc4+I4bEYjuSLO1uv7iesBeDz4/pPgA3b1cj7DKbmhYmUQW6ApLD03Pdbj6Ul6FdVAIZHHmwi0u
FFKWkpRaYaprDkYSicEBlDFR/MZBZw59brZlnn42BOWaTUM0VJ5un9e1tkMy1AsOJRIS4L+6XB+o
VM2m7DzsZKoXcDswNWLITGd7W8rCLiJQhD8HLwCtmXJqzy7NBHTHMfwrvTygwdBvteSQ2yskXgta
cSFFulaJkup5iuJgpLkuBum+MfuYtmyr1Ct9blchx3xcyIwi5ED0j8h/Xu6Zkg8GywyzgMthxD/y
rti6IBmxyhMb/tT8sWi+d6rmj9ZBDIDC9rum+Neu4U/5SP8BpINNRWvBpXwAGIFxSkqC90sLU4uE
5fA2vgAVueYXL53bjLqc8ZAgfJApuPWkcBsvhY+fxdOu7J0HtVf2jvl8WzuWzg2dGS4yvyhRIwN1
uZwBsBCXpgOJNIug7dkBrfBTowLaxlaSb4uCXBVhBVrt0MEkGSeMbOFO544kstxdQ+3DoG5SlQXO
EK+kLZZuFYacIpEJLpCZtEdaUVInedmrJIqN9HucFLmvqSBQvL1tV67UTMNufVY3sHvQQumlQgdf
qZQly6OieyvGExjTwklrD9Tcunm1dXkSTCCgRHCxBsT+THlc2t8ZYodfmML7eaMv16d3o+omhpFF
8yB3C8xxk7tTbbSfPQ3KtK8dsnNY0JE702m2aluHnH7lmbm2/uvjBFB/jrtRgPvUnMuvKE3BlMxJ
aJQUQJIevOqQx9HQdfekz/eg4syB5CCPTs52brrzyuHJS/cVOG5hFFbO+/qezKN5QLKIWRrQYpmD
lZsEzeH9WEQj/WWwD6/f1GLF6MgeHg4b7eUzYAQYHwx2kmxOmlKr0nlVRLFl+Up9x3wNY+6shwzZ
xtt6tbQYcF+hao8x86ihSjHOmMVt0Ym6iEQ3HES8tyuwoplr3HULhzevBK4qCrVAfkkPD59aDrJk
rYhSjJA2kaTV6U81rp+L8eP2chYeV5D/YsPmqBsBopxMcAhTkzHWiwgs+AHBpJvua1uijzc/Vl0T
aGMW2CYcpHgNa3HFKTkf2blgKTKdEtsdlQyCbRalovb76o2YRzaYO1qwIO+VkOGvPADXsgHT3Y1/
4JbZza71ottbIId4nx+CZPHMvQTshyGdKDgPgHCb7CKq+85PssRPxGslDjYur+mAX69Y0aBFeZ++
LQCewG5JC3dS6joI+HEdtPHNZK3JfcpKHhT1YB+EoWXoWizpNqvMfn97pUu3BAGXN1Nc4JGWsXa0
6pUBjdpgpTG7o03h5Tqhq4bENb8MyrAibMkMgmrCw1Myp3NAZnBpgGpq8Zpj7hBuSoHnHhXnJzNj
JOxYHGaKYEHRknZrFSZGdnmpsqtch97HteAHrSrSfdKOeegOJV2BJixtPypMM2ExHlVM+bn8LIF2
jXKsWRlxr7w3Y+utsOnBoPFhZPFjXT7xTFmrqi7quoPOEHRXI7RBWe1SpqU16dARu4wc7XH4mopd
b8D6DvUO1as62fV16lf9s+0cda3x5/p4/k6PbI3wZn5XpXcJtQggs+cpHsA5SIpegSzdTeKyingC
tP9k1O5G67PxP7D2mBxjzwOnMHrxs13nzP0zLIwSn1RISfHEEv0Ds3HMlSP8VB1pJUhZzKNTZ7we
kFqX+9mIVhdILJTRpHo+8tmm8hUjVsQvc+eOGPDAQjPe66nqY9wut4+U/gBBhriLwW1W/Bmrr+Uj
Wj6nYSPanUBEYenbTvX/tWAPs4INwGARgPDQFWRK17xVuqwcNHT82Nm4G9vmg5kgnEr5Wobvqv/p
U9AneRv+BboQSaGnwuq00uxLBJUmZgwzNySZGgAFuOmso/qTkXeGAhyzgjwOldX66MJLhXIbOnRA
DDJLn39+dtyYhz2JMkVGVgVZgfs4iUdFO+bkx23LtfDqAv0Mb95DNm4ehHQphdhePgIShEsbK3Dk
c7+t8zBL1zz6z3SepFhIks5BJppQ0ewkOY1q6cWKkuKiJtO+YamvJE89ss6NB8byfCOyB8522SQQ
oVWB50Yl2TbJD3BgYBZ44RP3mL0R8pQM23YINNb51Bt2pXuPCZBHRay46wu3GZ4/8pJoPYd7JRNL
kVY4OYxuGdEKhAaWi3aOjuXDihu5dLwAgqC1HtN00Wsxf8XZ8TJvmIbeNsuoFj8SDJcnoOurJhB5
/rl9wNfpGEBaZo4nALTB+CL38KuY2uXmLa2i2nnxABEjzR+M1gpGoFC8n4KeRGyvPMMLj+GFRMkm
Z0NLsxRJ98gFmUhdhnVWhiz/o9dF2CtrY90WLykICgBWBI4QCCVJgbXUKIzJFFU0jkFWCRzVe+U8
e02DmVdtkBD7Pe8OvDcRk5unmqzE/kvBEN77maAA1h9YUNlGUMBtkGaAp1UxHzT5vkrSh9jtt7Wj
PAs2fi8rTDnq+tdiaPx4aqaVR2FJWXGrkH9FBRAOiGSw05HEfTpSFpVqrGybti6/jI2iroTKC1Jm
OjJQ3yLYwFMn3V7PTmlG65xFQ904G+FOw6HIuLbi2CyoKqJ+uDaIXF24cNJeNopde05vsqgzv9Lk
kZTKLla1vUY0TB11Akegdtz/I2IKthVIHECagBfGk2dL15DXlc07raqjIm9dMDBXRtD35hrn1MKV
gABoB7rvkYz6HKZxdtnplJaJojR1hKbrV5VuSNLvnUQExP5d1Cvma8GiX8iS3g1mZm5dIfqNrBGF
r8m8S5vxaHliRfOvDwtKryIlBOg9EDwybsrCsEHS1CWPVHPbdYOxN/Xa3PIhO2YZe9QJ/962qr51
3HSt6+Taz4RkMJ7NjhCQsDJogeIijBjdwKOxOFYZAhjvEZkOJctDw4vUeK0N+no/Z3Gofc+9Qsj6
yhrS6wC3ODaPCjts+julegTMYMVkLmwmvhj4GETzqKPIHWMcsjWPlm2kifoOGJsnt/mekzuSIZ9i
u98rsjFW3ZvrO+19DrmC24x4Ec0Zlw+Q4EKvnSZrsWXM2o4im4dfAwN2+/lZ2D00EM7TfdDbNycS
LqX0Ni+pRu0u4s4vBbMFrAq09F9vy1jaPSDJQfU/k+/hzb6U4Ym8Jg6zuigztFAlmBaC7PWxb2hw
xBCzPznD5Dmz2d0WupCNBXM1RoUB6IvwHr8vpVaitJs8b9vIKoynqvUAiDIOXp/4KDvUqXU/EeLn
efa1y9PQjknYZ48ZbVYM80KWYf6KeSrxXGRE7HH5FcVESRZ3VRuBFje0hw0eSr+jm2b8ZhqPmqL6
VdUHNcC6K6tfONcLufOZnFk0DGKshcAko6j7I9zQNf1ciRiIAKbQekzfnc2YbgbURQzfKwNnLUxZ
eHUvVi1z1xfJZOHRhXSVqD94/yHELklMf9CaDaz42OxB0IG++tDEo3t74deWfK6TYMYQELAIN2X2
pQFYHCfrOSSXH5Z10MUhZ6ildf7UNJvboj7Td5c+86Us/XKPQWuV54gAoGEzz8OOxU+t+V4KdGCC
ARm0gGOt+OznN0M8lU2CfMN94f1C+YuLzbCiZmurlgJcc0RFuUn6NtLT/oB5YJjRs6PWj0J370eT
rAhbiBXmdSPVC7OE/ZSDUDDwOiBOKtqI2VT/cA2hHpHN8UZ/qlT+p5s6wQMyxu20ydGX2vlunKna
Iee8rLZmL7rNFGcFe65blGCSwjJ/NmXGqE8G6rxURakz9JTmwtpMtk5OZsb1JgQ/aa7sNJWyYpdW
VqcehsbOjDtXKdMnYohyjS500XwgUYJMHWi0kTKRjBYBFhjzPqc2ar9i2p3pJyd9U+R3w/BrUvdZ
3fnOgddhrq34i9dhB/YW0mbYGkr28hhfl4ks79IR95Z0NGB2HPudXhb7wYn7L04RJ9GKEqtQ0isl
PhMoq05eVtwDQUGUDbVfkHqvA4Dh6IfcqcIWKblieC/MKVDW2hYWnjek5wErxp9IP8q0D7gm1GWa
3kak0I0gT3LhW/20NsFpyQwCEwv7Cx5NhFfSI6BYLW9Vh3ZRXdy15Fus/9b/eUYQUIbIAvyVIZl4
J04cNQGPfGRbX9U+qumx5xuxqep7gcbN5g4IiObN9rs7vXng9Y+E0N3KGc66KJ/h+RdIxr7UxZR0
Iu/gJB/TpHvgDWbo8d9pjg67TXvnGu0dF91rm691rC4dIhIgUNe5TREMC5cWkKWN7im87iJlctWX
KoP3AOxv/HZ7fYtSENEjTT0PTPak5aG7PcEUaN5FllWpB6rz+mChL20Fl6bPmi7vIppG0fgNJh8M
Z5YWkxp92zGid5EgaNqyyJCDmW3ovpvCTsOJZd0948r0hJ4XJ0gNrbwz7Bh5Ec3FzDziYGDtlLQh
Ynz1Ed15GSqWhXugQ4lBuekkto2CTi5Tj+v3OvfoY6VO3V4kZA21f+1wACo8I16R60Yl+IqYdEQo
YDbE7aNCYemHUdM0KAXXniuRaPdTg+HJoK+i6O4EcS166dnUHjUwtv26fWRX9w5fgbADaUoQBIK5
TwpyOsPpmzGjIjJz40DQLs3T5NC2a8QHV5oxi4FeIGdlYGiTXOpU0hGQGb0TuHoW/Zq4rT0ErBJA
S99ezpVV/pSDdCu4COdkjWQkDaXMEzFyEdVg0Q2pUfwpe7DumHQEZT+pwtvSFjcP/DT/K21e9Znv
pmeuVSZwICLbK+PAs6mymSj4OzkSB9v/RBSKInM7HFLW0itX5jUf4roRERLkfq3HR1r0oUOmlSrl
8jn9FSN5SjVAHpkBCowoda1XNEfGR7330pWId3Hb0N8Jsj59tsmSmSBqJxhJe2xbxnelNmzsmh+F
q21ub9miLvwVI4NyOs/M3R49VlGr/277o/DGoM9ean1YkbOyHEM6GiefmKVYOBoXLXUOsvsZ+pft
dm3y2WzVLqwe8iq4Q0jPAc2Bfh/phWRerpM8HkSkZnX6rXJisIalPO59oWJqpgm0bhgTfQwxZ2Et
ql5YIZgvUItCpzHgKrLBpQz8tE5Bh6hTmsClCIxsvsFk5ZWQYGmFICmDpVDntnMZZZRqBLumVQOS
OxtmRnoz+oQOWsBTLK1zAdgt/hX7DyA+RmHDTgASiFKvXAHUWQM6IH0aAEEwCr/mXeU7avabpBVQ
8kM77v9ZJS/ESS+Xyw2jz2wxREKIredMjd+i0dVncTGEVuyuPJQLlxmcJVAYZAvQJncFl2l1Xhqp
OkQlLfam2u9Q7PlXIN+8f2cipKtsdroA9Ys+RDb9YjYibJSH3PwRx2tc4Ysa+FfO52N6ZmlL3gEf
qxtDlNMv4ILeaDkmvHnjvxsm2Fd4FhhOAaCBzEjudZnrNK0DBQSnttF+aM1bPK348UsrOZch7Rjr
0kGUlTJEQzMGaZ0HHUemNH6/rWizMZCNBTgpP2E1SKrLxqJUGEC2PB0jBHfqS9qCmBsuWbavmVZs
FE70RzsexUoKeOn+ovEXaVmUwIA4m5d+dki113YdOsEG1FVNW4QoVBW4s2k9jtuJmPyX5RDzS1UN
bCtSJW4Ot5e85FABqwBwGCDKKhzQ+T04F69Mk1Io2FmBvKk77RXj3qLI2/SHvp98oWdRZ+09EdwW
u7TTKJcgmf+Za5fzRrYFtoJMZGNkdpGpYFA0+ni778I+ivT1tqSF9wxtEkihznywNlrZLtdHclRN
Ui8dIseDr+jGfBtXue07VaEGRmyuVYeXTtOZ26E8uKlzYu5SnFPkoygVY4zGxGgirxED8a2M2/3W
S8cJ48W4awz+mIxgr47tKlkryCxtLF4ccIIAfo9TlZ5Vk065Vvb6FE2M34uahG7h7dH2+5sqwzfY
0TUTcyUPgbxpgTnYBAQCxXBpe3vVRKMOADZRitmHI+YSgkEr4P1PJf1Vlj/+8ShnWUg1Yu4BKhlw
ii/3VjMmYJkUF5EoEdsSMIp0wNCRPjno+op6Xt8KiEJhBuMPMP4ToBJpWVUueqcxeB/ZdrexxQPU
dWfGw7aLP6jD/KRDEiclr529RmE8r+HCBJlIw885A+BYkE++gm0VeO1ygSYNypJgID/d9IimpYDi
Df/Wx9au+2d/D71meCLQ7wZwB/g1JN+fghBsqkqiRly7ZyDQjlN20odsW9G1pvqrm/gpCZTnoMLE
iCt5aS6a+HheZSpoHL6Ax60ed1mi+2zVIVrYQvDUArWuI2JHcVS6AolGhgETb1W00TmPTG83dpEh
EefXDvdb8DyyIftZFStew9LizoVKIYCWAJCMhkw1ShpA2dODmnzg/o/Gz3++Aui5RIFt5sJAGC+5
QlnZph2IjNQo/VDVztezd1uvg9FYeRWurBgMGEA+mBCGYaNwoKVHgYHZWGh5o0UsTb/po+m3VViY
2qOZ9ve5HnTpGk3LdUodAAF0DWHIHmJR+BHSwpJeS1RjMM0It3E7tWNgVNbOpV5Q6tTPFB18k0Og
duylVpGlJL9ub+s1kAuU4fOsSezqTAMpB1eYM6lUlj25Udt0uzZ9LMGyXHKgQ4pNpb545A8bvmXT
qdzVxj4j+ca2vyvP7r9OXcFzgbqiC/uGjh98i3QXvbHEKBdqxxFVOAir7VK5E8hDYC+0tbTetd2e
W6+x32i+hsfzmQQ/e/aJO851MT19KVSQgdx7yhNqb2PCgjh/W9nb+asvTRp2FZoEhcUDfBWEC3Qo
FM7YkRejodYxSeqvQhDtMR9BdGKVSvHFo7oWjqpBg4aq06HW7KcGM7SOedkiCaWs8dbOtvviewCK
RTYAeA3EhIBLSrbdYgbKdRq+p3efmv5VlGKTO8Z2ZdVXiecZegs8JoCBAPKA4+PysWK6FsPz7snL
AI7abnp1ihcMcgdT3CbX/1SMb3S99zED9LbYq+BllooJYJ9dJ3i9JA1S9cSpdIq15XWysUYzaK0y
/O9ESLbBtJS8UrqWvIC4xo+ND5KuTSG+0s1P1DIeeXiIqEfLA6kIpuXauQ4JGSz3jLcKUwcksHXr
RhiA8L3Qk5X8zZXxlgRKGkFpCnhagl3DZHG/8JJjpv/k9leb9SuCllQP7zogaMiz4XmXjqchnOa6
NZAXgobQsLdjxafwMALhqv8M1/xc019Rs6acXXCgkXWlqCBqpC+j4mJWRezDO11JPlzb7VkMXE2k
rWeTJT/qdpHkw6THuEzq76TSdnbanprCeCAov1J2MH4I0A+ALOQxd9Zqodc1LEm29ObS2OA6uL3I
i+kEEw2IG7Kt1gU8/lkrDzUGi+WHpPcHy4cbfPsOLCgMOPzQUDXjhFA+k84x4RaxtR6XW3XQflGP
kWcOnk9L7YQGwDXw4oLSAJgBWCyMCJCBsjDAAJVcEJwkN2gSILqIFIuWu941Vla1cO+QXJ+RDEhl
zq0ulypTCpfiQ3CW2pPVvdTmBkOUCN8U04qcxQUBMIAuCNStsH+XcqjlpEZJFPICD26veG8Y0JC5
2kpW4soLhDML6n74ZEDNAKUj6X+XdDztOM1eML9+yu4JpswrWpRpgKPn/sDa0Fjr7ViWODPDIDRB
lCIpRZNZNUgNi+yl747eF0ZPACqjLdmsN7q1Uz5ua+CaMGl5JR+VNkNH3kuWehsWw49O3MAZQkd5
KTz04Llw0pLgtsyly449/btCyU72Fs86mmGFSQyko/laq/6APn0DrODGsMnj34nYckS91lob0DXM
8vM0/0qWHh1qU0MdRpym9gvDEw89sOHKW52ML1l73w8JTKkTuH0aeNlj1/Qr3vC8l5LDcLHs+d6c
mVKT9rVacOw1aNrKDWX9tCEVeANWdnfBY4DrC7OChkAUlWSPgRcMA++zMnsBh6Jp+7qzo9WB6Jh7
vuGYdD3diRXjvahDZwKl42RpaxW5AoE8fphBh9aLgKuvIagGVUf1mmVke3uJS2YTODNgsMHnirYk
SaCi9RVICKA/gj0OYquVf+h3Xq0Imf+Tq9M6EyKpSm0k2ZhUTfYS13qx7Sb7Z6pzDYgNAABuL2fp
AcKJzeOnkC6YofKXilGi46SpcSleWhRENec4buODcd81b5Z9TLJfNd+PrzzHfJBBXbmKn5Wr61X+
FS2t0ml0qzRYm724w1NMfzf2ndEGTY1mo8Qf1btGD3n9y37tfmRdYDbviZn68S/KRr+pT5b3xXS3
GVsbtrl8vH+/SbonRQGiVgydgHnIlDi06hyk36jKhYpnvijTGkHV6hZIzwhyNJgT4FQwgU265aaA
nac9oPk/E6t/blsCc4hmqICx4/AnzbSDcPeDts3yPSa8sgrQ/gnm+WQYh46m4W3NWLQYfxVD7i+3
kA237Gr+NIujKXrkJGxMlDhvS7lGaM1WEexLc75o5pGfL/iZYVLSTmmTFuU5u9io3mM80l3Vv1YG
90d9W3tv9JDxNwzcumMfbnM3dqAAOYBNRft2+zuWT+Lvd8iWC00cQ6eauHIg/KimwNp2JSbbPlB7
xK14KuxHOwtb1vi6FWKQhD9UmAHWJxvTuc+bkxLvO+UHuvHMaOWzrrIYl9sj+zNZPzGD2tievk+/
YTJi2ezHdE/rJziJDa1OZlcHk82OnO1z75eefcNUJaJFSEyNBiifOtNP4z0bt2UdUosAmfGQFCAt
586dIXzqjpuCrKX/Fo3X2U5KPgQ1RqC4XR0F1ziZtmPjDr5ZxzxoHbE2vuqKkxGlhtlozeVJmC+M
GLrUHlpw1A0dmJDSSPysKgJSJAcgfAwvZOq+TSfkW16NaWu3weT2fly8jsncfmsWQQPPxmn9IlnR
pOu8q/RNkgkBPsVSWFvDa3OVXTN9M8FUQzISVsq0NdpfOXV91n9H6mt7W1cWTfn5ZkjGRBj6ZNYt
VDhN7qryxagy3yBPTo3BMU8V2SKpHR8FC5lzT9ba5pfc7nPR0i1mojacbIJopipfcBRKltwXDAMu
v7r6Wvf8kmE6kyVXBG3GvazFrxeOST2mSvxhTYOXHoFzCVIQYZoZmiI7nGChj3s66ocCDOETOOpV
J11pNVjWFvB4gNp5bkyUWxKnyWl53YvspQGVNAUVStg77I5tYp37ebdXpq+jvTYw67r9dVbRM6HS
FVVslCEaFKRf9L7wR4YRsHuuB/wVg2DHY5UQHzEGMFN1dXKU96ZYUdQlA3EufT7gM5NfDg119GaY
vRu32iWI1kJvMGHZMdto7XmZ42fZxziXJbk3KZqXyyqd3/Pqzp6CQn3QVHQ6FqCi85XhvhckSPgT
egTUFcdq1vhbgiXLpA3OMOUjBKfOfjD+1AihvGDw8zbeEefDeb1995eeifNlSjYnVzyLM3jeL6R8
5JjulnUiSIzvcc+CNJngV4W35S2vDnh5xPKwvPJUqH5QdAVN0LC7B6s+ADvXmwETu6IN3ReDr2VJ
Fm88Im2kXtEdjJzTpcIAldwVPHazF7Rie74hyORPFkKK22v6bCG6OrIzMZL91EkJGA7Bw5XRp9Tw
tWnr1E9dd8R18c3BF9ZvM94aysYu/WpMfQMzK9YGsV8n8eebefYNkiEdmEcnK8M3CAxL3hl3muar
mAwdsOYL/zCeWWjnj1R7ddmxUUqUNNYIAD4pW/7/TQBPzeVeJ2lPFNppeL1UJK+PyVtf+pb71qHf
vdjVbGvm+zaPcnHvnqovIOjwlCOh4CoBGUOvZ7vCIX6jP5P6m3CjrBh3/9UZAS70P6R9aY+cSpP1
L0JiX76y1N4r1Xa3vyD3bRuSHTIhIX/9HDzvzFNFMYWuX1myLNvqILfIyIgT51x/Xpl3XRM5+LxC
3ubppu8eE7bt2KfINmCGaO2NiF6k7MTkfi9Lwk9F79rNGgJ8MYkA3iX0g2JTTsQM11+RqxDOkWOV
hM4xS5G1U8dAJ1+FdSrZj7Tt0EGp+K0dGP3H/eEvXUwaAFlgewYoG5fGtd2ajUnRlBQJUSNF3/aT
XLyBr9UDqdGK91o6cZeGZkeB5IIBXNQgfT1wtybcM+xv94ey5LEuLcw2etQ3hsUohpIZUNQF7Fnw
U5Y/8fSzKTdGvwZDXTQHIg3I7+HRjg7J65krFKJLBh9JyJTGA8OCH2W5W9DRjywj9Srwmfha2q5c
dEvLhf5zGXZBrAAsw7VRhRQlNzmSkWkeeWZ/hOA6i19MZ8X5L8YQ+tRcBxgDJJDnHbSoTOn9qCEn
YWadjFBPGnyikuqtJe1JBXXSC4iQR7doGuekKTl71jMj3d9fzmn+5m7j8hOmqbi40x1qa1LRpWlo
Kb7eMjfp9n05uqV9lPS/2JtAGKAapyNdD+7za1OdzIZSbvAwje3GPhR1a7h4GksrN9ziw9RCWIaF
syBUM2+hsWhf4UJAEGiNYR8fePMNm1ITv5tfJSAV+ovSZS75EsYm/Yxknzu7qA74k/15f16XDuLl
V8yOSTUqQF5SBNZxLJtbs4L+Zinna/jLxdwkcCIopQLYADbk2ZyKzuwjmiIky5NAsyRv6NXAkNCp
+Rzh+WbYXmM/QCiHfQ3yWqD0py493zqXtmdbh4mBW60zZQCGpxJaYRGTDl1V7Auw2MuHXja9OkvR
pfGh1v+QPvdGZZNB0EJCXn/f08/RQF/gzlD2tAL/f+fH0U+pTveZku50UnhxIe1T9AmQfnt/Zf6P
OUMUDXQNMFnzOTPNvGzZiBiIF0HMPiv5QQhjJ4GYJ3LFtyTbkx68WvXG+nbf8LQWt/MFZKeOLvJJ
f/p6/zPhOFTGXRvSRKdunTvosdKSZjtKmrm5b2px902CB//PlHptysw50lFcpOEAhF8A9i2xqxVl
xX1NW/jeeGaPkR4y2pbDZDxGamWH7ph29Mw4c5M4CqP4Z8TtwIrttVhvmqR7RqeRX/irHnh3VS6w
eDb4DOPI8AwQO1gaHiEd8WMNsh9AL5jihO5HOR39+9O6tIK2jpZ5BHqo/82j59wEvI1zxLP6MHSB
WhnlRsoSyc9Ss/wLv4wIBWRCILLFzTcbpwS8deUwZ8oJFKBw7g6k98FYGci9GcTly1+MC+0/cMzo
6EX6/3pSkVlqzDFNslCLEuqijDp6hFOwKpVi7UmwOIUXpmZ+US9HFBCLIgsblpvbDI+cIMtispEL
e1y5bxYdFIpv/zOsOXWt3GVSpKZmHsp1C556Zrcsd2OHWt2mJb1oHiKh8GI8SAaSBp7MNb12OeGg
QoQygBFkKCWQoEanpLbT0ihT9oWw4u7IHHVQfZWk+HOslVrjddySihcrrkj7W5GTBgkbUx22I3qV
KtcoW3M82lwF4UtsDrTZtXJNW3AtyFDIEGNSTbIK4I2xVsa/dBMiiEGsDbQW8E3zht1GZDlOIMvD
1v5SzPYAivwg0sG6NmRyKFW/KOTDEwlJt1ycurF84CTQs3PJI4gV/xqkMDK+HEK/7u+1hYBOw4sX
LQMAphg3fBqlw3M21HER6hOLN7q0S7ncmPkYOPUGwh9uzT/uG1zYcahoIZgDbhPCU3OxlSqBfr3a
kyJkoMr1Etv6ldTJT0Mp1o7s4nxfWpq+5MI3GTyKINIIS+OBZ7uu2iJVGY1vWlX5UBmvpIcykPDg
MIIIvD7fbPm7wXdp76f12/0R/x8fAvQhmiUgKjy/aQq7rK26aIpwaB8GNcgGL5eHwIGo+pv63r42
TVC+QOwwRVeqPLo5eS1VNxkgSvZ6/0MWgsupmPi/3zG7hlqrEWkjVUWIjmbXGX2lOaLwIQYvXiPG
WCoDTDCvqTdvUlqc43NZrqPJ0GSY++i53Zv2Y915gy9D16dz24+29xT+D/sWD4cS7XlaUHXPTe8q
W6vdiB/lGkxpKSOBr/lD8zvJjs41/opS9Lna4Gu6w5DXnog+eulY2EjjjvWOSUcUghLjQzefhg5q
SD11c4kcjGSF0mwpsYxWN/CFAw2Olrd5EYKJbJAUrS9CyDT+FCU6SO3WtfogN8BE4avQCFFCXfpA
/wfX1rzPdEHNLuqJnw83JUjqACuc5SPkpG/LWhdFWNsZSlH0WIBW7f72WorkcBGjDwh3Fsjn5jxh
Rj5SCALJWHRxMGsPNKwUmcFTYnrGt/bNgQaCFbTGSmry1oEB14GrecKpIPc7z2SotLFSXR/bMAfb
hiZnrpNskDnvsM8K4oIAPlgZ5W1tHuRGSDNrEz8KmMpmcaPBdbsA7pOFNtknqH904HQ+ca671lD7
UrZHw/xorCBYptj9evVgE8RK0wt44vuexXYUZB5NVVUs1FPjqKTAoTvJV9trm16tf98f3+1GAYsU
SKTwCEa0qv5xZhdeMxoKndhGzcKYyidwWyL+ICsh/60fujYxCzrslJe1OTYstNCXm9Ma+c5d04Cj
UkFFbeXQrQxnTl9ejpnZGQS2Bqa/xnm20aI1RMqaidmGkGszrZRuGg742YzYcNP4+/01ud3jWHwE
uOjpw+9oAL6+yRIaVU1v5FiTeoxcVel8CsJtgXZcI6+CtOG/HbldQbGv2ZxdFigH6uheLVhYRKmn
mc1+RN9sWTwzAPW7HqVAfXd/kEvTiBYgtOdMEmyQA74eZKqlVqmXmEZDjGYwWqnhtqb8ft/I0tb7
jxG0OV0bUTh+ZMxwkAyqB5IIDafHdRAWvdetCbAtndlLU7NF41mN4q7AQbLpPzWo5Wm+eZNWiZeX
rVgo+UOIAmd25hkUvUkoIbAiBskv6i1RtE2rpZ+sWyOhXLM0rd+FY3CcJB0qlbGwKp3SjdT4lYAZ
ADW+b1JTrXRF3gaJU4MucIHoIYQ23xy7bDA2ZKkxsnBsYr9MUPlWPgUukPubYeHCmsxgGcC3MEEn
ZluOc0PUioCZpH2IIbOoqG0gOeW+tolrJYFqxY9JpHlVrL0btQiGePjXwTA+YGpHAx4eXYZzLUQS
F+ijKmUW5tlH5WCY+SlO1hAoi5N5YWQ66RcLZ3YglisSBaN0pE3Ck2Mu8edCWhXLmtz29SUFZj7c
/WgVwT5Euu/aThQ7UmfpETZI8SvCWwZgYQ+lWBk46jYF323h5uIXhFqQ/isALQvSvgi6CimpKn0y
sspTyeg15FyLZMWz/HHy975sNgMofDWkay34T4ScvtT60WsLLNTvSATFo7XjCgAxvvVmPRr9xvyy
QzuirqGH3cquvnU+mCDUHBARg64LuezrCeqYXtrR0ANPmzleoj4PqnLMiwOovw1zNe86+ef5mMF2
BhoRtIUgpz0bsyRJxkj1upuAOIK4Y7Fvs5+VExg/4uYnImIXqAqp+IWGz5VR3vpxlDPR9vhH+hzM
PvPbvR7Qx2UBNZxYPwzz2GafK6f2NgCDgamFREdGF50Bs5upBZN3letpHzLKe3Du15msPPQZKiGn
orMdssWfnU9FsjvN1wtbWK6ZNdZOlVCA9e9/y+3RQofFxCKLwBOA7DlDgpyJOLOjZAiRp1CIj0Yp
MCaNplz7INJdawm6dcAwBv0Q8FmjtxpAr9n2kQolVptyCKU83+vFSL1agc8Y0mF0h3ItDlwcGoRa
0UCC2gvc5LW1aBBVZ9N6CFGVkw+jGZmPgy5re5DXpM9/MYtoHIWQElBICHRnpogpZ2A3xsBGdBcD
Dp7vVKPSjloEFPN9U4tziGanSfFriqRnR7C1CYi4I3UI04pQN1Z3SVYbQOUNIFIeRXDf2AI+ZGr9
xYMfpbIJCzmbQxRfOELDegzlQXKendikUKw2YjQfo+fTEV5sjXX2jKRjDlqouN1YBbPaA2ms/LPu
euB9rSrKB+jjKv2Z8SIvvt3/wNujiu/DcxDtnmArxKPteuLbrqtECaxxGAGocywsvZzAv2v6ardz
jpaZScUQL7SpY3EWolgitqRGk8awAeb3iMaX8WCCgRkkw5ScZZ2vqtPc+lkYNNG3iCIlWhf+0B9d
XHhGkWpdpukjcA6nnB1zulW+p+aPod0OwBba+usA/gPmyvs6TTwkI10+vLTJV6Ov9YYsvPivv2R2
ZEVtGnE9aMCmx4HWHc2fZv2g4n3c/Ew3kOGUS8PNt0739PP+ui5UMq/tzrY5WLwkgQTcGHbOew31
kWxHxaaINsjJf4//WWPlWlpgILgnWAkUPsGDdL2NtB4C6gUtRUgyFVWGioxABkVPDmkit1erduXF
vwAbQESImwUhBnSUIedwbY9Qlo+4A0TYaapvkl8ZcZtztP8Qyq7rbQ+ktvbm/oQuHBSUSNFri9AG
HZLO7DIdHYUSjcsCsa9JN6mc1pvRYmtogemnXF/Z6Gi9sDKbxyZ3EtDT9CK028prlWhb1dvuIdOA
1z7aTrrywFs6JVBrAekqHlu4xGbXaM7yMlVqR4SOHRePMoJhN2dWs1ckqm2pXoV9mlb7v5jHC5uz
leuVlnN4ItiU+xTF0HrYFk1l7/7GCkoNSGEAXXKDQUZACe1LgqS6qrOH3BbvHDXZFSNLm34iOXDw
WkWQM/dqQwYFhk5G5l5lQ/wQK9ZGjbTX3LJLfyQQ3r0/pNvbGFsDrewge5oq9vObBAknqYrqQg4F
/LjL7Y79g2kuH6HO1qzdWrfx1WQLLN5I24LJYU7MGPe60Glki1CAA2w/QJ4DFQpaeZDAHr0yk+Nv
PUOe2uI1CIjbfDxY3DFXQoLF2UVJAvpR0AhExHx9xCdYpWJxPNAFMl2HNLOZS7RuBNefgdBZ2F/3
p3fxfNuA4kxXIazN9qXI1AK0k2jvtvqBbkShyK7d1tKK41qyAtydNUli4r2uzbyIUUhqY/AE9IEW
fymzrAFhdPf670dyaWM2cY3TSRbJsfezQlJc0rPY651VnMOSp0IEDtIWDdQUCN2ul8fKrNLWigFW
ejCPob+BHi17dPbRMPF5yhBky2zqBG1soRVSb4GjiUfTVaJ4DBrBs8AgkrPhlLeu0ozC7ySTnONa
z70kh7Dz/RlZOjroLUR2GPh2aJLN7kKUXprSKVQZOJco8kH2iQZVhkbiLs2z8G9MgfoZhVsQrsz5
eyB1VMY0c2SIFnejp+ZJ/1ZRMBIbIwps900t7iXIzYBqaeq6NWeh22AYhORUw16Su/hRQGc80FUm
/81uurAyuyNYW2gWgccOVbvTN0lXV3sz7/Tt/bEsrtCkX47S6JTzme1ZW82HPjNjJVQK6KikIKcM
aqGmj8i7mCtHcKEUBJTJf2wZk/O7iA1rHbXNVLLlsMCzGTl7uy37kzKMFd/FmpC7Uz8SbXQlKvoW
LO5NMe404qBwpYBsDFWs3OiQBwLzO+QVDBq7rDXQ2lLpqczcv5kVCxQwMmjLwTB//aWdXHUSUyIZ
8O6sPijMMt5HmdMXcGw7K0nyaYLngQdoQAFYQJAOJNjsiKD0b9XMyRSgONS3QRifbaO+JkYYKwBl
InqeapFsJaRaWnQ0MU93jAMKk7lqdZvoohkobPJ2EmExms6rpSTZoJ64Ro27FOmAlGwS6TVBpzG/
qkeEA71S1UqYpKVLjsz0hyjo6ablKzHB0qG8NDT9+8XmiqIoA6VlNW3k8rlIiJfHxUp2ZeFixPWE
WiaSOqC1mZMscX16T067IqbxoWR0m6LL0TV44VnV2/0NuBRngxwDLhN9qJqF3XE9nLFvE2foMRwZ
nGueGve+yRII0A/t8GjrreQxUvETa3Xdiwz7wYSy5PdC0uqVWV0AcyMnAHQwYlXsFei0Xn9HnaMZ
Jx5SBXVL042r/GHQ0Xulfmvt3AWY02sOOkN7bKz6vMYzdjQfad4FXd4/FVW1l8p4WDmaC+fl6oNm
11/dVo7E1em8JJDOIxs1r44RZqEbuZvxEXxGJ30N7LSwt6YaIEYPd4A31swV20OtywmhsBkXvp4+
yyBMvb/ey6P6jwXtepoHPLkcaBKiBt0m0SZHDcYZwo6Tt7Zv8WInkHeNTo2zxka8lCW5Gtlsmwnk
Luu8ZUo4ll9m9l16jB2kScR4TmV9W6XErRgE4InnaE2AfpBHaIkQZ4V5b6EUgMkFzTvo3hFmO3Oy
tlKUiKkl+AgAFbQIjJIS9zLLAKOwAgxMWSDDFh1Sk20iZTDdMtVO2rDGvzVtm5kbvvqG2bayKG4U
Z8Q92ILh+qcsyXj5lX3ffR96REoCpGMnnvWqL4qSrnjjRbdyMfzZFWxyu1TINHwLqEvJ/gfRq6db
nyL/9xnTaZ6h0o6ih4boZbaN24iAuBaCPaHJTroWSnSjjyvMKgvu/srEbB/3vZrnI2/gLsx/8sgF
nYRa/Iy5jftlf//ELM/afwYz27ms4AY3TezcQni9KHaGXbiVWT1Bk+C+oQUI0fW0zW5oBIFjHcs4
mx2ygk22b4uNSXVP03+pqI5JCfcVxZNS7VlkxWawt3XPn5DOavVxM/bmd73QfhlE/rr/VYsO42It
p+m5uO4UPJaUwsBE28pHQnyot7i6OHDyg0pPpfKkJeF9e0tpLdTLkNczQdiEVoCZwbJLSYqkAS7y
3m0jF+0aY/3T/CpU11bdtn6lazimZbdwYXF29RSVkMdhmneaREHdNK4lnG2dvZAx3urSzyo78U7d
1pVcubT/ZrCVHM2i078wP/MIXdGMiRl1EyzIabeJraQujZs0uD+viwcGdUhkF0CTgpv2eh2ZBA4u
ycY21kHzOYIwvbPVQFI+ijrxmXi/b2z6YTdO7sLYbA3jjtVEOJjRuqp/0C4vPTtVFLfI8+xv7rML
S7O149Zo8XGAJWGwoDBeMjtotR01T+CxrmvhIVezYnHRH1xYnC2XU/Ai5RYsWn25taPd2L/TAtj5
fnN/Dqefc28OZ95ab1UlN/4sWFu4ScjTrcyg26HHbkYaXyn+tfAUqPQRpv/PBpkn1KJBTzNmYFxQ
r6WgTtQjCF7LK5HtysaY46oKpSLRSLALVe4EQGNkjnAj+e3+zC2sEGqwmjplevDWnIfPBXe0LgLP
YVi1rXFygBB9jSpD/kyGNvVj7hj/Po81FcWBeUa07mhz5I6eajZLGtjrre1oHAe0WktquRkla3d/
YEu+8crS7GLljly1SJgp6NANoHbbOIpblg+przcfNH8CmAaZ138fBiNnZhkg051ecPM2OuhXKEMF
BbSwLgXfy22dvwJlWG4cvMMC1sniFXS3OTqmdH3YxYO+Rk25sGMmaR50L4ESC8SlM1ci9TkzKyRI
Qkpq4BnbIGeQkxxZsDK1a3ZmjqRwrKrWKthBudk3kvipa2w/tsWh0Q41U7wM9BBGYUguWlmeau7s
7Sw7yEm2zfAkUca1jpmFa/dq2DMvU0CRI064gWHH4hzrB6USDwR03qOiHUmue7SUAyld04BaPDkX
kz3zOWlGUPqoYJXn3YaZ8SZCv3kG3kbWjysTvjLff7b6RVwxSFXqWFxR0GRIXK6Ld4s+Ch0EDCvr
OgWCMzd6OZF/3r8Xdvo+5dBXwJDk4ndhvfdtfgBvqyuUCqROCLNyaZfAr6JesanQfofErmdm9cpg
V1bzTwRy8REGrfoKKXcllIraJdw42EP7qKfm0WA9iHO6PRRMAqatzfHS4x6DR2l6ktpFlXR2eJq0
NxtUHDDJiQ1mE7x4CHDYAMIN0GTHofKEgECeYXmDJnvUWeN/WkrEgTEPOob6hH26wWQ7TmawpreV
sOw4RB/SB47WZ1nrHwU1kbLmW9Tj8aA2j1ScdJqFY6q7guxMSbjdGgPq4hpcfMu0US7WoB0UNigp
NoKWb7icehTUV741BimotsCLkf3NpTCheVF+A0/i/Ckvx1KTU1PCg3f4aDSPi42iu2W3Ejuqk8e/
2d4XZmajoopNSw4O0LDMKXD1BYHqbd2yBGQfaS+huRqiXF7K0QeDxsjIK4yhdimreaDZleNTW2QH
0EtEW1ALDUGvjh/EGqAJ6dDoUHSFHghVMBArVsInVO8f4wLtgvdP6EL4O6XTJvZPUEoqxszncCQC
TF2P1TCLmifWVmHc2WskJUvOBpRuEx5kwhPNmzOInXa9paSYJXMcd0SLrb1NIf2MctAagnIJDoAM
KgC8IHtAHnLe2FWBU40qpFZDK9N+oEsNjTZbrj6qWuoaTpgR1c/ln0mDvGFGA2OoYq8EYuv+nN4E
+yCqRBYU+TzcmBOS6HqvA6QuImJRepaN2pXRB6qTyI+037UZ+7H6et/YTaBqA7KE7DXaHVBOhNDF
tTGJSKOuSD0991kdSo36QoZqE9esc2uw+0qixr6Xuby9b/XWt0xm0aI+cS9O9L6zJH/cSFwU2kDP
VIwbm/XbOj+12QsOGvL6Gza+t/mpls8xC3ql33IK5o2tbqyRe/xh47w6gPgMYPUBnpr0htCheD36
jKYJH22HngV5E08Q7oMAQN5vrc6NDFcPxm0sBVZ56n5DmHmsj8TcFErQvdR1kBgHSKfI3G1OibIF
92aXnSAJohR+NxyV3O2kJxquEbgu7Ax06qCUhFgKCd95waHoRBM7AKOegWQbzMrr1O8WZM6UCr4C
XmNljW4u36keB0FWsJEYCpZrNjkNHXkEmC89p329s8r2XGYfaPNFDyLbsjg+VRm6ARQD3aP8N5N+
dfZ3niv+ykfcuMjpI3SgVtCJZuPXbH+mEVN7qTbpOQMOHDDZvdakL/GLUfmprnojA9kUxKKcPoga
brnAGb6vfMDCAZmQM+jHQfULJO6z0DIioNu3S8LOevo94szl1S8w4e+1onQ7S3at+qnOkv3wjbZ7
Xj/UebxrE5D7ab4RvxMl82pVX2k1uU3HYk5Qc9LQ7Yp3CxhTr3ctEttG1xQaO2vgh2u1E/A7Urwd
EBeB5LlywNvW/SbD1kyfG3lw7aIOMk1deQtO8z47ORr0bGUA2qczNFf5NjnohkBU053jqlHc1Bk1
Fx2bg7cy+9NQbsygD1GbGCg1qJ1dDxX1jVGWlb47g/GSxl6RBZn9jWiPVgMSpXNU+XLld93XitXb
Tef84ZXHsmPrQTJuZtVJu0xOUV6DxIooNuPjOHj60LuGcYSyKO5C13SHYSdW4+qbAz7pZNt4K4GI
HCdu3noJFgamDqR3wqQ62+pDI4FOv/0g9UOOJPv9Qd4sICRzkOCdWjyhzodGwOsxCiURWmc0Umip
idukn8Wa6PHtWHBo0fMFknysHGBn1waMBuWKtu3JWWO1qxnUteuN7TgePJynxGvqj0vWUIIFaxL6
zZEJmQXLuoTuALwVYM0GGAsFt+pD/a6DR3GNN2jR0LQbAaXDzp/74Fwf+6pkGjmrdjMpDhTnGk/N
ZteQlWN+E/JCxhseB4VEZPzwdJ+d8g4Pd8OSSHq2QtCOu4meB1XE3EbycpRXZDUYmpXTtjQ0E7Wc
iekB+Jc/l/ZFkG2mgC+bcg6L7ojksOXpaHeuj1kb3t96Ny4VI7Mm/wV4IHzHfGdQfTTNMmPp2cCD
yi4Tl3ooe7uW8sL3+dqduWgMGx0tlaB5tq3prF8MauAM+5zo6bnvHDe1d6wTPmuUHbitJjahYg2Q
cfMKx+BQpQfaHPEq6PBn9lQ7cwqpb7JzRc19CabzKtqbknWS1l4Pt+/DmaXp/r4YWds1uC8HWALU
S9vEzabpNpF1zJut7ksIWN7lNXDg2thmRzppnVqTyhpj64SbJs/d8NiTwV3Lqd+Wk3HbIx0nY9EQ
C6Mj43pkpMhKpcqk9Kxaftsdi/wccx/haKJlrtYTsFmr7iiOvbTj2yxEyr3+RR3//ia9HSu+Yeo9
wgmESzanV8nF7MqCJ4YikexsjrvWeorIMWoeVOXzvpXbIwf3i40J2BMCUdRMrq3kecwhMjBk50Ta
RA/6I812YzTJwv9b/MhE+I/6PCJ9ULjjyXltp6570oJ/tzxL6MEV9ouWPxjjk955Tvs2MYKnK7N3
82ab2ZvNXi311mDosCdHj2qf+1pzJKvyXdNHXwUHuF8AhQFEBdkOBKmzo0bMeNSsVk7OtP2Ule/1
WvSxMAi0SMM/QS8Bd/Gcf6kvnaoHmDo5G9bXwJ6lckuitcT9bTAHhwvkhg3IIZB6KOBfrwyCuVKK
6io9K/FrNeSunT4r+YM8bivjy1Y31VmPj/rJ+On0hYecz/3tN59BHC4E+Hj/oO8cbTo3LPiCEwpd
s+ocg2UoM4AZWeOlnM/hf1sAbRCGByvz6zKrhqYexrQ6VyL3B3bKE1zP/bf7w1gyAp8LigwkuaeG
ies5bJwMe8GUq7NlEJQ+vhpzn2bbf20D3EeQl4ZwGl7n84A3LqWsqSSpPaOVKc0dV0bVKF4j7V8Y
yBRaoIyDDAD6bGebIdPyQumhZH0myj5FA0SWbIFhdu+P5HbRcTNNcR/CajTIz2fLyJ22AeIS+QUL
xLVpbkqghcvz4P/PymwocieVvJJhRU+A8q7cCj1Q9y3cJBEwTRjIhBZE0AyI/Mx5GpVNUhrBRKcc
hA44hrMxVc80hRs/gzx93DCvrzwoxEia25T7slyBMSxO5NRHCcoO+NV5tK5kZmZocUHPQ88ct7Ca
AkqXo7I2zGUzKO6hgAO1q3muBFw70TjGSNG0ii8bIKD0QNsN8TeVukh7q+9y9qMXPzrqJ72vrJE3
zK/BaY6RqZnA0GjYQTL6+mhBbhLp4QgZknpsd4b8PTLTYFS/0XRtV95u/WtD0yxc3LcK0qDjVJo9
sxLvPF1x+/rZWDvES1M59edN8Cw0mM37UhJRGUWh1OwMGozkFW2Dji9EQnf3N+ZNWunPpKFGCRYK
sF4geL8ei+DFwGVoTJ8h81GxT+v7QA+R9c6SjfU91T0lgZunm6xxqbItJQF2BSfQfLn8GrUGCYYT
CPdMqzqRTPKhjeCh1wTdp4WDvxWvXbythl/GCFFkaLtVO2dNhntpjuB58L6ZWLuw9tcfX3fgDW4k
uTvL3c8eeiwKX2u6WtpTSKgYE0YErG7m9O8XSw2KcN0a0qw7JzTNDwOryn1b2i0YzB0HTQtK46+s
xxQIXAYK03ogkpxkKFFRRvbs2qDcUmE4XdEhlnMz+5hayBS9ysnGQeQsuRIS5S/Fm9ia9Rksh917
mbkVHgcut/wGJPS+TgP2pqVH5TcD+Z766fgqmA9O0egna3HTn2f3vU+dzY069LKkRlV35sV2zLYo
blTyJzIfcetN8jsv1Dg4xUvBn5pauBo/QraJyJ81pBOgWY3wGGAGTXoXtpc9WK3vmP7ovPaomWSB
DuSIfuDqpuCexH/X+5a7Sukq0rbNnqosgAqNkwUKeGah9xE9p9TlNfUidAXgP+bU7X9lxbY72XUg
zI22J/+kMTnaQLaCpWuI1pzePPGDJZtAlIhK4NtByjV//bZtgYaPEb7V2uey/A8xuwf9e/rTknam
sylbdra7b+m/JjL9Y1ZXkbfAfQKfPnmpi62pVSSPJjTymRtA2lDR/NBT511O4weHCHllX94gAiZr
kA4FmSmYvaaX/sxa2pKyM+FcVS0HKvZMDerXsu5biMjN91R7gsYBXSf1ndzPbI+BuWEKaadg40ay
jVuk1qUeuTuwThLXsTdqGvvsDe2fYDoDYksJEN886fVKBLXgWPDQ+aPvC4kn9EhfjxYchIXeynF3
loyHSo3BnryWm7kp30wTemlidnqkpLFVMUTs3CjbGpOYlGhvTLZ9vMmkQ+1VEIJ1+We/jfm3+y7m
TxH4Zk6n4BMZWVRR5v02IGIDY5qedOdaC6zci7Y0fyx2mXwsoLunutGT3AQy/1qxOgVRt1YhQDQ1
00JdZHbR2JIclRqFY1P+GfYmoA+xq/+QA13bkHifeZH8rIwnEMB3oZ6fO+pKvuqxbOVtuXBzT0Wc
//2ImXflFBLUiYntZOcdDxJ0hXmcaJXXm/X3++Nd3EFT/xdyhDY6h2eWnHhw1Ko2UP8ATUX1ILfM
u2/ghhUNG2iKdaa2KeD3bwS20xIl7xIkzWfWPOA+Tsx2a6Rvrf7WNmLHhqCqznXjOjnScGjpl3eA
lEOA3k1Qi6kObRGh+67cVeUGoin3v2xpa1992ZRJuPBMHW81BZoxyISnO7U5Gkj498+J+lFmvi4e
I2nTfLAHccjTz/uGb7aYgiId0qoT8hD+eJ4UbO2Es67RmhcUv5xsU5ueqsev3fgMpZNA4RHgPGup
6dvAHonBqYsSKwDwKlbkeqwkpvqgmzV9SaSneHyJHMkf9KeSWS562cbvoCvTzFPVbTQOpUQfHUly
9+v+qG9K8zY+AU9+Hb2NoKNDEuj6E6raThLiMPrSWcA4uBLzRvlHDn3ipJI3iiF5poVL+ZGM+7zZ
W4nfFM+q9FuMwMT3zZMDPdqvWHI1KLtJKwsyT2j++TIUfcA3hdKldhNcGqxrUaSmLxpN/F4/NdJv
Rs98fGems9OitU6Km9M9TYSpQ6Uc2VNk82cXMYj3JYD10NUEqlpPT47OQDyTPt+f7tvdPbMyRXAX
u7sCLjsfwfX5wovfFutdxizf6RsfWiGmBHHobJOquzIqvKbbleJtIGTlfC0v+MU4Z64UDTSGEQNr
8QJm0zQpt5bEwNtVepY07qmofIV4elZDndAtso+PoTnp2Q/G3gC6DKLEj6qDDs1MJ31GuU+Jy5UX
xeIiTNI/qEEaIJydHYgKDETETAV9EUjQdPFuiKiXrynnLRlBVI46G7qyQeU+M9LZNmmZFdGX3pY+
QVjf7jJL5Oj2c9ZwXbcPJCw3dNqR+JoOF+oA18tNtS5hkA5gL73MfpgkCuLhQRDqM32rxtCb0hHL
HhVtVxY+1V777lUbDka3I8/NMY3GbV2wk8jDBKLyKIz8IF4acBTfwWjQN/uq31bWf3F2XTtuI9v2
iwgwh9cqBmU11epgvxAdmXMokl9/Fxu457QoQYQPPGNjYI+LlXbtsPZahAH0B/77cimfdfOcTI/t
lBiGkuqcIijvY1UfDa1xY07YxkyxOAZp4GA4hb5K5Fymqf7A1d8eNipA92GqvcPXJHX4wEJUHNKE
xIktvra+aTSFmci8yeFU379NN0z21EAJ1XGklEGGMLNdjRD5ilqxxg1ol+5bJA65/iQNbqdSIXtj
i+XS6WBceCHYzSljj3oE8mNXHDshjBXCBL912++mASoGjD+n1DsND6yvCLyAVaj8Y8cwbCBy2AL6
IUGIOyXMLs9PLyFtnikgBUH0MIJUjQWW4YsxrZd1iyaXcTa5ydJqCEUAb4L7ejkUnxtVIAxj7wIg
YRYiRNIMn+blqvUXGpxuXL+Lgabf/2UChU70q6Lhe7drHC0pSBNt2mEJEHzlQU0L92s2MwdZr2u8
dzVmw+IXP3ovvAU/+Hq1gCaarjaPhlgVI11OQhbbJNZAt+TmeZg7gVLE24bxg6mPQ45Sjuib94/6
9WOIBAXQB4jWgEMA5fPleCMIo7tYrHrXD7VVc0wAsPe82krBFgYu14r40RIi5XoFkQKGdA36xyED
gUt2OWInA07d8WLvJrrhW2B9AKQf9D8L8/qhYrs8dqIgIJpBqnnSZZhbyAFdzIEeKljIrtTWVZLq
NjLBImV8EZst5EdXPcfFq6RSa1IP2Xent4MV9lpH/LT3LWCbfdJVcWcjs+9betwnjuSjI+f+8k+T
vfrKqdN1CibB4zE7TmGnhEYpBYNrFIwYRkj5FMRxTDd1ZkeLbIC3lh4m5j+jzZa+hhyAIg5wCLsy
N/1aWcl1tlB0vzUhUL+BAlgDfSzYoC93d0Bk3DI5HlwJxQTvKVRwjPaq9MwLp/sr90NxNF86ECCB
2gVMEwAYzUxYnHjgIEnbwQ2K3A6Sv3xl61xBoob2x+pB83vb0F8CnZllL9Bg+BtGp9R3IujwCCbk
A5LuQ/mThRrRJ2Rcv+BjXtsioOF+cqToyEYiZrYMTNNSYyjZ4JaxvwsVJNONEk2zQZYsPFW3thQF
SR0RF2hTcYUv11vNW01kXDO4o94cfLlaiWnwdH+lbw4BqASWGckkDHQ5hMbJbS0zzCUQAvjymaBg
Mvy4MJHrBMAEIEQJDS/EhHmZt6cOuSqUlaoMbu6Bus+DXXB8TWjMCo35NJgar5Ww7lYZF1Q0HYba
Unsl3TRVVdO0icQF+3FrAxG4aCJkXQDAmTPEJAnLiyoSBleptaOCg5O06REgY+f+2t4w9wgJAU0H
Rh046XlRLEk0nA2VH9wQIsQZEHrxmFlV9TYsYfBv3cuJUQqPC1Sh1LkDDBE0VSyleHTrLvqqYsPM
8BNBktAUR+MMLcil3Ny1D4Vg99eAsxvQNKIv6czHgG3jMCGiQvEhZ+eEX4cFEfUPqbPuL+XNAwS6
IpwiFaVmGP3LczqiESlNUepx02gjgBhRFDYedElI1xAf8aYvfw5g+BhG/wh+v3Wd+av7H3DrnoAR
Ba0/yEaCgX5akV/+B4uEUkLP1ehqWjLSSvILhxOlJe25K6ZPwKsFDRW7idNKQ6gxu45DFXBpGWqI
6rV4JRRmN5hVSMTG9FKVRI+S5qCbCVh4p+DQx9mWpjSKW+BrayS3w/gvU1dRWm6qRnq8P/3rZOz0
YYBGoOVMAO7vqvFMrJsqU/BhPXdUixPyEzTgLBECtE9SYYfKX7aUzrp1SbEQKBMBtDaxiFyuuCiD
BCGWpRG3x7c4T7JRFVlnyRIvwa1LOuGt0OwFagbQms6GETOjT/hxdPu+S4AjiwTkJcoKtOGAMbPg
8/463vDI4AkDUY3UDQ7ynBi4CYrY6Bufd4W84Z08jJ/0hFPAMSs1uzSLUietBM3qIAizYIFvrCYG
RqebDAQgSLFm3kHKp5JQRBjYgFBFqag21P3sYNAe/n1+yLZOTQITLOjnGv+6JgNolWQvzwe3im1D
/ULRkla8GwPJxuvneqmP9IYZAoHTdEAksJhd9QL4QcGzyKgGV+MTSwt8FAKh36abA/rYef6UFchn
e+d/nyEc+KnwO5F9z2E1YjWizRKCsG4FdV3ZHTi0W1hKhhYnu4sWYMS3zAGaD4CpgNbfBLOZHU7Q
gmipXsqDOxiapbX5MWeZqfSR7UXqOk52EWdVqESxByVkTjY2zxyCWO/TUA+8QkNkX91B/2zHj/tL
cOPKXHzVzK+FCATjuBCPee8D6KZ3azFiJgPiHpzXCy70rfvyewFmx9bTcWj5FtG5L8oJqbOWiKL/
iSQ6MXCmIobFrxaGvPGYTuy/aOmS0Jxz9WoPmQ8txzGE3Wl41/OdwuMtI1h3ybuiWvcX8talnJp2
RJgeWKC5AJQnjHFXSfnoosjbrpinDzYnI6CJpLFc3x/qRtYYpX3MCZqHmBeoai/tXD6odcCPxejG
EPARn9P4K9E+mqMemeF4aKrnhHvJim2Tmqi2s20TOffHvzVVPJ+omANohwLXzJrzOlczkKNhVeU+
dkAA8qGHo2+NNfQX7490yyggdwYbNwVdyMtfTlQMtNIYBLwbrKfpSXrMh6O0HcUQuFbbD5YO6M15
/RptdkCrfix8LldHVykZadAlPeqhVbb+QuQl3rpziODRo4kiPZJWM/+jGeBm+mBFdeXOBFsHCL2M
wjWMP1lVQL8yJGNhRcqq4yrKos+qNj3E+PGDJ5Eo3pT1uhQjEu18iMeI40Hpz2Ghg+lH26tLWjW3
Liyya9DdAOoQ4flsn72+lHtd8UYXaBKeSJX00KL3nnZxJVAjgOpYjUZnmuvN/5DrANYIeQek2kCp
+rOAv16ecqiLWkM3iqu9xujwF2tT9wFfgWZ3b6Yv94/YjU2HrwDaTHhEwMnM4fQx1/oDQhjeBaOF
YQlBCo6dJg+tqk2WyKN+YupZJIwqhiLDSvzI30wL/mteUWQwpmpMcHXNP6sJn5q5B/8v6QWRjkPF
Q58RCNK+4iJ7HNXUGpVRsNuKT1c+DNmpCvtsF6sh+HdaNd7q8OFsreuYLYWhT6rEaPeRKGemngjV
rohz3cqqtkjIqHrCq9RBlw4JTMlC8TJ9SAY+OPWBrxM+6XIzaf1gwUrdOOWANE9hGTJxqKvMTnnR
NmUUtJnk5u0ubap9Ojzo0J1AiLwQAd4yh79HmtsjkJvlJVSVJDfV7LHKACQZ4aNUVpDlKyE8aAl6
S7qQxgG48Xw7+jt42xZCplrP/bl/lm4EFlNHIyIbHlSsSPdf7m+L0k5lGPgQXsjMWkbOdglZcAUY
x524GGI6zr+OUMOlY29kseTGylbND1qVEw6+xMT8ovWQNjxovCkgNZgMu0YF72NFkmgSofei0/8y
Vzj1cGnw6M2xlUJcx3WjlpKr8NxO4jqqxeFCoHJ7Of8zxHxfxQ6oxyTFEGHXUgUKSgAl3Z/EjVBI
AjDYmAq/kAi7OqRSXxWjnnGyW/frXv2u5ZeGyMNX69npRwniGfv+eNfGBsMByYkE+2QE5iwRdSOO
VaBkiouDYofZsU9XfLLEn3W9bJCR5jUJ0AzkEIGjvDwi0Peo1Rhtai4L1IYMWYOGa9QNzPtTma7v
pS0Dhhu2bKoW4Kc56SdXpxA15FTFbWy1bEg37jgKXrZKeX0SoqXWlhvrht6tSRoY0A/wIMxe5iTu
wGUa+oqrlumuBPSCMzOpW2hSv1GaRaMhMhLIdQOIdZV6qXqNZ5JWY0peUdm10FQgDWnQ5sgP8S7r
g9BS5VG3y5gJK1ZoKU1aLThoUpM7pQjdOqbE0cKBmSY2X2WAYZGlwBuMF2r2YlRjhP6QrlDc2tK1
V0gilvIHU1YK59zfzWtjDdgrToYKyCBasa56eZpRRbd5LbhjYCq8RPIPtbeVYQn0d72PUONATAkn
GThipCgvj2YwNaEMqSog1CoTBx1YORErybCQpKlW92d0I96axprutYRKD4ANl2MZeNF4pVYEVxhf
wtp4kfrIgshJHEPZubY6LaStVhMgiRt9BMjFCVVxFcsELI0hBzjMuZLNGGiH7vP+d13Rp6GaAnQ9
DvK00vBqp634ZcFLFR39IQoiLkMrU+ORumUPRflal+N7BwKXEomwpEM3ps9TKTpCGwLVpGNVvuQ8
O4N9laiZ+CmN+kIceH2dgT6RsVCwhkgfz42G0DFWgcVbdAVuo6U5YUNOsprqVWDn43PPkWJ4XViI
W4cBjhc4DrEU06t2uRA98zMhwu+46WnooElVemaUJxHx+ZhyDZ5xPtJJdygNaKZIx4BZPGTdvU5b
+1W7cM1+Uo6X9wyqE2iAnbDAaBGdn3+9zOOODYHsssozILYE5roS7IqrbihrN5cLnhQ55wGbI3fE
03N1xcl+Bng4674XVmWyzldfgusuKPCcAPyaxXZxVaeqz4WyqwlQ6Q4sjfvToDGi1iEJFVtNcmgo
vy0ju9Cs+yNfnwAswa+Bp2fl17nkm1iTahlLEBuQpTQHtNo3KQJLmhobLn6og4Uw6EYaWEFT6XQb
kMLChZjOx68BPZ0TADmpVDfY5cEZfKXocHc4N0JCjWMkazJQyZLakGy+WCiq37ANGBrmDlweU6PB
HE0YS6nH+V2ruqCUJmEqEUP+y7wKbIa8CWZTGiYcEe2qsCQIs3zATOSVVSQrwytWg7wPo7XvJ5ah
9wvfdW3tp8+CsUcPkT6J61yuCARimyySmepyiriS6nXho+d7FMwsV2zIQN3f7xvPHQRIwTSCDhkZ
R23eF90FgswkZdDcNiFeuavQZzul3aLBjqLHISDpsWL7XF4H0bDVhAXf7oYjC05r3H4kMrD/gHRe
zrVlGfLuRqe5jWQxdMaqHkQedlH7mHSfSXnSnnurIVkfOeMEz34BTmboF7paptdmdtUuPmHmKPEB
WBb6kGkuBEIFzhbjZyD9kGXc6802QhP8/fW+NneXE55dbEkXxozjRs1FNKpSVoAdSysGdLbo+VL8
fHNrUXWAHwgvExnO2eKyrBmDJpU1tw8KOhTPAeo56lYYSbeV82aNZEGEar5mJt4+bh/uz/PalcA8
f409W1XQNkUN30iaa2hOWDzkHqQud2zBePzc0NneAS4g4ZqgdRUNKDPjgbq4ktWJFJ1kjscJKRMP
FKO+5nVoT8rqqDSNSEB1siklAAXCJo7zfVkL/UtY+EUJtk6u8VY9X4dvJbiIXjjDAGEQMvfZIUp7
NFl1+QAaKgN/GJp/fAJccxcGmbdq4ogHeeuYjDp4UICcNDufaV9t14YFRbd5ntKwF6onHSzYr3Iw
gJZznIJz3IJRcyIpxeuusFFTN3Hrc60tywWydkIIBBblMnn6SxsuoSxukrdmrEE7hUa8bNNLHhiw
kkoRUMuI+xfGtx4zs1Dt0D0hCSkFCTCE7PKm1DIaq2n+Gml965mJknOQ12OiSGpU3RQ6gNdQf+gr
+O5fQp2DPQC6p0goAG87vFcpqzPSp56SHUbYupcWnJgjkQF73sVCkpS0qLzUVPOIxabS6pCDYmXD
7UZe8mPCkPCqTRVrE5sQM2TvqhrU0KRNO1S9WlHMDYcbFdl/Sw1Q1xO+VfLSDnMZXc5DmnfSEyTi
kt3gAYO0kHq/cfMmVQJQN00M78DsXJoavEB1IEK25ISm/4cIOT0/fuO0fsGxm4zz7EQiqY+/HyRD
KtCLszuXKim6M30jOnGK8sJ5zUFnobpgQ27cLdRiJnkjtBThak+///vJlITOl3sOqaA0oh34xdlG
N3qz6s7/fIfREQZKtslCG+jcuByHk7wGze9JfGoi5KP8wNbDrewB/hsubM3NRfs10OSU/JpQ38MH
hD4jepSady97Gqun+xNZ+PvlmY/ZhQWaJIc8Phla/G7wHDHU9p/RbJAs+u8U5g6br3KdipMbn3p0
uvFQ+CFN2Nq9AUKa+3O5cYwx0AQCRDZtEn2+XCs/lOFvcmV8auViN4zlqkjFksStt74/zo1nEZl2
uEcItTGvORONVxaol3qa7sLsPYxiTLxCAc+duhkat0n/gOpnYWK3NgkFzSn8gBsCZfrLiaFLLvOQ
gDRciT0K+gZ82f/LAJgITjMwgdI80hD5DqAKv0NPmbGT9ePoRwsD3FqyicwGUYw6UenMjnGrNH1S
aZ7n5o1IPeHIjQMJ69RuJVD2Pcklv5SquOEpToUX5MfRUQ/J8dmAAlhOJbEMuMl3SweQfcpmGz5X
7LnohjU4d/vSbNtHI7f14ZlHQlROiWfYSlnQaEma4fpYIiszpemnxmQUCmZXLM+7OEfnO+cCckGl
qgckEa1W0ULrzTShS+sKYtWfOoSOsgn/4/H8MhSaPGRyoCThSW0Ql4NquByd7CH5DkLB9jM75Bd2
9EZmUIPtQ+3wJykizc25xvFQm4rxaICchtZB6sjGi/GhID0i0FZINqMW7EeECffv3q1hwSCAsARe
jQgQ0MzCR5qU5yr0Fk81+AZMALBTO4WXbHlSxU7Ag2RrzWA9PBMWrEGwLDwZcbakMHe9o5MyCRKU
AMgA2jrn4+G6FPmbegxPRTjoaLLUcJibnFsXirfUsHq9rRMt3qQiAXYQCHzNHk3wMnlJ1kXZSRMg
AguiXoL8G8l0dxyTLRjG0FJo3V/hWyNOwQ66CxB3wMZdGpvOD1M95JPsVImoKpHRIJm08w0zb2kn
Q2FeW9jRpfGm3/91cCUlE6RYwXiybqb8CJohS1Qs8FnCjOrJWTzdn96NYgg4Kv87v5/Q99d4XlKM
YRxiPE6gevOmQga+3QYAqzXFKkWrmke7cN2UOa6qTAO3CSlY0+5/w43wGuAiBT1lkEtDZmfe7ZnW
Cd8BHJ2dpsywsquGQ8e9ef5eaM9pvm2Lj7p4N6B++d0LKJejTJULtA4TIvXhNs7h6PrpZqyW2r1v
7AS+Cg+opkyJ8XnyMWoSodTUKD8J4EdqoPQFS+X0Bd63eFcme20hurz21bAIkzwOCphAf80D3Kxt
I7UCidApAJouPok63uz0yS+WOv1vAKjhdBqIZNFnDl6QOXFgXVfNEEH25cSaN1kGmsLbMhMnO7X+
fJeW8R160B0818pOC3Ng7bflgg93nTwTYSfQ+gDCkKmDeY4nU/S+L5HUlU9gZSZd/RiWIYFATyFo
+OVBg0qEGh2NISNq5y0ctWt7OY2N3hRQeiIURP7q8nox4FsDzsfYqrCXizdZ3EhcTiR+jRS5lJ8a
xUZ8s3Clrx5fNA7hsZuYRaDqihLL5ZgxwKixn8TGSQQ5fLdOuG0pU3TOSUuAhJsDATEMdOb06M0X
Nh4SYLO8xDgNwbfnopW99yuCnomgsu/f2GurMU3p10izZydtK7+GApZxKiBInr+ADFRZlSppTxW/
62VqDM9i8DdQZKzsqk3RB7DE/XF1W6YWVPwwdGAmsaYzM6nmcRaOXBxDSyom/WfePQ7gbxoWuT6v
fE0ZhQdUA5Bdm6jaJfFy74Ie0Frmx+xR54Lo2KINzhRL1Ezvr+fVxkGIEEBE1BOnsZDkmo3CN1zJ
gkyG8qHZKZYCg7dt8odRdu+Pc/VST+OgJDxhseGDzduEZWVIkohrZZD47oQGYTZHQ/3P/TGuO4V/
BkEbPZAgWLWfs/PrRclQ4weN4yg/NnYf/5X/Zh2BITekj9R7iOO1UvQkibcspQAuE8EFqItUE0mo
oRAVievdIuHOzdVFkuz/P2h2WJFcEKIhEeTH8jkdrBz8FZG8Y4loQxL8/tyvTgtSZyrunYA8PJr3
5nGwHDc9ykayCv140IMUL8hk3R/gKnBQgIhDXQ9JWHS4Alx+eVDAVIa6Njj0zzWqJOcqh5GsWA+u
5UCLbB2kkhRdC/KpM4Ilgd+rCzeNjLsA6Uw8UagWX44cSKHfjWigOWv5Wm9XfLk3Hv6HhrmfUfAo
4VWAJz2/bp4HXGcUYX5KGQCmYkH0nDQoK0WOXI9rVYvNxBEa3/n3VZ2kGIDlQmwEJNHl3CQkLxqg
NPwzkjJ0VEFmJ9EiA2Ns4AjRh4Sc1v3xrq4hyFOR80SDJ2rh4BabBbCcGDZD3YB5MVN2dfQwKJ/e
8M9BMsbAa4M7DpQhSgOzQz8YjS9BZTM5q4Cu9FJH4iWNmuuzeDnCdO1+3fOkjaIyEqvk3OkxOKAP
qZ5R8L5yExPhCUXuhUW7LoRiRtqkqYu+G6AijNkuRaIWtbUix+dacvuWNhxiOstnJ07ayZlgKXAm
vJRf54C2VIod1QPJ5NbMK7cvdmoA3prc/vdtxI0AshrfBS7S2TZWYtoyEZ7UWfWgyQp7ioZLSAFZ
AHa+3R/pigsPOQK4xWgcRDsU7v2cq7OIo6ZowjI9I5M8gN0594svmbUhR9uAy7+0BmhhM9CacSdp
Wv06iP2gQsHRY3tVaKAHoXNGhNtUc8kH+hzbcuECXRcQZt83Wwq0YA++XzbpOc63fTZAnYYjwSiv
fT40xeQzF2xguDMy+OhaeAp6eFxs4Wm7Nr1YIRWAcKRr0IA8z9kofMixdEwm0lkQAfUd5NnkJeLv
G2MAvI/ME4DnkBOZO3IFulB8KHulZ50vCgdOtE9BhGgsHKtbmw0/QJu0KwXEnfNwyPB6LRuqIjt7
qPUfDa4SXwGtqFyuaFsaTN9HBL5TdSL2WoGVLWohICKCe7C0qzCfTqOnUD+tIT6J7FJg1MHCF14/
8eB1A4gH1SIkHZD1mwzcr6vfeNrgF7rWnfmC6vAxgypktBzd0v9qIpvltmicWLeOxPCRCwxStoE5
1Ge/DSgUZXzPlDgLYkakQBVxSW7uZxMuMj/Tt+H5hX8oYvHmqS5+5EsQ91XszIF62BfswnuHHi1Y
q05QnqHeuBqy2oqVEg3odsiFa69LHLD9ZWlJuJymr73xihoFXNc8sVXFCtJVEny3EHPRjxAStvCn
22oPQY8QhQgDwEHIi6pDQ/LC4jSL4+EfFq+cbNfKvixqCMt9ZHxuBYfwK+3AJ/WuRq8GytRIsN03
EdfWGAjrCb8CjMgETJ1ZR5iCJuoEhZ3TkmUkUzvV4tuEt+Uo/K7lclLB0D+7losXIqqfh2S23giT
wUcyvZxw+GbPgBB6KtDyOjsr/YunABbH27m/zrPTkJ/48EHSSOg9G/1zyEkU7nlhCFZxlN7Vtcht
0h3/GGlmpEPM49BD2syninAMaoTba3kr67aimsJ+CDVT6F2ImhRW+CAathY1pKhIv89VB0DNUnoy
vkTDvL+g11kJvDTIa+Ea6ug6A6f15SHPlJppXsWxMx+DLgD8ppV8NGSIsFFNdoJx35YA14Sm5ioU
ijf+o6rty6onWuTohzQgQbyU7JOmN3u+1L+/aBb09BXw80PgsXMHxgTBZiWY8h5iA/zvDS0M0KKp
u8E3ZeRvd+paDd66Zy8gFfeg8OikfOU6U8upp69wGPdDYI2aKab7TMbjYEI0RPJWcVLi5EA7YAvW
q2Chznvl9CBDiEYy0OWgsIfeyFnkHYtaKBcZi8+RxynrHihgWo29bjKgfRbuwpWdnoYCOgXOJGBT
6Hm43Llahz46MnoxpBGQpsOr2FJRbyJ6/4D8OKMX24FhcNGmtoopfJu7cSB5L1JNrHOw7PbcKvPl
XKQFH3qxI5RqrtB80JBLTxq5csakbSuayEmoo1g7AKXelQAPEm4M9YJm6M0daOYNUCnwAo11Zl+E
deREbduBSYeDtjTpkTJHe5rkiY9lIRnYSJBLdTRVhzohRTsOGUVrO4NNAiIptIHlZG+JwUWe3Y5Z
IFGACbq/YR6BJZ2vBo1bMAPXHsBkdFHGBBQFVgC/Xq55O1RxIfnB5AwdGpvVNtIqjJHWrjuryZ7l
bf0JoAxwNAt7/UNRONsFQIqRekdCAvnDOR21D4+J71XkzNKAJp+VGZp1YXVmFTip5curttrmJe2A
TdlAAxqUAL3ZSZS3wBXqk/5PnhJtEtYewbT+nW40q9xINmCGekXSvb4XN4D4+V9lTCrQ27xXEtC+
JHpluwyKMx6oLkAquE9Sgwgr/s3THcgSyC96TIP+DU9GWJ2b0ekyK0rWjUo6fwH/c2vRUT+eMHhY
fTCbTBfh1zuscGgeC8oGHfmAeymssyXpa5BdA5j+jDcrMBlWptqtWOMY7VtZdAvR6GRvZks/2cap
qxucuVd9FziGfc5Dnvws6U5dPxftg944yhOfPPGtnS6VWG6OBjprmA9wPAGBdDnZAfmezMhkXDfI
8q18UDESrz2yeuWzw1LL0g906nJqMB6o/wPgCJAf+OovB8vitAkNXwETJ1VPNSB++ZObnBo7AVPc
7nPXrnQ6bHfSc6NQbR9AgxEtNtHi2b6xwRefMY9MmWiMGgPjxbkka9Mg697k3mPyGVs5rVccWVd2
Z9oAcpRERpnrsDcDoqw5ax3Y2/VAfRO5Fen9qBxem4y24vbcm6Sz81Vq7RXCg03d8gtrNa5a57V2
jjpvSR+qKyBccGR/4znGTkLURAKdhFQ3+03p7FGE2AungKbEB43PQ7JGQbF5UL/BSmuucZnwB6Cp
te0JhNdI6SS7l28oRPWmfqhM4bHOzOih89bl4ZTtisbKnzU7pw0+l/vQ35SIQD6NQOieOZI9nPqa
5jtvo5HUEZzA3j/kuhPQrz2/bmynsL8Mopg5WeOUU35TWntwntEwXvVm1AKQSD2qvPPWuO2PJeke
j7oVUDOzLYOqNDALG2DR13VJoApKwEULbglIudnIIa5txQEBrQFScQJ4LYF+y9vOWeFmnwBQsiwN
qc54b7j+tsiIT1x9k1ox+cvsgnQUjYIIycAnaoKbwvjStuJaRkkjJYVzeAjMvCdrNUTNCh4DmJ9d
YDNPzDM/FcqITkpGd2/8e+psXsrtoTSV56PYWR159C3c6PScUWnNma63KZ60MxSwLEY+mY332+Jc
z3IYATcwBFgOHTMhwGSt281TDvUSqjiBSfV2Ha5DWzskhFoNoGQ0AKALehkEZyQCVctodtRbW8Xq
kRFpzZPs+5OZ4nH1+cReFImQYGOipL/WT73lb2QSrEj1pTLibFQikhHgzz0l0HX3oY1BpQ94S2dN
InZle070pVFjHR1kkD0S6xEtJlZpxuYutzsq0ZcOfIhU28TmdytAtm5VkfVG2tPRPYQ2T4RT9RSQ
hJxT7K9Au8Nhjf/ZZgSk9owQpBzwLaZPsfor9fOgkIJQHX8pVoKjr4GZvY+OrZJDhv8UrG1KbLg9
L1xirT49K39nNrKRJCUyYWZYWEZiHVYvNPmSnWO+PbQUMy0TqtHEdMLa0s6FYzwIwhYyVmb89LUG
wRVO/s7b0WZT7D+dFdpBCvLJrwCgWo2avXGSTU5OxqefkeA7NIdXz37SHt5yu3hqczPb5A2JTFw0
nvRWT4cVkZzNmstMSB3oNLBamu0PInGo8vkW0xNat04AbJFNa9Y1JauEYGk/bOCf14cE6e9jvU2s
KiZktbbA8WUapqVR3xIf0GthxseCrAbqYW2+vwISO3Czt0+fr+nxGbrbbrCP3syst8cVj8vQJvuN
ivnfd5l+7NXcrE71xok1cSJDmj1YA4g2hFrSu7OAOvVg5polevSPv+Zry3gePFObzt79Ma8CI7wU
6BNATkBE8kibk4Qn6DwRPRnIt4HWT237DC/AL0w1sDrv+/5IP6HObHbAGKKTC92naKiZx2BZ0IlF
EvjsrPdmGL6EEk4p1IY1ZufdKlCdFo0SkhnCHVRIJBzDgYwKDUApwdMktbwIuwzYHihCosCMxk1V
uHXp8MXjwmdOrtj8MydpA6SCwGQDB/nybetiFMurOEfEhk5QqbYkkPmh+ywtJNLxb71uq5wBRQUQ
xEM+JT94yZ+UWw3aWxQA1lhscvSLSVnXERXtcoFv6vzSKZk+4N4HzuIcNco6CWkFdpYeuWO5SWrc
oRr0u/CXvVdVXR/GvZFRMNh1WL7G5Jdi6WuwsY6OBnRe4h/UZEDfdrlCapjEaV6L0NFymk+0yQUH
UVvXuY0fpRWskn3/pDijNRC2hIa9dUNQNEFHDYhO8O+8sCXFKtirNESdUInCTdZbrhvRnBiPRzVV
ZMQNbW40JgKPQUJQWoYlaZJKQNfroLeq5bVi8w0EhvBx/8xI184XVgSeF0hzFAhairMt4ceYywUW
9+dEBC04FVrkGDeJRPoWBeQAuCEIP4KqKTanNoRIP0XjB7jaS8mFAmyRvEKlI8GjpJTvCSo+GRGH
F2PMrbra59I3YGkU3cmh+I52lRitEz0KhhQEs0O9jhBQqwtu6w2LgLkggYcqA7zm+VxyJeI1JkX9
uUhopH51j1keEOktfpSe7q/a7c3870hz21Nqgl+JIkaK1oZMkRIP/Peh38Qi5bF7f8PAiUZasAWL
J926P0AgTTV2sH5cEdboKGnHcBt71GpIDP4Uog7WYFWgfH4MN+OuN0i3htqzTJVXMVgngeMV8OcU
kqAi2K8QStRUBOs+0L492/MtuB2wySOA4Wvdd7gNgsxOPSS62RYrYwkad50mwKGfGosE9AtC623m
eDdcXKRDJ7Oz3HkJUtowRX3YJJQbEdHc355bZ/r3UDM7yAYPIn4tMle8I70CRlRqpgYfiEtBjW2P
8sJo14kyGBXUfCapVrS/opvk0qhUJaslTsLMEtBOjg0V5MBMwNkROO0IeLdZZImVfPbpHgyB/0fa
ee02jkVr+okIMIdbUtGyXQ6UK9wQrsScM59+PtbB4FiUYKJnGp3QDWhz57XX+oPTtptm20/fIvCh
ffwUZXeK+mAhteEldnYX1kfN920Q1lCbPLyKfrSWm+QnTyc/+asJvtXFgxX8nuKDkh3GeBfET6qP
Q3JvV55236tfxPoxGg5esoIzvNZum/tItQlYx1wUuTIGSrSqFE0yVONZCexGOOp3QoizgAM9Qhe/
5U9Ys4Xfm7fmbznCHeGJvLPcCfn6R3T6M6da02i+TuL9+yDUx7FdIiO8vOsqXU8txOTZ6xtB23qG
yCu8swf5KBlEuK9DcMhKu7jDHABNxJIYHIOc0Knu/GhnrNWLbr3mGB30wBHRJl2xzCjqUysaasnH
DNXGfB/aU/UEqKqsnGaru/mztsMHQ5W7lYV3u9m5bEv6Df+cf8fFhywBuqxKV8es8zg+1P6z0bxG
v1Nf2SvpNoNIJ95rAUVOR9WK41pV5tZRO9uJ/N+mFzlUs8jCSh1ZD731KLTUce1h3FjaaSw20hpZ
9BrbM881KA3iPDyPOHYvN1jcAoWc5oQtF7cSOUPsNF/Ucd+kd+N4b+Rn4HufHyC3zlmA9biBEFii
0adcNjgGYux1cz620X6j03AufmST052tplwJ2W4diigrsWJATOG9vRjGXmpqRR3j0W3ETtnGoldt
uhAZ0a7orZU+SXMIvgy+dJVrHlVrosSl0KOmj7Bfi3Rw2/ykTj8Sj2thM+LlvjW9TSw+6Qgsx8cZ
BrMR1f3nA3qrbWq71FQpLlHlXEYZlaS0zCG7NXhRZjlHbsrPW5ivj2XvqPJztQAuYDQX14ufx4Ua
DThKZD2cyLZ3NF7dvn5A+WJlIG+kkCiQ4dGrIxQggyFcTJrU15XiQVN09b0m2t4dBFDAo6/Thr1m
2dZPTGhRqHeK+8ziSWI37/6vDChMbavlQ/cWrZEFbwQjl9+zGFyhmRoxmQhG8tjSOt5epXWUWg3D
E7Hg0VpLBnXZSipL1xo783HmtsOp7Vs5tD0Vhzy7V1MU/T+fjxubFnICdTroNtbsrLnYQ9oogtTu
qtGl7DncZYUCZCguVWqD8FWqCNq1Z6bBrhPTaq8WhXrw+nhNovLGLXH5EfO6/HBCoqwadn5pDjw4
IuuYZA5C653qdLtWgxO1874bowPXKnGKt3SDx0G800xKe462pjQuXcckl18ynwQfvqQFgEOpwCB0
KzfCvTo4ubI38oMaO/pGHO4eIkqo46PhH8PmlDjyXnTGn4aydmNcH9uXX7FYung99GUsWYyHbBPk
y1Jh9902PNaGM5ItSWNbnZ4k62tr/Y66nR6+4AIN/LxsnlOtXaHu/dv0l1uWjwGFy8uaeIwH2eWQ
CP0YtxD2GRIShAZpT+tgvBrZj8ZC3hXF352W7LpuL+zSGDY8Mjc7xbQr+axId0JkK+lXwoyg3lF1
FaeTUZCWbB6a+FhUjr9yTN8YNqBfvCgAM6O5/A95+2HyYkkZtWocRreVnzOhthPrUa0ku20oDuGO
XKwwiW6slYvmFrNU1j5PwYjmFAZGMA1bzZ7buZQq5aQvv3pW6xTh2+f79fqERr/jf7u4DGIBWaZW
EvejG/gVYI9gU43B4f+vicXjW0Xbe5QTmkjb0MmqnxRP/h8a4H1BQAgWkem6XFCWkdd+O0+TGZOL
5Y1U5ysb6Pq+ZpQ+tLBYsolitgpIwNEN5R+CHG9469oh6dDP+3Edfly2sjgraqEtfGMeKA2XUrPl
Ve0R8mSWYyW/tHplG651afFY8gR5yKNQGl1xwnpJ+dV3GmxZb+V6vrm8PgzcYknXiZbpZSKOLsEQ
71Gf9Kwu//x82G62MUOkZwwep8pi+tUwbalo0ROPF7Gp/A7atcrwzbH60MJi+inDllpk0Aur+qaV
X7Nsu+ohfvOo4fNnIgxmJ8uIEONQDTv0cHJlefwlR+GmtQbHH+rfbSk2WynmDe/148rs3OwXkBrU
e9AAQHH4cuOoJQJvsEUmtyofvPixap4kYU2Cca2NxQpo80YK8zqZ3Mj8mbedbcl3wir/bq2RRSik
WomXiFY0uQmIWUU5doW0LSFEf77Qbs7RrBIF1oBH0HKOzEkQhlasJrcrnlX/tc/Ke7E4exqMno5b
wVujKt1c2NRjSfjMDk1LOYhG7f0gHTPak//kwkulup/3Z+3351H9cL35Ya8KRZczNemP2Dzrwgox
5NbvY5LAiwrtQNFaZl2rSIZx3+iTa+j5NyWovln5f5bChW8JvQYOCIABQPCLaLOPu2kq0cJ0yZza
1nhstbd83Hw+TLcCbSQNeBJiuQaCaBkGiEaUynnLAdNHcK+d3kLUHEtci/yf2qulB9WmDj0nVaZW
OumjZaEQIhnUUYdO9WyUAZJdmeTTGmXi+rqA0EqpnqI28FkSzJfTh4RYk7Ryhg9T6yTe98auxi8k
ugJlhXp5I98wN0TPqe/Aol2+4sbCCpVCzAmD0o0IOw9hau2QDPeJ9aqUG/WhVPdZAzzMpoa1MvTX
G5umYdooECJx5VpCcvso6YWYo9CNEmieOOl1aPlpe7k7qpQSpbtwo+gnr/l2FqYnVHt7cyW0uCZX
QTf9+AGLQZ5SvCSQNxxcNTyaIiit2Gn38q/qrQV0AmiwtIf9nfx7OE1bLfiG3trKAMwL+DJYvmh/
mWLiRZtgYcxLptq0xmZExfAFtFrlbTvSXG/WQx3Y7SFfO3muTzpaNQCDknlBeWy5tJKBp2EvJ6OL
G1iibct8q/FwiI5RcUrXnOhuLWMDmCG4jBl5qs6nyIdTiIkXcq9XR7dU9mGzF7zteBS/Ws1KKvNG
HgSqw4xWw0cZtc8lgN6IYr+CqCa63vPI+yedK7Le33RDZjDI33vP9qcN7wuQeNbdqK6E9jc6qSNv
rZPFmtk6yzSF0Aot6EMaT8adZSf9o+69iyfjP2s44YQEAQ/lc8IgyOGLsaRQkFZlYohuxetW2o4v
4fDcyO/+jBHbW2sMx2sE/9wcPBwGlJoaU3g5dWUhylWP2qjbOj0uVofiqUidogQ5a22C9DRM244M
NWZ6G7aoXDCtSrTN10psNxYr4rToFcycU6Z2sUWNRhLHgeXqVu1dvw/lXYNY7d6M701jBZN+4yYw
EFWkzAp0/x+B7LLDuZDWeepNsqs1W7F6i6O9MdiB4FSAVoE/4oe5kTfF4H5+CFznuFAD4/oHkjhX
uJZxgK9mI0T0SnEtCWH5bQ4spBdfyzWA7I3UDZBfEtmI4cINotR02TtcOizf6ybRHb162iYcfd/9
uCkCOypEy+6nUL7PTWs8hBbuRriAyI91PVYrt831ic9HEJFCz0ZJgTDr8iOqBNsSQZBFF1PEKJkr
01sz//r5gM7b4PJQNbnIOODYj4hpLAUnDERwxLwuZXeIXcTp7LBVVy6umy2AigU3QF3gimsc53Ko
ZW0h4wkPi5JbUqvXQLE3BorKLZwjsoBzZWYR8/qm7KttJSuuogJD6A4d8KrVl8+NFU98MeNi5+rj
XMO+nI5IE5tpFFPVVapjZB3aXnfE+7h2oheQM/p9OzqtYctrkfb1cYkIGi9C/KDmUFtcHCxSqw5i
gtyEO3abLNiEyWk4qcdQW0l+zEO0WAcXzSzWWtSoqd/i20c5t522VgtcAkXm92aYsWYrm/hG2gse
KDr0eNUAQ1CXWQqhhqyT957lKhvFzvbZfTpspv3k+GfhS3Psvmr7+hyhW6zZhvaAA6We7aB4+a3T
HqeX4kdiVw2Oeq6v7b0/n2+H6wMUlW9EP4ntZnVadTHHYjP4aR4EnjuVIGrvGyM95ioQWLQC2iTZ
Gfrm8/auNwftkT+nogMZhk14uaZSEKHxVFmeq4KVjnSe1CtnyPW8IiXBCQZsRxVFyEOXDageYtdd
LapubANPzKh8OJpho68d61/0Ndrc9VqlsVmpQ0QrxKQgd9lYNSro/QA6cePgWU7vu3YzCo4m2Ctr
9Zplz5b42M48qh/ipLTJc7nzNNVtsAMqvph/u/SMpJw9ZNvaHU+tebcqgnJ98Vw2ubhZLXPsspro
1w3/fquTt1y4a82VK/XGWiBw4GaDxgpA99/586FXvlgWeBspmqvqaMFqyOX0h89X243VDUkfbvn8
fIHctzgnRfTpG1zkNBfWgFk+pt7d9B4ke2uzJu58I8K0uLk4Lbm4AMQtRUR57GmyBy/OHUHlvafF
Tna7gxg4fvqugsHT7TyyX8dyr4T7z7t4A9902fJibZhR7+tJoGlu8QsVx8pV5aPO3dniGZAB+vxu
frcsR/ROSKBbABhf+5Vnyj8cwOVJinsxZTgLzi0v0X9wow/TWOeGOVh9LbgmBuQD8EvDNX9Wwr4K
n7Tc9qTirle+55NhU55K813cPmMzElqDHYqFXchg2R+0qLIjhim5q9VDHN2DSkmzL53pdMMRgxsY
H24lPAbTFu/25A/6ZytjOO/TT7qgLk6lscjHptArwQXW/FdpjjKufumxtR7I6xTPwpHcaNe6K43O
P/pZo4vDIwlSI0gsGs1aDvzXOBE3/pOuvFBPz8vKLoQXOVsjGdzYEB/napkzKbFEwtehEFxNdsp6
55kOCHGr/dOdILNtlT9ldWx/efYvQ7Mn1Y43JTZKK92eb5SLbrNOiDGpSUPqIWm/OKA1MR903ZM9
t3yzQttE8qH7KTrNzzLdVNarILb2unL+1VDPaxMiC7ES9qaEl5fn54jWu+C1LNE6OWjN10FEr/HU
v/qSDSatvxeOn/fx6lrgUUSxnZeJTkUCce3L5lIRFWVLFzyeCtTY3orsJJjc5o/W2hK6MZYWyUFC
C/6G5MScQfiw9XKzxEwoiwW3xJX3MbLudG8rO4OJn/evxkELrOj/81N67tv89IPqzg2xRAVJUh63
XakJbuJv2+It10+i/6Vo7MDatdbeTBx9eAy/k8Duu329Rqe9ujHmxvkLRBnyTUCvLvubRaiEYKYo
uLn0pZMQksyzlaPgunzMz6PkCAEGsiD5y8VSkQrPH8a2Dc6y+cj156TRUYmfC+GbrmKpkO0EJ91i
4e14/lumfDdPyuTQ2bG40+STFm3Rzlw54K+Dx7nDGkuXUJyQ/1+Z+cMkY1lf5aFnBOdJeA6a41A+
q/15GL7WXCpQdnNHLt9kWKtK/a2TwRrjOzbZ01vUvxuG04EDRPATfzm7SP4IvRPiXzrlu15/oNTc
9TxfV/NWV6HD/MGzgymPOYwOlsJevlF4kOM6/4zXm7eRdsk31XAMG1HnqcU82jEVzEn2pe+MHDnY
kfh/P99+/5LxiyMGky0YZDP0hQLnIqg1mh4ZqlILzsjB2sUTLmLNJoBIe+zfUZDr36cGYkv9NhUP
Uvm9KQob6B6h9888h1pno4Sw0Xapamc7s3HAeUOAUbe58D69lOfUcoBMi/oLQXK4RSJB1LaQj4GA
Snvv3jIdC6GUo/61mJzpMTy2HsITmClv8rtA33nJLvztcbe5zQPsCh7Xqa0IZIk3wXvvbyLv9+cD
cY1AQMCN8ZeBICN1Da3ucr+kcqAa/qiymKcH8l4hANWnFtycVvmHEmTKQwh8MbHzVxP+gnDQvFdI
r91LozvtGhzoGkIzfwswHeB7FkHSEgw6UgvOpjEKzw3PiuI4SpvknaEs/2jRbowHu4jdyndkCWzf
3XwqQ6yOZs9xu/DDrZzsBERlnCzeSt3Xfq1acWPXw3TkDxYtRzax4mKgiqgERJ+G5+AofEP23nuq
o4P4F2tz/9Ej28qLCPit8Gv6k8Y/IvEBqKzwDDNk5fFyHcwxSDOglLr8LGy81ITJh0Gvmr4Kz8n4
ZL2yTrX79EwY2Y7Pwsxbn3YQdQjupo1o7stXo1s53q9pD3wAHqczl0CchWwXAxHiMVNJgRCdccId
OqeenNxw8j+19zXfCuOpLzNUfTq7ah+5PIXqZch3pb/tTTv/6X+JtQdP4Mbb1ZgXvDSVoz19vqCv
HneLr1uc/9UQ1JMyfx3lFygDEZimnLMOCkH+4gEHbTaft3ddAoDZgh+hAstFJyWxNO4rq6kd0dNO
z5F8XwQb/V30tm20KcVT/uB5O/Zy6IrVQVLs4JxHzlTiYLASMM19ujzMZpt73rR4B5ORv1qaetEM
XhRn50z8a3HM87xc6eQcaF63QN54vs5RJVmMquSFUaz7VXbuzGP7PJyUXXOy7gjJ/eqQb9ST0K6s
svkOXTaI6gY1O4C80K4X5zMSK42gKEF+9qq/wGSH5q3L/ysvAFk8fDn/iT5TWrcWffKs1JebrsnP
XDl4hsuTnUWuWm+lN2ENunGdJ1u0tQgZiq6MEm2q87Pxq0fJALraKQju4+hNaL7o3+rWwTAzybef
z9q/N8lyECnRkPVGt0NCL+LyyIraUsms0CjOAaS7iXsGw7Ts2Am7onMC5b6rN2m8FZ+UvyWaR4Tx
TYxox0F49q17QfsRShFQMLtEZjO3dYTJIwQEnCQ7GAaSGW9tfZywnamPXQiB8m7kAsMtbCSciJy8
ffXWvK2uVwTJUo7eeRESdS1t8QocfYKw78tzEG407UeePahrPh/XZwdNwBkj7wuE88rsLclqT/Cs
qTz7dWMPw2sF0zF8EXHUGY/Zs/7y+fRc10dQ72Df6rOCzazit1gU0CGUURTr8qx48HxsNN67Y1Dt
g/YRluqmepFetG1hW3FMWPJbL/fCyga41V1rDsDYA1TXlhugqDtPkfqmPGvTpvDsfjD38aBsEgtX
6fewcbR6jeqlXb+y6DKFWt4+SGyQw79ckYmlNF7ZjuW52yjDLud1n6EVKMlb82/51pJYhYm7zQTH
EzdJtpXCXYusgOpML4mM6/EJlaNZ+um9jOxmKwMtj2Bzxk5l4t7mVIkz+U79NPzJCmdAa649FsVP
mErt9ADwv0oP+k+5djrhQAmqIJx7yldySddMHGJvcK08JCnikROfu/8hDpcGOTSnToPCqtgiLJak
+hqljl/uqnh0lB5Bhr2IOkqwi7+P2sugbtT+VfljkPfQNn3kZJZdT8AZt1Z6iHAQqU1brY6Ucid5
IxK9y05kHBB0D4xTK21ya8d/1Jq12+QfUvny2LjsxeLslcqkQFJTr84IDITWxpheFeMBqWpruq//
Tj/JQvMI9/bZnzyx/e+TeYyinWTsvdExzEMd4X1+J4v7cTPqm6g59Nnemp4S8V4VEOPbVZ4TvGjK
l/zJ+BG+KEi8KF/9PiBQsKNx639RfzXe1sjvE1wHvg7CqdojLa5bzwZx8J8y2uN0LoRvsbWv4y+x
tJuEgxfvZM2pHnOeKcXjGBUocpUOalDTnqxnwK8EdwIMTN3Bvrq6r0tqczupc8b+KfiJVFFpybxE
+fOpJ8cYrKl0XmdmWRRwBuYLejYRWmYzxipX4lowqrMIETyr/+JaZOuv2Yu25xsh66w8Bm8EiBft
LVloSibqKeuwOsvP8Zt/6rSX6bv60JtOXaO4+H0aj5zr+Qa30FzjfSG/fn6s/av5LJePPsOgqPzO
WKhFakNL5KxPU/prncp3/bl2hlO2qaadrBMTntBdgsCJssIRrmz7V/xaQBLalDzUH5vfYuRYv4xD
mqa2hvxA3m3xivNssLVW6UDUsrDEYMziL8g9Sft+uvecZoOG5qMv2+3P6LljQcAs99ZUmq9rn/Mc
IvmC1RqYGiR7Fxu7HxMrNcL6jA1RMHAp/tVzyzGz5NDK96JYOgitPFbGf45laZW7gUgfP3Yi/stW
TbFLtVDzqrOkbiGCtW/DAIv/R3Dyu1d9DYt5nZ+e+2jOqo8moeyVe0SpyiQ5hag+B7y56j9BI+/0
5qHKv5JqVYvDFP3SOuQZgWH4d7AEs2SNrHGVeVx8wJwz+3B6Ygca9GIe12c1PibSrEOB9EOM7/Np
VTWMX7paoh+6uliiFEuUMVXpqhgfJYSvI5S9h5Xr/caDkRuOZzWhBLWfq32gZ7ro6Y3/b81E9fdS
cxPtoH1JYyqixlkfT2W7F4qdMdoAMHh9l6iKBdtm+D5QzBv3YrgC6b3xUpk/yCAa5HNIzy1up9L0
k7HTGV+DA68NHocdVgoSdwz0hwSflsIRkI4yAaBUMK+fEvjpyV2mOZ+fD7dmmaCUUiLSqcQdi6C0
9Rq9KLWGWVapSJc7L3ib8l9efUfC4z9bOLGiqLkZYJVI6arLh1FZxDGWukFzjpD0/sWxL5BC4ZFM
govUyuf9uhHj0xhZQapUuAWTF7xcvoFRd0M+lc1Z6U+m9M38K3QyePOdRJbc3ysauqb+tqzjOzle
eSzdiiQvml7sHEkv0iJE1fRc/ZJ+xoriKONGRZGqMW1suJ3abtVN/qpr++GxVkHZhzGWZSdzLUS/
eYR8HILFvupUHJFEqW7OHgot/SaWH0qBtE1Eiu25wcG9dZC1FyXH6A6Ga3UrK+vmTWshw/tPbJwj
czEDljJ5udC0zbnFDTYtToW6VUvHGx6KRttWVuTUkj0i9uLp7srcX+czSbp+aHkxAWMGZaWmkniO
akSwZr8yI3VS9EpFUr9/4nozNe9Z+SsdX+v2JFtHf/wKUm74vvIZczPLc42XpqSSB1AAfSyuqSAO
W6XMOde6+Mf40CFesBvM+WEx9nfZdnoX8lOsHo3ACb9JX0wc9Yq1CHi+kq6+gMI9bwrQX2y8y00g
63GoyHVan6VvoAKfet7TjYxKlrgVw1O0zdS9V+8p9NXDbjx5drX3EpRpoj8NAdpdVdniJvwm7IcH
rOa0wTHCPTWf7j/TVDkWZnTB//3I+Yj6cNEUXilbkcYwYY88wlCGGpSeyoJkuO+sqkvcXBroiM6S
8CyRpUpIa2RxoAHvOGMO5uTEnYH3mEWbyFiJu26dq0DtgDujYT67F152KsmSzijarj6bd9KX3k+Q
29tmTtR+SdaAffMJfTXHH1pahCXS1BdWEtBSk4H36TNB2/l1+XVlLc9r9bNWFmvZVyKpU8FpnHmV
noWf+t+oPGT9Tlbu9cwW82PwUHubz9u8kWIAQ4yuJfwyDdPqxfnR9qGvGp0G0KYJthEbNC6+a8p/
nyemaFYRRgx6Nji9nCer0tI+jYT6nPRfQwO9oe4ZkVE0/BTi874b/l/69KG5xWT1YZCUk+DV5zL7
02IlmJs/izhcOXlvDhx4Uu4+njpw4S77RAwUTY1On1rLiUHNIgaQxP8ZzM+WxXOKY00EY8l9ftlI
IQ2tMEZRe/Y9lP40e2jASK3pUdy6Ssk3WqSAZpjsVe3ZiCerzdSsPRvSS6g7eXIS+jssUzaQ2X0V
4SxIKkK9S5HjVfq76Zu8151w96aPK8mZG5sMRDCsCCxngTsu08qeUppdLObteSBdPEkPDWzdz1f7
jcti1iWYK3FQo0CtXo7nOKl1kU5te1YQDeOSbIqT1x6S+kn1dp+3tDyayIgg8UFmDYAg74ulRm+X
tB7OvXLroh4n9+ld0YsPQWQhY988RxhSxWtYm+Xg/U+DQLzmQgm2W4ulooeiHDWV2bqCzEu7M9xO
rVf21c0mZrDATD2g0L1c8uKUZLEVdsh7kB2VA2AK/3FT/esEwlKzLNGcqF4EU7oVCFkaVohnTfpO
sJ5KJbZR3V7px78s48dzdm4GMQPMpklaoVOyaEaazHriXulc0iDhQVc3ZmmjwSdsY+kUiAfxXs6P
7c/8VG9XI+blsUHTuF/MqQLoM7PD2+UKbMUkMisLlSGdzEi4HR9y0cmjx/YlVl+12lXbYyc/6PKT
hqTmY4Xi2efLcrkB/jVP8RPdA44s0KuL5q0iKKO8HNwwDJwSLkNrnskV1SrE55XITFH4rcUoA9CD
rGXO0HDUCC7bMuFS9b7f0ha11crDAe1Z7bCksS18o+cCFbkpo0s36MsTO+5TFbWr5rdXb3Wlssfq
a1DfxcVbj+AbmDHlFEv7PENCzC4aR5fuwBW8Ss2dnkMFlIGxqSuH0VVk/T9D9b+fv5gprfJ6oTIY
qsY4yiMRpU0+zn+Jrb9JbFsK1GcnWeFE3FqYDBkoAbRGQUovT40wUL04CLrBjc1NUx8QLmtPxam7
k9Vt8TWXXsfEaa1jFz9q31uqsJ+vjdutA8UljuUmACtwOWFRNTSGODXoYlQvKv4DVX0KRg8ldsP2
KC8rki0Xh2zWjS2OQrRFPi3v3yRzzdXx+pjBNZT3OhkZxJRBK1x+BjRDi7hxEJFejwWnkBEST+Ix
WzkEljEqlVyqhiAAyFpzISxThmUuC+OgmfBP8HZQkodx3PXikxRtPx/Uq3vgXzOzfzqWVPMT+bIz
ndGJAE0s0dXu/eEh7LdF+L2TFFv7BzyYVlq7SoT+6xX0LCDauG9Qqb5sbmz1gdiH5qTCLaWDUR5q
qLlK6sCfD9E2aKbiEKiTU6fFQ9S272FZv4Mqd6Jxv8qeuDnC1IeRJJrrmcukqDLFuJjN3zKgEOAP
yX6KHpDqjpXVXs+DeHHSMMjUgaG7I6PA8boY5EkrVVLAoeRq9VYdnzNXzRxTeElf5Dn7HRAxVePG
b7/M+tKUuzZxnK6kI25N8+xNT3zLM0T9ByD48LzSTa8wMLCW3KT/O1n7JnmWW5oUk62a4PSyZtx2
a2gZVnQfoTSxVRYdTpVatnx8EtxkeGzrt+pUAuRBiPnztXtFc5xXE9tj5oghd8W/Xq6mrKfOP8S1
5Br1tj6noFgTvXIUUgoRmlIyLvEyV/VzN31PjezOelpp/ta0GpQLOQdBKXNrXTaPSJoPH6aSXCVA
thTkRHWogoQC0rPV/Rj61OY5O2Ad2GgYZMUbBUXBdGYIfP4ZczCwXFwzlF1mQ2EptyxwGUDr4kAd
JFfWdzm6rj2p6ffiTY53XX8Oub8+b+5fXn3ZHigX9g3MJhKGi+CkajWzLmJJcvX8MZYOs987cnZe
9zgFm6YHXDNpBwUPYm9neZu6OEdvBKK2Hu8H3YXgrfv3uuYMWWhH0xb5dHgTafWTYltyzIeHCTvr
Md0W+cogXZ3Z5Ot571tsP1LpHECXU1X2RqUU5aRy7nSFM0MJHdhixdoNNc/4Ymww4YX5DQEcmtIS
h1PV6DNMpjG5RV3a2vg1al7HaF+q2v7rkISOOKtEZmsL4KoSwtIjx8kJhrMe/zQXM5KoTdHJZSe6
kfbXf0fkqzP3xrRLht/j78arHSNYG86rxCrxNctthrZw/0EFXYTacdolhjKxoouJomCi7KzprQ44
x0hd+5lTdNUrz+ZaRSP/HMgrb5cbHb5sfdHhoinboewkZAO7zUTipoRI7OWhXajHolEd3ThUsXwC
1vP50r/K1v/rNfqbIKFh3YhLsmafjK05mjkh17hLujvBqO0pnw4S9U01fgzGv5W1i3wgaMNJ02qq
mMYL79Z9g1VA97tpV3bi7UkAsTnXv2aw6SKAVX1fNmKrQpbnF+KxU/VcTodc+NH91TsKvq+IeLaH
Ye3Qu75JGPsPjc477cNNEqpACCSVsFNA5cKU6i2yXd1wXxpwXKLDOH4TGsA6RzPvf+abMfrSS2BI
USCcsvdRfWiy88qcLLOb/+bkw/csdrZYdn3I6h9mKtSYnYxYsq18q2cUTp596Wm05SjfrMaAV7jI
/2l2ZmHxcgCkvhj7KenzUur6wRXv8CAy1BejHva+DCWs+BGZ3xVjV+rpY4QxhPBqkdsf8oeiPsbT
UekeUB9Ly6dB6u0mcJVxr6tfzLBcOfGuL6d5nv73Axfz1AUgXWqR103UK98KSwj2YRuchEyeVnbj
VVFtORSLGTAwRBHAXg+uD7/WezXwbpDkhqpxXOwE3TVI/I8bhZCSIUjvqtKRvQehfomk5yp5lfAA
9L+vrAn56hjWZr2qOW3IRUVK+XKNauFUmIovDa6F28ewzdICWp4aq+/WaE67TCv/NGRhvlRa6W1F
aTgJSMXY8D3f+8RMV95p1zfP/C1z2p1lwuNlcVJGljBkUY2gXhJnzLaWqUi46snKWXBrV35sZXEi
ks9OQiWhx9q3qN93+MlKtqjwaH8X+m8ro3trZX1oa1mz1KNKSQV0QtxYuBfS72b6Z/J+6D/k7D5U
HJ/CZRAfosd8eJXHR1TptZWu3ghAGFEoKBLxLJyCZTTd8T/1WpMH1xS/J+aXRiztPOu2eXSAldJH
J0NHFVoKv7Rxs6ny73rzPmL/NGVHkcDDpNwS/EFDWk936nBqCiq808uU7eNaezQF71CbvVMIT3VT
Yhgi3fVqj83E5yN4leTg8iRiI+cAMBaV8sUjqBgtLdZkARFSwBrqpsjLaGsC+AYpXDQRUIkRa6Np
rFYGTr65LT60O///D0f3UPqNrsb64NY4H3jdJiR3rxWKo3pPRuLEKpr+wlep2PvdA6/43sfvGbg8
XsC9tgn0b2mcI1EMF4Htm53WBLuu8xnzqEBFI69A+unK2i0x2YBTh+5epeJCEf5Oikct2SQkdaMj
NqVGL9jVnYfg7ueTId+6QGbpUNJ6kLP5hMtRSQS11yKf2dCCbhfpAHJ086R7o12YmAAgwO77CYKR
iDifKsi+0kNRuFG9kZCdmKhbp5NyMvxdpj+NOVnU1ZDyxueRqVVRz50TtuTzLz+v0/sM5C1502p4
pEphF+GLHDgDJeO4w45idH2UAcd77fj5sNxYozgeUq4EgMKhtUzXJkaZJWYtdO4kvtVSvp/0fZ2X
uyFLt0q/MgXz4XQZNcMsQJSClCOkUjill120rNTsfRVLAnVAEjuwu/6N9LMu33fmCTih+vJ5126F
j7xeZrwq5Qvi5cXd3alChiGt0rnIGuavw+DL24J2d6wSVDfIHCl0/zlkMl9lvzfukixbC6BvnNcm
ipvI1vIReNUuulyoSSJXodW5LyaS/m2r2mK+z4XfyYRH1ZqVzj9n2OUA68hD4MIw00mWqNKE+gl5
ax35YX3MHidVE14So0E6pYx9qoU4hd4NLSteKeY8RINlWQaDIxutdhuOk3wvTGb5R9CV0Rm9NiXr
CWiwNSLTaYnET21onmM5UDaGDBh0MmL90HkF7gBII26oGjVbpTLfcZ0o9kIbSDuhT0LSII1qt6SA
d6o4aqVdtwrnjaaU038/bBGZhQmA4BTEInWxvYdALP0wjXu3S7Kvmtw8q8JPo3/uysdaOa8srBsH
rMmreBbgJtlztbASswGUFuS9q3pbSz1GuXe0yEJmAYzZ/m+X5Js6Tb+O9f8h7bp2HUeW5A8tAXrz
Si+Kx5s+p1+I047ee379Rune3ZFKXBX6LmamMYMBlCyXlZUZGTFbpcaZ61aYjA+4zrsgMYkWfYRk
OEZoCLk8Sc00xpsGIevXVnYjYIdHaPiKuB8btJLN27HbDlUalBywEPJPfnypRzRLtSoYoT+qLGa8
FPa2OPS6kWtSQCcIWNHltyjVpkyy0gAWGH1vx5+r8QBtgU41tfq+rhgD3/MgKLPjXSaj3wPFyEtb
q4YCblKN86s4ZD82EHnlmmoKW/qg/py4BjKs1iiyoFu7i31mk5prUBOJDfr7QXQdcT8hv5VFXt3g
Co2Duug9bgPYdlzcFGIMUbXZIrS+GYu9E4dhwJhi7GuwGZxyrWfX+dYMw1gIA/QmIdSYHdoxVIq7
fHzg74TBScFbC+GorjkKGVzoZld3G6uFYneFzz6AOlrdWLbySnYbmnscpSjNRanc6BH8at6Y5vda
JTNCT9aIyQedjRhXuJplKpY5W4X7RegPbWmEyqiy+rn27tzzmaWiaQ74idrIMLMr1/tCDprtFhev
ekiBnKo0NA2um6lPiZspZql4t5d1f1JBr4DbF6kqmk2Hizqdm3qMUSs/W94f8pdKM7n1WQJInREQ
7oVcYONDIkMi1vBCuZzPNImBjue7+XWufs/pnZpoVkR0t9GDEha9WUfun3r4c3t8e1kLQgEI2Q+M
j/STXxqd6qHihwnnBkw0qz47kqvIXgHxqNHiIIuh+Po4HEDYm/y+bfiU4766Bc8MU9d+0xp6USsz
zst2EJLnNFreNj43SSdpB9eUqA30QTKTT0GbER8L9J3OQKnpvoF4a4Z25ZY2h0x+TdrHln8RoUa6
iB6wc0uEPIsIdW/Z16f329+868/PPpkKE/p2HpaxxlypE/KjOrqi4tkfOFZZe29qUJUg3aZoSicK
85drkixzPW5Sj2SBcae4iQNuA6kH49p7pHhoXCwgkxHjAJRPxY/+zeheORCqAtln1kb0KHJ3eOup
9R16Z4LuXh0fl82bJX/BS/D2bOwcDfTlo4gBBw9ONpqSDa1pidBwZDa8cguW6EmRDm0KVRv5oVVY
5PH7xgBcBCwIFxhP+Zoo3ZacKxWcQ7QgV34sQfsM0m75Tx4aHtXEIrNgmDvFrGeuLVsUpdlaHgnV
ordaXnXW6isOYk9Ba3MBWcnbM7mXySQUB/8zOjpQkBtpyKtJxoWZvUSQ/hK13oNM6qECmKGTB7sf
HiDEpw0HHZstWnjA61Hm1LqHLuoCMR3uoKDKWN29sBzfBHVd1JcBeqALGUo1idD2xjepfP1oaFGD
jGoBcdxpEDVLBwc5CpMKhEBjLQBQEMzBClCdjKBl59mDFwh22AkEwdPtzkDLjkYiYdWb9ikRn3lr
jiA/GUNST2Q8sPb84IUp6vbM2qU2OknFBmu1h7byh4+WMBGlfchzQfqzU+wM6Gv0WrAqy8RpUH6Q
vLKQNiYXJrz/5WGX8ijqOgEiHWCh0E3OmGXTWDIWSSS1ocFLhaKyDvEFFKV0hMKUFfBTaYORzGKo
PVQ4QYmJiGT+qBsbzeC3NzPlJK8sUc5rETbUMaVJBA3WAwRkDlNhR0wQ2pURBc2ApOmDNMmhjERd
lesWd3wuooVdFJ/KNZg6AnTgFUaZdscKMYBHEeTTkTCknA52n57ziZKEwoe6fIHwX27B6v/8l/OF
9zwwFOgwlBA/gv3ncv3rRVYz0MkkoaRB1cBLLUE7FiyQBHWQwA0K4gt0JgukDoa6FDUSHYLJLfZz
Gja2LN5VotNyvr7+7gVG7oDazLAjQ04HbzvIspBSLGVnTtayaOI2CY01HHlbYDGLUCEn+X3wphDl
Ax1/AOJ4OVlSARUGSUvSMBucVUW/HSIyhuPbM4E2BfQyQdzNAFLg0oTQRmjvTPs0BLII1Imry6qR
7MwROIfR7UZq5AT1fGnAENImQR0qDavJQ1/m8vdrDdQsHnoQ6iOSLvTZKAojH7t1SENUgJf867XS
7bZ/Xf6SPpEsBbyJiLsfQBW8KqlhDLJebDrXZCFgYXJ8x+tfTPbinaUgiAWsBC4BFc94aqaWzJAK
qc7CHtVa7r1F36rOqAdcHwzE9TLp+kHnIQIZylvV2VRXPchKwkU/VFMwL0EBhq/7bHBvn/LdoSBp
KAGsCp9Cz5YqTmOxdGUWamaOPI4xjmh+YORWWDaosQy8nKlqDxtSFOjzlwDgSvP351uSIERHBEsF
Al+5XJE6T/NFQ1gO0ICbaqbOM956e0M4/33qUSChfo3Dgd8fu/sVXb6qPXOs7MSeDZmkUYG9wZ1o
UDbKKM94Lp+zMOHvl2ehtPFU/vvFRraHFwmWCT1VVCzRG1vUZFmXh3IgRFb1/S/pV09HDyziSB6i
qIiLg7r9uomrByU2srAqH7r0oU+cv/5+cOWiWgl0N8JSuk8rWme9jbMI37++DX6hvGZvtw3QbVBk
BPhsDf6JeHSAJah9tJTJHCttEebmCLW3zvvd9NYqAllnri9aA+I9+0/0xTB6dZ3DLMrhAAch/UW8
+6XRooqTfNU0lJk+5GC+46BinL7Fb/md/Jjdc0EHcej+x/p82+qOUVB0INEL+CCQ1jRNR1P2OE2V
tB1BzVg6W+QMXsYiH7na0SiV4CIBEhSQGiwbtR/KrK8Aex634xzwT+uviLGd6cQEIh8gWpCYAD8h
6dQ8cRacvYbmbgSqspq2oxxoH+37khJWJ0g3o1utPrDUSK4HgwQ8ZovkIpCppGGlW9zqaqZCmSiq
72fuD+gWmZyZZKHPQm6MB2VK/DbpboIB2osNI7C0eZyCYYSziAoxst5QP7oHYkB9ur36LEvUJSnn
YyqsEyxlXPAbVfhYspTVaTjvtpmrkIIMCDS/MvpLcMPQJZSZrwbUEo3tCDYyv2Mc1usdfPnj1BhK
WezjTcePD1yQ189NcreBZGJybg/h6iImQ0BoSjqLBFIZuDycYswlS5NG27Hq/Ah0s9wRXAMZ4vrZ
vW1obziIV1DWFEBHhC6mS0OVkQxtmzT8Ma0cZQI13TGrnCp/v22FSoGfthgue7wckLBAiYc6krGR
SwC6d/wx9gvhHgVTdXUnJ+LsymP21e6NyECzMjI62NCAAV6OCGKwBYoZPH+EAvEKeUfeikbASxhX
M50QIEMC4SSaRQj5mCzTsTe/9r2xqNF0rL+mQ2E/b97qfkIr8/P2zF2PBrxZ5B2MHk3C/E1dnkmD
BJuklvPxu3x4lB5v//j1LkPGCnE3GnrwroOjuZyqqskqpa6X+TgvDvg60LG0KN6qOBMrCL8++MQQ
WjfIox6NplQJJCr0qMRDeD6mwEFY9U9cNAeUp2+P5nqTwQg4JEBfeboBqEimksutqRMYKQ6QJVYt
/aEH0h5yuD0jstxZ+0tLxGmf3QBjX6ilpm/zUfoovfF39Fla0h/ZT3WzZ7GrUtl+bLNLU2R/nJkq
xG3AgwCmssfuUeJNzhnd0lZdSNBWpmbfnsGdzXYxg9Rm2+DXGm2BsdUqn+XMnh9mFlkMDYu+GhAV
dmSQPYu0jszdQ/I4DebwY/o22knAu+MBBFLjt9tD2rmtLyeQ7JqzCUQvbdfXFewNbpe6YFv0JI8P
wR9zAKo/2hh7kG4HpIdH80Sm0zgYKS/MR7SutalV+kguocK2HUXIFwdwdoC5ebrLm7Y2Ocl31s4k
e/zyLsdoyQsRmIUTsutytEZWlinH4QzEx02y699DbS81TLnT7BrokV5bnPLEWSEv4d+e6OtA5dIy
ta4aJ6KWl8OynDt65iWKp28ra3Z3NyjuKeB6gfEGN87l8JpyjLNhEuENq4Ps4Wl3BKWQamUPILNX
R7OGCi2PdssnubNuj+6U56AnFpDifxFRIBFC3WCZmCZDB1H4YxYqqq8nllsck3tUp33uTnpSX8z5
IHm3be45TWSpEJwDDUngeZeD1ZA1bEejWI7RGxit/ME07pcgYblmmtDztGOBbSFtS8C5ALl2aUZs
5rLaRJgpQtWp/djpIaN5394pgWF1/hQsgfaY/thc1YsfpMPtIe6t57ltaj21stKVbauWo+pNoMeG
nFugvt02cf24ggdFYgaAdwgmIINP2SgLwPTkHjY6WzA3Xz+k3uDnnmY1nvwMVVBXZ4QG5Na82ipn
Bql7qORzeRkaGJwtcFkwjoC4O2Vnv07tiqWL1miZ8Ovci9s+N6+9E3/V5naYTP2w+WnQ2nmgHtrD
4hW++JHda5/R/XrsH1kX056nQcqLsMOgVIOE+uW20dWtbyQySsNN34YXOdCd3J/8NOzu+8P4tzWh
f+3SM3OUe5EyNa/rqlmO/Z/eN14G7FXJTR3h2Pjz4/yR3BdfL+ULi6CNRiXSZk+3y9ntsW6EPVOr
l+PUgmXK1r3moLamWdm6rdpC0L/IJnoM8keIWlnS0xQIgf4f+NVTqx0QYUif0BwlyYZYp+6H5dhu
nj5ZiJlX3mEcEXIErnYsaef7tw1qcuu0mbJVh43yCQw/1acCda7qrpqeIWT8W+VNaOOmLCFHGpn9
76n9xyh1MatarArF0MOoakKX58cWrl+61/mcCbDbHf8Tt4f6M/MD6RO3JteYNeuuvD1qPOgvd7A8
jEtu9B0+YH0AsDLoLfUXGmz7GVGwCVz419gwDg05m//3PF8jgfpu4lNwryL74eicl6ZOPzCcz268
gy0JuKKmYW9e6VNE7dxHfbsc83dwuBwAsTo0fuQ3VuflLmPfkDN+NR5cUcCPIwd61UkHWaeEVwGu
P4Ik/EGa0G9iSh/z/fbNiE011IL5lzpa0U/CHWdWMetK3vVAZ9aJpzw7m3GEugG6XHAll5YGesM/
hPv/EP/ORVMsLP2l/YV+LRb0lG4S/de2PbNKbds6RcZ0EybMb+RAiEmAK2qtw3TsjnNmAoRc+WFT
2umrwbgq9++xfwzTkeXIGWkC3M9y5J+iO0KTpzmG1TizrZutvQSdyWKO3o0/zgxSNw28HtCPxQwt
QnfILeM+cnUfZMEtI0InE0ZvIoWIqYArG7otNBf93M1IbwkiFJlyU4f+U+VwjaO2hxb1mtqCNtTt
Tbt3O6PgAOw6UoR4KlK7Jmt6YRRqmEMbtlUxPOneAT//cepSXBIlQ8cjfjz3wR76wTHe67tR6Pnv
U46axMXQHMTvi3el+bQ8LDawSe1T9iU8xa+D9Qf/wTrjOw9QiKFqEAoAnSGQLVT41CpyA/SuJB7H
ylt7t/WS9/7T2MwUBLC/1B/M9dl7IF4YJMf+7FgPAy+MYgSDeCqacekIP7jcLL7UF6hxS1/xYyzZ
hAKfNc4dbwIeecBSFZDdoYRHhcFyk2tCN2nicY4eJ0CKHvI7NZxkF+Ihwr3iGe/jY8fiAt/Z+oDS
oW6Llj3QzYnUCZO6OtGHjhOOQh+s7xAzIGiHb2qoDkHae7f3/U7SghTvgaEyUEIEdp7am1unKsaG
/38coZzwMq2uwFuTdJgnH20LZWN32d9fsNgzSC0TzTVQctM48okT1HFodOW4xHb8DOoDdDo1IKeJ
zWE129Lqvv8Bk8ztYV4f7xMxCfg5QOpGSFQvd4+Spus4l6t+5GXwpr2vLLbUa6coAz2AfYI8Ex5L
9JiWce5kbuD148JtZvRrehofpM0bGuAEGcmY680BS6eUPN7zIFmgNmRV5koJBiN0GdSfUQUeIWuM
7WJ1rApKBspfRyaoxyC/CMcIhBOa1i+nDTWGrRvEHuF0+tyoAZrglIwVmZB46tLRIyWBw3VizCbQ
zksb4swD4I/MA+6TLtzA3yj5SWF6+SufmCx51p1lQjM1qo2nwqBMa2sLzai2SQdbnWCjZXtxUVCT
f7V4AqqMB9nOMp1boita8TLPeT/BkmLqwFh7o+bcD5s1/poLBv7m6nIBjQApn6K/HVADFGwv528d
K2Fq0csQpvwhSZ0YTfv6x1+eHsoEOV1nvpdrDb7K5zUJ1aByu+fbP379/agzk5AUz0aA12gJoyQZ
ajxc0zQ0krBRNFPtvXZjHBpye1/sMV1GGRXw6FPe5ApxI0A4e+bGog5LYJIBzPuY+w4iYYzTsmcF
rBzQqEXUgkCb7ImzaRLyqBfyrq7D3oQwUsGbSeJr0+H2dBF/fDmUEwhOktAbg9QM/cBWo4j092Zl
aCxuzN+tFvQaIEjNs4DWtB0UmkAcRl5+5NEAubnLwcySMs4rKKBDIuvjI3JfwLfZmTPzLU2ffwDU
0AoNJA6Wh8hfUD5mU9uGE7moDFXNlqFyY3EPo4PMJKidk0c9mA7Scw2k8mT2hdvU91tutizAxtUl
SH8DdYYaqe/SLubKcLA/ZiexcsccP4Z71lhPe/l88Wg71DWUdgPHlYNRhq0zOoI7hcNBdoRXw62D
En/lT2mwHafj4GvOI4r8LuepPpj8A/Q3PvzxyxeQm5u6P3nQ0HFKN3VZmX5aYQ/FnhNNEfBpgN8o
EL+iVl0dWqOtdMiGPoNX+/AQgynhXa2t350pWJWpm1DqdkSkr759xlZn5bZoKlYD5joI8uHfc9uw
Iydybm952msTQUowsKEOCVAm+h3pWWv1vor4uQ7nJ20IWquBZFxiRR95wnDa13v+0hC153WxrTJt
hSGIX8qjzTXepLrKK89KG9OXw2lAp/kF3QxRMric5WzsODnSlzpcNStGsnhyQVINbRv0sTnL3zJP
YE0xKhV0Lwhh8Zii6SjL2Ji4aDbg/O7TI/jP0Zrxlj+OL9DT3Vgvkb0ZJCRJaObiEb/q1EHiN7mJ
JA68+3PwAA0Gk/wDog3zozZdEWoLQfOVfrCeilfJTzJC7A10JkIJWUZQeTmfQm6oaqelbUiMxf5w
iP3Y7w4zjljcm5AYODQHPYiPwyH3Qe8Bxpu7uAh5e3HmMGFB/k7d8ZeHHN2RaBNBRxvOEVLol19j
xNogc2rThkeNzMD7EE62AoHy2lfw399/IN1sJnYMUt1//ZVbvydrs1ZbcCAPbykWIKHW4qw4T5AY
Z6wQfUdhqtBlpwpYI+AHACq6/LhMm8VmmrYeaEFT9FCBKsE8xjhGV+cV6lYoGIC0HFALQOCo7R3J
/biA/D4JE3RlKA76VTTDjVy5+B6ziIKv9htlinzK2ZVbi2M5IoeQACZqxmh9/Yh/RVOg/yXFH1Hs
grIJXCJg1Eig0RjLqR86TeGEJKw1u+5dPOPvNO6RY8QPxL1cbBxYAYYTcb2Oeitm7nIwOtZGLPot
DVMzsllKkdd3HPXr1Mojyk8qdSK/3pnbNyjK+T91t3BU07/trekmgdNkoZ8UWChypeNIXg5jE+VW
aWJAd5NHDkdOBp/IS3FcbcR2AuRHzYnVmHx6htATh4MGSjTC7ArU4qXFvKv6ru35NBSfVPRQHnkw
Rb/FDkBLTn4svytPsluY6MD70oIsNg9t5rLa7648OiYXGu5EZJiw612BpaJcUKPMSENIG3BwQbGz
hfojqLMK6/bsXuXHyVaEFjtqHrg7SDr3cqycbhT9gqRfuDrLi/xePekowo3P8dP8rB5kV/M3r7Dz
cHrqQE7/g0lKdVX6oO1Tq5uCKcrgJNgHZQqeg7byc3lcbNBAPCFRkX4XvO1oOJyDhqMpukdl+Vgd
Cp9Vvds79thb4EshLSHwZ5eTYKQzqtZ5loVrkPrZyyhi0plVZTISeldBkg2sqeRFjz8ujdRN3EV9
B43glWg15k91Zlcv2cc2mLM3P3axmz6Alv2zfuE+uc+ZFX9fZexPE63ySAOBYPya/ksTRzSJKAAq
q0/LIYUayTsUnNqP6DEy2+rj1+1ttbt/SbYes4lYgWb91noRRTtjAqT4S/PHt9yqH4Am74+sAHPX
CxHxrf8xRF3VqjhyNTg8MkTafxbZeo3sMdzup/uZ5bKvLjpyTgAtA+YebF8QNb1cvYrb5qghAGZ3
+SF5ABX+uD1j9LP1tDz//L5O7Y5JWIBsLjFjkpuHgcoIefeP2dnPU3dBXaUZyjX4/MldnehrcGVE
4If+nfswUG6MA6RI8MBcf0af2ndZMPEQdAvFFFvv9iivygunYaKaSYDsiBzoYXJZgl1I1muz4+BT
81dLOQ7fUgvEIk/pS+uweB/2t/2ZQWqDKFw3GZK+ZqG9iSZkOcsn2dsauw213FKax44pM0zuvatj
fmaQuhfRPJfxcowRguHAWZ8MNw768Ndm4cXr9IeI4b93D9qZNeqJUUvqhNN3staEoiUDCzD9Uaw/
t5dtd/OfWaEuRGmEFqveLVlY+vojNDyOrJfsVb2L3heUBwbReFUlEiyMXyhrmOMd6qVO42S2hHri
4I324q3POasr4ZQMuLVY1KneygqqaQl2h+xBAiH/Dulcu7d7M0fonAeGgwbg9nW1E/sb5/G+9AlC
Zq/2+SMCAR+EQGZkrS4rqbj7UaChRaMEGroIyOrS1SAwaeQ8RaeB5k4cLgfg5qE6Nf0qvCJcXuJj
FRqIP3rAZvqw8YY/9Ufvla+SMzjjYbSb+/hn47ECkt0o7PyjyEY8i4ylSEzjYsFHcQ+dC7IYu7cG
6AgnX+S9Lru399tVdYZshzNrNPPvKqYN0I8RcVeylVopHn4/K7NEyqDwVpOzb5ujabBPIea5Oco7
buKKtSgxuNGp7NlfPn4JboKNkDzMX9ID7ww/tm+dUwaKJ/jRQwPnmN2BYVo0Zz/2hjed4LO8Ei8y
xnftRfDn30U5r7SAcErE47ts/o574A6yJR0kNDFBiQlgnNfUz1HQkfzqi3OEQAUHk6k9JQ4wR7/B
69kjiHqNf0oW/8iHACHes4oUu878/PMoV9dvpcLVOVZJwkP0vSV/a9bnhrA8+J0z1oi1AelmWj1u
ilbOYIwPwMhlSp77IZiymTlfzEhtz92dj4tyRiPHZ3Kuk90HV5A8cOaEPFnirm5sL8hRSWbmvf+5
vdS7DvDcJnXoodyeGf0Km8ZLjuf96kj+6JQeJK4tzpoc4HE+qqBhTSqJKmj/d26VOtUjhEuTecMG
4730efNHK32S7dJt7eH77fHt3VNnhmhoPijcI5UfMbzZUUL0tJiGlzmzmTzdNrMTRRHKfFIGBFgM
seellxKA09CEek5DebYH9SuPfkSsQ7nzVkCvByGbwWMB7AHkzJ45QiHpeo4r5DQUBotP7kAChfqC
C67l2yPZeS2guAjIvIY3qAx8xKUZte7FuR1UPK+FA0BfvNWClWRD4Z2pYMuyRM0ZJ6ur1EOQN4Ts
ohC/dbEJMZvMWYdjxYj+dqfubEyUO9MhZlCPgn6ylFdOnwZ6ZUX52/yXijnEn6PFkHDygkUPKTzq
Wgex1pyqQg6UoHGX57878W+bv04G0OoLoisJCQL6Ldf17TpMapuGubRYmDG2hR3Xj8IPivXoYkMb
OYXDub2XduYdIg9AVSCNikzdCU1+tmWl2BjKQsJe4jg73Rzl2E6vpWQnLB+94zfP7dCvPh79Cso8
amkIrtkZAlmRHUVBy6q9s6xQ+7XXtKZcE+yi0uSjx49ce48kxsW7b+LU5okFviqKtYmW5FOBI4F2
2wUaIKGROy2rR2HHV5H1AGCBsFfhlFMnHG2Fa9GlcImN1TeP/efM6vjctwAMO0oCSGfTvZeJ3uZb
AzJmCMDPdpNMNhczUox7728MAm1dYJYTJXRzU4MYCy2reSQ11KA0nAKiqIoVyffjCPoO7iCx8DO7
p+LMHFm4s51cb5luJBoSNcmjOTK60ncX/ey3KaeBntlBjNBdENbIfskPXbB93j6GLAPUZVsVkgTa
bsxVVATovtUXL+3vePHt/2WFbuUc65EXSgnDiN7Ge/0xfV0YAIGd++J8ySnP9F8aN9VFi2wZgmUh
NSHGrcd+8mMeHCN7vz2UXb/1z4oY9H2hJZK4lbAkFC5An6PuwNWCIpZnpf13Dwr6uoHnQVEQ3baX
26rn4qquwFEcyrxX6AguIaPQsnIwu/OGVx2CE/CnX8GwjDaKyrpGAq4vnSx1UKWrIeRVWmviNKws
xO45ObNFDSidpznjRtgCHAqAtoRx7PfmS0TXIyB5eKCi3e5yvjKlJ2WNGr3w268sfl1YxYW9qUI2
WkDLIOSpsSCXv58IetloPAnj3sYc3Lum/ov/jLKHnJXV2wlLQW31jyHqLlkmSQFDy4p7/E/3CVP5
Yj5vnKNGNivRvjdliOdIlRaUzVcARz3tyVQKafjQvYyHmQGCu/51QsGOJVHQJwGcNLXeG9CmfZMh
e1i+qwWq2aYkerfPIvmFy5cC6aYHJOhEfX8VQ3ClOKvb1mdhZrwJyl2OfiSHCd7YGwYhiUDQgxz1
lbpRHUt61JPcWYVsYOFV0PFgbd2r1jmEQWhGVfVTaRdAROrRqhbN3Hb9kIX5+29g8YPOVsIf0Wfi
Nu9G0LpcoD6WL9prbN+ev51E5KVdcmTPrq62XYVVAe1JGL/H6H2WLVk2QbvHHxoxgIwAclsVi1Vn
51EJm6SeAdQdIWwi831mU+2GaSsFjLU2udp8mFQvseXH9m3hzUk1h+dWhxYJuMrN+dv64/Z49/YL
rILHDC1l6MimhgtVri3JRhHv2QeMsnqQKoeFVLt2cmhQQmiM4jj4ZLCil6Nr0Yebc0Oah9o3Adns
vy87o2oKAieiHEzKNpRvUNQatBUpfn78I6Fes5jrbELJB3nI2zO1t+nP7VC3HN9rebrqSR6Kzidv
MvLDOzkacOxAbRr3DuGjouX6ulht1FRaCK2ICVwiUiaW8U141b7lv/mf5S9Bs9Hv3/+tMj1eYDCL
9YdtLBF4qS7XRp8yueVkKQ9XlGtD7UcsuOLP6Ys3RyhR9ObtGbyOE2AMeoog/YWK3VXfd7/2StV0
IzaC+QP5bysoGM5vfxbPLFBrtI7diGY4WCjf0cFePg3+ZjW+5PxKoOvA2ToyQ7eHdH0DXg6J2ttF
PCrrQoY0Iweu29UBJGWg3WRM3ElFkfbq5zNHOQgw15ZR1sPMQtoWFWBbQJrgpWb8He7BdPswmO3U
/hY70BZA2rU9xA+T8/Z7Y2Ky9g4BJIfQ+or4CHU2arxrV1YGbuIiFPqnpQlk/WD0jBTUjgmQsYHS
CqBgyH1eNbr2W1G09QygjqN8Q1stSwh2ZxeC2wB9tCAUBIX+qavizNnCu49NWi8FgLMe9L0nv53u
cLZEFjPM7jjQu4B4gbTS0gDnJDY4vhjVIpwFT+nv5szRWHQQLBOU64v1Ql+6DCaWzumrACY4VqZu
J58rIrRDuywBUAPZRdnYcnXgihEBUeQpx8jNXHD4Aw64+r/eWPegtHMZXdii7vw0HiuuJbZA+238
1AGFPMb3U8i/ba6CBGtx/CH4gw2OIid1R3t8yazCb+36bfQqWzqurux3zkTKECjhvaxuwzyH13nY
y8mgtn+ldg3kbvGB74LNOwsabaF6imS6anZWZH+rH3kk494Nk0U6dVKrpBzAxcyQTX22aZdUr2UI
ASCbaY9mez8GgqsfVEvCNVFbiZUdBD+/b9zN1o6q3VrC/fc+6A4JctKeZKOib/O27NYukOgvfG2K
bvEkAHuW+OiqxMdKQHCm6H1m5WDJdNBfjUQWVIg1hKQ4z5df3RjR2opygrgGqFF/ZcG7906yKIBG
DJcJuDvppMbadxknSng9NY8L1iG28tnPJXNovm47+b1tCRI/QomDDjEEaZfDkLilXXMob4RNHibK
ARAwoJF1FvJjb7IIUQMw60iII6C5tJKvZR7FrYZqRmj8gFjv7THs/TrokkmWFdAZuNXLX1eKXBDr
lkcWCwHSy+zf/vW9lUATHVAXhEQMlBOXvz6V5bSKeYubfXXz7kuTwyq2kbKzmQ1hey7v3BJ1AucJ
QGFOxEKIvXlIEhOgrttD2VtsGQ8bvPJQPcD7/3IoasHxIz/Wedj0TpQ7dRxolbdNjOTMnhV0/Bpo
hwIvGTRaL63kWx2hrqzkYZc48nJnRJYhP+Wic3sse5N1ZuUq/S00DYB6sDJPodB6UAsV1MfbJvb2
FZLVSCsiOyqC0OlyIB0UcBaoqiNb4mgOq8K3E12hvoxgA/1wQL/RbIRJqqqzmuFI6JXHA3zCmZLg
GL2brRa0HG8PZG9FUCBAdxr6EvCmpQaSgbG80wWse9uZ42xH4KNTgkE43LayN10QZAdtLt5CPE7i
5XQlS18hMY6DsqWmYY2vt399L/6FP4T3AHYM8CfaI24DF23KRjbv5iKi/9DvVnOKLXHzuxTKv8+K
z5eZxY+e8sawTLwT7eo1FZ4Y1xReeVe4K34GIXU8YWCGKUz3kFhpg65yVC4YVW/48A3GUPe2NnID
BmpugENiqJcTCe7TesDLJQ8HkNsnHvIcLDrdvQ2Bdxi2xEm2gi6F5k1Kiq5aHupC0H4V0VEoHNbz
YdcGYSUEMxmS/wrlN+sR8lJDXiLW/Y58zXgPZEAus8So96YKajoqIIU47LgCLqdKhuxkVhp4WqIf
DcnstrvT0vfby79zUMHoCU5CkjFDdYG6Xeaal4ox5rD69ScyGKCNUJA7562isP/ctrQzGBBTwAJy
FgjfVTKjZ4FQzNdtmVdDEaIlBLwJ4KRNJsYDZGdRSEYBBjS8x68AoAv6YrllxZt4GK3qVzMcY8OP
WSX9vXEIQErrgJgid0HDJJQM9e+4qIuw1I7NDxB0s7pndjwNzuI/BsgHnE2UOjerDNXoIpQA2JXM
mSXlujdLArhe0PkGXPIVJ6GqRkIiG9Xp7bGNgVIHVRGg/vb3yw10NRFNllBhp/cup8lZF2/gQoWJ
aH7iYGJ+um1ifyD/a4LGMOWawcW83oFutSIXfjlbW+saLAGaPSuIVTFVoDMnPdeXy9FMg14rhVSE
soOaUo5UuWSlGmMoe5uK0Gejmw7TBfa7SyOFUHdDjGaCcMPmnd57HjkcRgZ7p5KIXKwBDnA0hyJC
oVt9klhLRbkqChLhRXGwAvr3pLyporkCA7ba3cwIXMk3UxcLeDtJshkvUPSXUDdmu8pVMuoY0/Sh
/ileKoTePnj8+u7bf3ClEK5AZN/A44jGD8rSMnfNZMRViYJZ1Fo/Ot2+vdH2Vuf896kT2VQTp3dl
UYa8dhzrEGFlPDGisT0TKpow4OfRU6nQqdYhVRRIoWEI3OhpdQCqy2n565oSlv3MBNno536llbJ4
4cuSZICQcCjSO21hhGKsUVC3iVokkdHpMIFRIP7GKOT6PxkF3kMAnuDK4unkTFOkaqZoLbpP+e8Y
BcAt/9kodA2ySKj4oAOZekgUEbJoa6mUxK8MYm7Cd2msXNnevavJQA7jloJzoYskabUZWs9JJxuc
aMqtmbzor1NyN7PIivbqIngDIwdECgWgR6Ic2CwqhYwNB1N/wLK3hb0IQt1HsByvkVl8V1k04WSN
qWOPB5hIABEIW4CyvdxmYPVr60SQTv0mHXdsD5BU+d1kDOdyKm/QZtAVB0I9NKGjwEhtNSErGjEu
Ae5oHdmbQs5HfxykNA/NY23NXpWBiwrtSyT3ZJbo28udz7dvnSUFb5Oj+PEjUvIAlx40r7JypIDy
Q26/o0BkZV5xmH7fdh97VSL0Vf3vt9KwnWjO40oekU0Rn7QPLTXHzey/g8Ixf9Mfpq/oY/ha7ltQ
Sj7BPTJM760GVh4ilBo4PMCMcrkaapPGAiegbllv1gx+JxOXZH8XmylkVl+HP8ZiC98zc43N9bV/
1a3b1nduAFxmeDCBwAOs1zQ8BkV+RR/FOA8N0dYHd/saCjOerPSnDnuM623nQJF+MqQ5iXyKQGc7
+3zeyngAKmNRHHF5SlpH+qqTcNTNkVV72ZvTc1OUf8hUMW8yUOGjAaF+F8LipUGgyVq4nWfZxXio
UyvXyZajGwYYddH+Ps5mU6Lukm0QqgWgjwnr3NuiaBlBcQBPULydaE2iOU6bVVEQfTTqc2qmVm3n
r/mBN6OHOmysyVUCDqzoLBjCzkxeWKUO8bYsGVfysLoiFfrfpH3XkuvIEewXIQLevMLRgWa8eUHM
nJkD7z2+/mZT92rJJi47JGlXitWeCBbaVVdXZWZp5q+2YiHmFm4kqO7xpKcAiIa3fYg4NRmCGE+C
UjKbj76y2ti5v8kXLaDRK8HEohxH40i7qkQ/1RKvTYgv9wUR4Sn/82cN4qh/LFBnWJfKoAFBGe/Z
yfo2WtffZawtzRoEtaX9uau6IMQgfPEDjUTr/mv+r1biYhTUhu7nKQ+zGibmErRHxXCM9f2FWNpM
wIqKhPFLxEipiqhaTqExRXgtB0CMdqXpV/vE3wz6w899OySapG4emeRhURiH+Bja3V67VN1XjEIb
RWQABVuDlJr0ev/3F+gp0Ich2FQ8nUDt06kbtPTnoihFHeu9h36Lx6/1vWS3rrLr16KtPCSgPalP
0b49zt9Ia9tAOYCLzq0CFy1rgC3XVmghV67uf9RSguryo+iLBMWC1m9kbELumK051Cyyre8Kb/6a
90QvXnWb6Om+xQWHLoPDDXgx3vQgwVNbMiPwYy7ELIz9k1hZUeHgfCXrYFO2j/ctLW0cvBtAqCZc
IJlOViI32rajCvRuuNE3CsopVv3AbCC2tGsujZATeBF9z2GP2ExVIs9l8bfP8mL0hrz8aSqw70oA
HEry05OT2pmZ7KRVDHbKp2y3Hv/bPOSneSe8S24MektmoeQCbocwvrRAhwsMZ7hA9BHRiuufuaQO
h8HXcLYGvsWAYsIu/Akt5V1B7XHEZZk6/lbyBDfL0GkDQg7tblyhE3dyknfZx+gUR/9PdmwPiYt+
ly8GQgXGM+4cVN+bKLLlLtagD2feDwMsNHavgzwndpUTIHHnTFD4Dkx9W34YrQl4omFNm2gzcofh
BxVL0BDW2uZ/23PUGddAiIpmsucyXKzpa2THm/A/r1RcLMWNLirHl20IIFvkQWhvD6X5PWM67+/o
GxXUSEF3BoXDUvOOwxIFvX8kkTy4Xqlc9odCISulzhZ0R2dIbLDeRWehvP//brjp9ClAdjXoddiw
0ZNFtP5C8/MjtpOD6DwHu+ElqsxfaAKLbnISdxOkSVfJe/+SrlnN5ZbeZ1frRO3KWeCDuurAd5Hx
fiEFXeG1XSX77sgNJvoaMhz50k3/zwGF6Mv1zA5opijVKSgEOYjWbx2rYTXj5+loSFLDpg7IYNqf
6cBZ41OyShF5TaZolU9DakbrujwMxX5iPTsXI9iLgZ2n+eJwi2FdTEKFgRVmaRv4Hw9k5GAtfjRQ
0R5WxiFXzcFjNowj83VnF52JlhdmK22ETn8Os7WNTMF7v042gSVYLBzBohm0+CDgHVTraMBuqnVG
Kc3gZNTwq9CXykzJAcAGjd53PuMltQQcIZo8/7ZFRWqaPA0+7+Ng+PvUnqFQwbuSp3vwixFUvlg5
o8WjfmGNuJmLCdQnaVTBBIObAu4Lj++NBiqF5t53t6zpo85Ykaox35AhZX/Rm35VQnCce5F5MPTv
21kKWgAzgM4b3rs6uDrXgwl7vK4QRmGZIJ8z4kapS9MJxNM4MAwtzhrKz5CeEUBuoasQRYQKqz4C
7OpqKK6OK1F0YtkMWHnpc5qe3t5I3yNBhBQRHjfU6kRdWPQT6b4nPozetFa34WrYB5/DozaY3UP2
gH7lZvQN+tcMBff8YXILxKLdU9WZaDxmowuNeX+Cb6RzgXuEGOQ/H0TFUe0Q60lAPmiyNNdwEpBx
i1W9i93kRXaTo/QRP8zMLApZtnuzQEVYYTpJA8gFhBobruLTt2/XDreaLcH7k51YHnppaS9HSP78
4kBodZtpNXee8tz9hYKbyZI3XhCruJ5E6jjMjQyB1QEmSrs4GMBiHIzG8mQ72Ymn+rGCyngH4YjE
Fbb+R7Cpt92Gf2Os4wIg62odyYm9GGWaAXqgEgJFulFseZVsWxPSdbhdWZ5z6Ua6mE76XmiyaBYH
P0UGzAEqW7JYjU/PfQ/vbI6zO70YSR/Mta7mGIl0rEApHvFU863yQ96i/UZxkDeQFtqOK+lJsQZ3
sqNVmpuyk3/H7nyY7PEQesCGQ/gbYnzf4Tq3mErnC5mky5k+v+wuvm9sAvVftBjRGizejC0N7GDd
zjaiqTv3V3XJ/V3ONXU457yvsqzEVHSOsqlPuP+hbT4xXB/LBZwjgYsBBXIr9TzpOroff07JZjQb
s3d6LO0vCuQb45gxghrWqKgD2QvtVEUh7LW26hjAL5JxsciKxIXc20XUkZT5Uo+MHkZmweQO8zaB
jfuLs6BEdXXqaYV2pY8EDAMkLFTg8dwpj3j2FFvRUW3ltTzy6PZh9fv8ML4WcG/dz5fG8qNLLwYQ
FTTUBlA3h7zh9ZmHlGY1NmMOqLyIAidaKRc2Y4gLFpRzq2b0vgWojYbioUe00CYKQE2EpIPGmx/+
ykfTizVaNz+VzwFS7yv9QQgdzjD5yoLouhI6PH/K/cxa52bwwVL7X3A+pCWjQCSpQO6hr08pN0Cf
6ELA2k3IcwLPw3Cjt0qK0K69NECduEDiBmEswKFQARfNvqBJuRLes7Xmhn9a3lw9F8gZO5OnrMJH
xZIks3KSQ7xJkB44pozK3FLcePUt1DkZ557LgS1IvD3hJLzv59qeZieP7OHUNonZhOTv+wu+lJaC
TUiek+IWEUW/3lJFzUlqEhIOiRW6I9RZ0OJAQCjpRhAaM6Dx0PhmNEUMs0vLilIq6HNQKeYhMnht
lQNsvI8SAm6IkJh38/FTbhkFYfITlD9AyRmyxBokkMUbML2iD3KlFYDLtMVDZY6+LcQQsi88Qv9l
KHqTdaFMoS846lNn4iRkIK9HMxRNXoVCmXl1ZSPNlkCt9Y1vt0BNMRZrwZESKTF4IXSIAP6ESmRH
qez3tY/ycBOv88gU/5YnH0mq0NLRqOYxwOK9zavxrxpBo3adxvbImNMFHwutRpQC0PBRAc6COiyJ
ij6JvT9l3mdRWEZmBrGZsuTeFybzygbl49QcFbdqhA2QUFGFzIBLyS30MuZZ5CyWIerC4Jt+yvwC
hlBrB6GDEHfROapAopRxrlmGqM3ui2rFDTIMDdNq5tEhsfwcJludGWdqYXFIA1MAFACCQasvajwl
V6tjJRiZF1SxCaxz0Wy7es/Mwy6ZAT5YAG4P6iIGHQ6WgVDmMbTzvErYF8ODpNnY50zJjyVfCHCg
SFRMiK4sDRfV2lAJdR2VLXgIMbbVLw5q3GiPxJs6GBIQguPMPF1VkNi8f8YWjtiVXWr7Te3sB7zP
J14TogyO/JUKCkGzYWF7Fu7ZKzNkz1yEYJAkTOMwEFD02rosnMryb0NBEcxkNJ6gyx+FMTbAWE+J
B0ag6LGwQmdgAOXt8On//nmavl80ai/4Kco36WZ6kVfZb7Y1rPQJasvH2tkWnDU5xqa1WKDUJfjV
lV3xesoyo0nrNIPdxgTTwR5Nojwkm6nDIkIv3BzYcUD0ArmCNAStzcLlfCsECbDj/r7JbY60g04a
G3RU/cAytbhU/5iiS26BGHI4A8DygimVtCtusO7v5qWkHqALEDLErQEtbNopoG1u4+c+yreaZBne
Y7lLtpyjfRerxvwjVSDY8mvZjez7Vhdu9yujlMPTc7Qe6DUYrSH6/NgyxrTggEhvW2BukQhSUUi8
3ge+FgpCGANxq4EAFY3md4VTKmfu/THcWkFzBlEi0CLEnZjBayuyGKmdniNC6QUDSt7oWirFNqvC
cLv8SBYT/LMCpUn0HaDuc70WS/Tzq0GUi370bO9PjIW4dWb4fTTLgD4PAPc3oIRZHooMbcmAhO3N
KNjAWQqPjd1a1fB7f7Zur7hrQ5Q762MOfYMUMBfr8beXLdVD8+ymM1M8GP43Q9Tix9k0dnOLEcXg
w4cTuK2RPbNczdLaA0kKkooGSVNAlK/XXi/Qc9zIALxsHA6SfoLFesctTteFAbIvLrx/j3RCMhK0
arkRbCTZISDIM5LQZ/DutZvGklzYoGI1jtfSsZBgo9iq5osMsUgQxbYnwynX6G2QWr7ZmY1TWz85
PIFl6RYKnJWD7s0c40vOR+Xel1CbIymLOm4KfEntiZPZ7Kpd8hX+kf42I9iKtVO6vaWgJ9Ij96SD
08iqqCxUVK8ngtoyXaKHmYDGrsipaNBMhraxmW0h/pSVFpF540BiLNzMQ3ARv5ZObUbYUuAaHyNX
WOVf86v4nX0LjoBsD8tPLh5PDdvMID2abrgDXZZIcccBGQ0NR1tB0O4Ja3WjRev7Z2bh5iR9ciAQ
iasEmCgaUUgeW34TagCs/+k+8b4rVmUFCqfwOL8ycZlLZ+fCFk2rL9pYjhJRP3N/84qA4xVhwyuM
0uxCzQ9DwnhAkwbzBs2Urk9QAVT53AtJhgQsP5mpFz6LUA3ovwN0PR7snkV/vb3RiDlQbnCJYhLp
h4+oV3IREOhvlq7x9JkI/Ob+Ii1ZQMiBrhUo5aC9MuVzyjwF1lsSMm9KtoVs1vwm+i9utEsLlNNp
u7xFrUjMvLDZF4nT11bmb3KW3taCa8MDGHtMguA1mDFkf1y4tiBVRkXi8AoB9rerranf66gLV17O
6jqxsNFA9gLaGzbIa4Tyb6I4ZVzsc3hVCSuQF+Ji2+v2f8FWlK6sUMPRSiURmhlWMmGr5CZSQiLa
DLK218KkodceIJ5YfkImpDxkMMp1aJRIwhTplh9NTvoi8C7t1DFuz4U5A4YPGDvQF2CMp05NIM+R
Lpd14r23xmqoDqX6PrHS5QsxDTCkcAHAdxGKJ+Vuc75UWlFF8DetyjUj9FuaJ7AtcTpUyLbctAJQ
hL6ZWx9PgLbZ4tUOuVtjV+u7v/eP4tIsKUhuADOFLChyLddbWBrrzK/6BDIJj+BZTbIp1ltWUWVp
JIoMlhVAxcga0dJ6XFLW4uTDhvCu6d/Vo9a9VIEHgvr9oSyYMSBdQMgqUEQD6v96KHlq9M3Y+UgY
5zZaREiQ8rIz4z+OMtFqkDCVsDQQS1CphxmXivMs1thV4ipC++cAqtiClf7eH8ntowxGiAwheqyQ
7BO1rTI/Hfk4CMEiAtZkJskn7ivmHKJO9iyzkgAMYzR7OKv1QgeAOPV8iC/M5ox0w2D6qYV8Vw10
fMBYpVvfD1EOcN/xpkETFIAWr1dJDjIV/S+r3LO5Zv0tJJv7U7f488jZoXKABDp0Oa5/vjcGoDnR
NJwwriGMBfbNf0EqwQgIGQOuBXEG/VpSUwB4m0DIvalwDJmY6POv+6O49SvomocXmQEeP1Hmp/x9
J3DlHHRq7gnmBysbc3vir3+b/PnFpRWp2SyHpZZ7OO+cvEe2scn2UBa5P4KFdRABxoRcKpr+ETjA
tZWZaxK14+PcG9tV/8QJ24f7v78wCqBbkPCBeB/cF13Wa8RuLlRCiXHFv/L7B+PXl74eJAzIFoME
hV551B2VqdAvqtoEc9QrZvMb8x0amDJ26uIIkHdBnAXS2w0T3Wg7KQPFLvfKwG6HVSQf5vpF/3N/
mpYH8i8jhPVOHYcYTN4JfMGcVPFaw42GpzZmmLg3DmKCukF4NQZjJcM4EAQhtZzL+xIcANaJYA2E
chtKzEnaMBAr4gO8lCFs59m5P1e39weyLGQtIJB2bi9yvWXTIEYfTANzNfKeACUpsIEg9fQp+8/3
7SxNGOmdhUoUJAZxjVzbkYZi1sqqzr1ZX5fxMd11s5skDCML8wWwOcJrbCzoNpyVZi5Oea2qc6UN
yItGfWuKGx80kJjBNFg0gbABHYaRcYNwIzWOqevQPgT3bWNqvi0jNrXuT9SCAQS8eIAgZQR0FM1B
5YOx1LvAQPIrXBnxUW02uf9638TCWsAEMl6oCIJ2RFezkk6s826IcNPyKzUDyfyrfeFZEskL3vzK
CBUzpE0R5kMRkxRLf+L+/m8joFaBz1sjzDlc3zM6hor7ed1DBUJiVHUWVwL5QdT9EGGhEHK91GqA
Gv0kYiXsnD8I/algtXxanCLCN0U5B6RmWvI1FAuuT1XkORN+nVhqt7o/Scs/Tx4bCKdAA6VWoAu7
0UiEAFEuXMe+e/rffp3yTR1aQ8/piE1UAbrDyGcszTyY8US8T0DMRGsrCWE7hJnSIHYGWi46ZM8J
i+q9NDeoTqPECXF7sO+pDZQnk+yXNZIY/GAhJ8WC2i54VTy/UJxGeQH6kBo19byCWDaSg8ILjZfa
N+dsE6M1xrCWWHnGhZki/fVI10Mwu29aZ48x3puilKA/72zhPtUy0xgY2J4Fb6EAN0AaACD4R7L0
+hiUQRarWV4XAKNsJ3GbfTYQ02Sc54VhoGcCgJoI/kHrufFIih/nhRbXnoQIVptf+v6l5pz7G5Zl
gzrOYHaLjRQnNbq8SdaqAntCSBge43ZXoaKENnbnshKkI6gIqok1tZ2kvoDIlTCZLWuxWT9PHjUX
15tcqVEQdvj5wWmsjhGZLSTcEJcZyChD4wY9aemiWDkO2ajinvbq3tLxtEd7nZe+gtw19GijfC/8
p12fwXY9595B5SfK7bQ6q9DruR/4Wu8lgDqk7lC6g2LNwZ5TGTcqmZar7DQ6JEAMEbcd2oSSxzg1
bWEDxD3UI7w0dZVq/TklK3/dSNYgOxGr3HezyVCKga4N7m6EIVCOpg4Ln6tFPDaz5BmKow5W468G
lm+52QWoikFOF8cd64XtRu2CKYrCTqpy0XNn0Nrun5Ebv0V+m7R7ICphKvbC9VR1c5D5+dCKCD6c
krNj9NU9henu5b4VMgmXC4KFUBUilKoDgU1Uga+tlDHvQ5IqV3fBq1Y6LjoaOf2+/7hvhB4KjCCb
K8D74e4GkI64tYvDwmlJ14mFpu8SNGsK7D1XP65blvLJzUjAWcd7CYl9JPeJGMK1kUySx1mJFQ7N
uJrqpUen9zUvWFy88ln6sjcpfhD4FVwkcMXnFpF0PrxsAM3RERkSOfXWrQ6VmX9Ptb3Njiz5npuS
MkwRiXi8wBFE47lP7TAZeJYsGiAcEPqmIG+EAIzxDS+b2cnYCugM9NX8+L7t+g/5r5Cc7i8bfVj/
ZRspADhR0hmbsq3mftgIMkjdXWZzvtUU3vxQCKYRr8bBrFiFK/ISvNqJkJWAEyLaK9pZ6P16/XQ/
CsRYAwke9G3wb6p9alZWqIIewwo4btwrtocEj4fxISMIWQ5qP8ZIMtdDHURw3qPnb1XrUZWhucWh
EsWSezuXEuhh4VmnYxGhLoDw5npYajw1UZE3aB67qh6ld96JQ9OsNfeh+k6RfD6xAN63i0ZikH/s
EZd1cdYSZWpiroE9dHaJHDdT0Pe5fjB+ZUZ7jBvMEJlEXKuQAYK2H/YoZahCZ8xSywAB1o7CUX3V
f1Qb3Dd+XVsB/rq/E29A1MQYksPkKsR/bmnrg8IHeTMTULP+EJ/UbYC64mP22D8LXgVJ1AJ66dO6
Y+1JEofQi4cMDCSIIDeJagGVvdBi0tiAEHHAClUnsEaGUwpiaLORHBaPYnE+L21RMVE5x6OQcrA1
WAZp5N2Yb3j9g2bQWqwMHH1tkdm8NEXtyabmxbYlXMLGUdB16/5a0dcuflzGdYj0JBpOIMVAjWNS
2hLRNo8qYWpJjpgzJcwXHAUudSI0RzrAY1mud3jRpB26QQC4qydm/lPptvqrf5QoTdhh4fzHusQY
DhE5JDwBpNvBb7+2lmZdPc2DgOEQPRTP6Ex+lR/1/Eu0u58+MScWtP72Hrs2SHndko9ruU+IwWcR
DGnuBaBkR9rcX6SFKwzdIUj/ePKYIL2grocVx3pRqT2q4bpqZo6ePyYuOhhqr/NvkFgQWGGYI2tC
HaQrc5SzmItACBVOJvpqu1lL1+NnANDa4LRoeZJYfbKLYrcp7a7aJu590zexB9bvcqBUGFVCKS0b
DQAS1H0ZehBs/gFURv/+34xQFwpINXMUaJjNsVl9xl/JB5Ct/uN9GwuhAMJA3Fq4JpGMQorweslC
0Mhm/DcDZVRCG8zZ/s62o/kLJklg5Y6CToSsRpg3eHVs/iuT1C6Zk2BK5CHKcHn1Lr8dHN5B95jW
PEGqcjNCjUix7w+STNT1PsF7RwXsWoO2C1QrKINyZ6Qt1xXQy5osoXW07jCXB7VjQMhvfS0eIEiu
45WOBy5J71FTqRdCjkYSvdf/kcUH2doImhls8seiN6HrDbUlxnG7OdNne9iGeJOirkIXI/SsUJNK
F3rsD6v4hZywWdhlZ8+ceX/6bu9JyhC1EaVOjkXfgKEitavXzJI30a/hgKzmRNbLX95OXMb74eZ4
UQapqDsIorDqeRjcz39OoS1sWVf/zY4gBtCxAtU0RBQ3CGhelYNmqMTem/8UEbTEC9F2GJN2cx1S
JqgLhS/wOqkUqffC6DFu7Kg+ybLZrj2/N8vU7F+DtxFth5Ufzv0fDVNesVSqYE4DGFaOooHeL6Dc
hZX1NrgSv1a2H/UX6LgMkzeXJzVWar0KhL5ZRqYzCdGRL7ON0JLfS3Q4tttHI1/5ImNHkpN0daBh
T0I+FaVE1DZw6K5PWhMC+BcH0eCJ6AG4UXcsVNeti6IMUNdlKAlcU8nh4Pnjpiw3xehU4UH6Gp6B
hTnwu5foCPX+h/uzuDgoZGaAVsHjXKYLD2WUi1maY1D+aIkmQpyaFe8ubUlwPwAfI6WBm9pcmKe+
2CNp703CJ08yGK5g1WZo/k2BHZQ/MSSGRTJNN+v0/wySKtr1OoV9Mra1RgxaJVoER5b23WrmDHL7
jKI8w8svucN/jw7GqJuMV7tk0ONiwE02/TVMc/z7xfDwCxYAIEOQqAEZhWcDdaTTIh6iSCpGPE76
5wbsBcEpK6tB356M4dpvIykDODIDcShiQ9CF6L5AXIibX4n60WvRkRXqIn6x4rn1qJozGBObgtWj
nGmPchr1OA7GJLWjJ9YHAW3pLM2w+gOf7cPG5NAZmPUGWvDwV+Mjh+HiQTn4gjoMSjeCkdy7jRUf
ixftUNk+mN4Cadlr/mSAav+n8likCEoUsaFpySO9Rmdz5qpO0i4fMKt2tS/Nry1rw98+zK8tnJME
F+OaAihnljLWDfBTVwIet/32lO303qLXu28Vb/ddxo3s0b8GdCZyAJUAzYXraWxruc3kAdM4WOFp
WPUbHGn0q1ZWDZJusg1pn12zqp3CO8wj9hG3UzaZXbg/9z9j4VxgWv/fVwBAcv0VU8rXSdDjK9JN
+Tw4/kfnlWAl3Dey4B6vjFCHz0emsVKAhPeeTxYLVLewG/HbQO+TojK0RagAB1XUfmoN7IuOXzWj
DdnWxjBbKCqztKFYhsifX2yPWo31uhwmbA934MzNtluzsHtLV9fVWMhiXZjgRrEfknAke1y0YmwH
wQVnwA6/+hSSiej6HTOc/G3ii+x5oJ+BGoJzxD9dW5SmUKznThg95YlbP/sI48HkP1W2sYkY+315
cBemqEhezKI0rEaYArNQcJ99G7zt1cGBW1ylB4+lQr7kFa9GRu25vIryGLH36HECaLyWMNuqx/3l
Mrt8yC1Wp/vbU4TSG0AaSKLgCQ3/dD2NRVOOUlAIk/eeuq1jQVuEETUtGgCoCIEv6Cp4MVwb8Cce
iOtAmjzpHdzCMbaQNz91x5jVreVGYwxMb4je/mOI2hAi38r8NMEQLi/Rar8DqK2tp1cJ3b+irQYN
u2jTuL+1o6lmhTDHNk7D95P6H1/W5CN0BehiwPGghno9WgPy8qNSYzpFFU/Z2pJ3nO0ztv6NTOF5
pIAwk1IKflCmrjFOSKOy5bXJGyHYpjut2xIdD3PY6tZ0MGdLcQAChv5D7eTgKCQQ3VHNbW5ua/BR
NHzOf7HEpMSH1CIwnGDbU3toEjJZKpsK+Wco+j774PbufDQZNk73ffENgRDVLwCQAcMBDA60B7ph
hjaIs5bkyQx5Rs485pvW5Z3CmeFtOOe3c6XQmjyByepbuF2vzNIlkiBRuSFvs9lr/+gvg2rFxZrT
3HVr1UT5cTQjDt1CGKfmNkNCxornPCn1I2YxqMthTmexnNp0hjRi4bShXYTrEnGz4z+Fj8bWt566
p/wh/E1Yvu72jXrmzQIwCxookhaUIy81KSu0sphRuuhd1dnXxwQkI/y1kU3f/EEnFKY64K2HuDZJ
bR+9k6CUMpSzx1vCTra1LfpFmaxU7o3yznnzYCL/78DongW1FiSQIYSVzsmPovU8m6E1r4+P3735
EdiCla8kK10V4PBIFiNSudH/ILZRISZVYvT14mmgc14rPjiosD26eKO+zuvRLNftOrU195ib0lZA
NzTVzbcKRPrfWB5+wTFeW6fukyHomp6LYV3dIvVvVZCiDN1oX681ZFJGCx9g+VZty/t4z23kHZSq
TVbgTZbw+kmGT0BxCtcWuiBAH+TaLWZQpyiCpsIRckGNO46u7gSuYjdOuQGzS7BR08YTDeGPiIq9
mSPj6DB8x9ImA8YVxSQBADs85K+/IFGkqenDfvaKV/QoSR7r5/wkfmm9nR+GN3HXWpLVw13mu+HI
5J2S374d/T+2qWeOpqR6LvPdDMX0ypxW4qqGRM+48f/2XvOA6122SwiDBtbXR2m9KnDRnfUzmbHz
sjq8vOjQhDasx9T8CqyP1TNaeKEzOchnjeV8eQG0arxDfRBdxWpXTy/DTn1kefclj3A5c9Rt082p
JhYZZi4Dz6zdZV7KYuSQ1b+eH4AOQMVBKyzywKV9XYpOq74cKrrXytYJgiJevmVpNizcHSj+km66
2AGIc859FC8C1Ehs5FQbYt/TX6pX3gkhl9ZYqTtavCtuIKpgOiEY4QPDnS6cfJgFKAFoM4AqkOy+
3nZKyPd5I9a+55ahM79llbnpv+VnuPK0sValOW3kt6k1ed+Gdhp3YuluLHg92Ac3APwHNAeFHvy1
fS4LpKHLWt/bGSk6Qouv3CH5zH/A798Yn8Z+sIvn6tSu4nWzhkrNiT+wKLFn4R9qcQFyhHYiKXhi
3qkLRWhLwSgUzcdjEX1Wj9EXRPNc4yiuBkdxo8fGTN1kpYKVP5uR+fyo2oF5Oryp5ttBsLLTsIHg
ky26PaSVY3N2RJwOhme4feIhu0La8YAUCLlj+iER8WXqtyNnePKKc5X3ZlW8lA4wSm/A2B2Kp3wl
nEJWsLoQ418bpeJESLH4oKAHvtc8trt5hb3hkH4IucVCXSztQAOEJKy+hsGBvHW9A/yiHVow3zkv
m0x/H576jbSD6MK+5E15w2/8dXiAStGLvAuO/oHzWFgI2vMjJYanBfQDiHm8ASi/O05BWUOiLdjX
z0c9tqO9ukmw0zHYb8Y6LltC+Z4UuUlrj+uBlmAw5GXIYQhIdHtQPXVTO7brHcJfqJ/ihgVn2ARh
92icmjXDNu3BzqMEpxQpTuwkOLJr26kw1mgBgVFC0g/B6dHfdvvkBdwfeQNunhcf0kO3KfcRbzJz
WvTFRkwDXmeQbhyEnkddrcC05pC5KoO9Ygr1Pv5Tvvkf5RG9bCzga7az5EL6ifOkl8nlNixEyFk3
6PJw08bpwz1U3aSXMF45nZM5aDN7zL5QB7WSfeQpIVqAfE273uGfDtyp50wmaI2+m2AfLAMAeiQk
LvEsotZcygcoz3ZysG/+9tvZYuAub6jw5OclZMUJNw1dPOj6fwjeAcI29IaJN/qqdPXtbGfbZq+s
95yj/oANiw6BW8Oe9+VDjIYNPkLH9RpvIDzI0r2BVMT9bXYTyeF7SOc+cCOBbQQsgRpunYVaFRRj
tA/RMM6C3tZbC6wIwByhGcmAAyOPWTrycXQQyf2ddryNttrFzm8sxn4/b6qrdcdzHvlo1BshVotp
pzadoIhVmaTVuM/MAtFIY0HsBoI3IjD5qjW/419/fp8+JjvBR87mW42aTAjwx+hAMB8PVNX85aze
fJtRBEOKct2Zhj3Av1s2Dye4C+wSUSm0iEym3z33vqK/HBEoD84ZGt8D83N9UruWG1IjDKf9ZH3u
d729tt5re/7TOcEasbloocv6W2R+QszdfJcd8+jm9krdKGD/H5+P6NNompvP582f3gzttx61yKeH
B8m0t15vffzNzO3gyqZqnjKrxQWWWmuSUTkIK/xjbf/tra+/nZOYClQUBuuvegRD1JXwf38ITmw7
WLX7pJujpZvJJjUPCAWVI54jK09avQ32R26+eKnpdNb9XXUGj96ZEvp9y/XF0MlaMO13+889b0FN
+bUwN/ufz83qcW/vj5vawd+es91+rbzfevW+ZlzBZzGZe19ARUlZNMbZIOAL1M/Wrj3V2nwe3V/X
PTk2Cr6l+eT05ko1V6azdg6e9br2HNM8mVtz9WXrzHTGjTPH5r7YIjRVRp1kOdBmfE0C0b53DTJO
9yf8DHm+N1wqos5730dbIhhwX3Nsrf37sUDBdJeYewP77BlFJMvCuN9d97HFkfZWzmm78p7eoLax
e3nAPvhhxfhnpij1ScAPAO1E2joR4bvrY6FxWjwo3Jzu3zmzt+12E+ygYHRIj6Od66ayhjy7VdnC
ql7rG3xSu9ID08chsWukAyr3b7xvX/KRkQS5udqA6DkD93n0foVQHhU7VJqBgrwRN3s1Aaj+2QCh
Fipruqmy1CtvsAaAo4IooKDjPCjPCJap4VdqrpWjUbZ7PEkneIHASSzd9u1sn21wqVqBy/LlSyZR
RoYXhVVBQ6O+6xlXyjkUNa7o9tkXMmZli+yK4iAom36U/eD6Jr82YjMU3NBgzCq9vZGnB/4A8RF4
eSBfnEPTi5eQgI59LdeL8bHHndY6dWd26rpO123H2OcsQ9TyKWGSjgB9g5UnW013lEBtm5xadNWa
kV64iXFRG0XiFy8d8HqAbqQ7RWZTKNR538+n+o8BrYWP+Ud44rcGul+AS7cRN31g8oNpfEHi7rl7
hmSfe/9E3yjVnD8AsFgynwpBDV4vpszN4STr43watsGjjDQWrmPuoOA1M6/K10N0yhB9GZtmHe8z
hbGe5wW7PLtI0qGyCLoDiE0AjNOInLIzxoxPOOFU4NKqtsOqGJz4iI5fceWmTFgOCWVvrKGQr4K7
AywEncqRJiGUytkXTkJtD6ob29onXhCpy3v9y8iyRsf0pMUo0JEgPECDBq1rKU+JRtl1OOdG8FBC
tCHAnQuue2dnAC6WtswMDuiXIFiLSNAB2YSCyJlxc72KihH5vJ508UPxGn4Ulamfqt/qZXS6TbrV
1+2LT5TeGTvnZjqRFkP5D8B0dLFHUEdFUvyEBa0kdd53VucMEJFFMnkjQEzomDFOyc1cwhJBbpPm
6YAda9RcZkqRaVEf8HvJHO1xwx0iS3f5NQvFQofkIKhcmaFi1MnQINjMcRjQdrSTdQIVRkb0eVOP
+5cJg6Dq0FwMyY3rdTIiLeM5OeL37QZnHAkD3WzsP8HJ2kKE2vu5v0LL4/m3MTo6Cg0piosZ05as
Q9uwRI/VueDGTZ4n7B8D1N2T+vEoTfx5XQYHiqyeaLOENm4q9tSM0ZdNxRtzMwwhv9ee2sLMKos0
BHkcPUzfm39Em3iMbLCjU7gLD8Mf48EHwAmNHF0N6r73p5O+0+kvoS6FVgnEKhtift9A0JuYNbaR
zczpkDm7clLUnFL+eEgVvcnIXm/tATlXxdVt+Y8pgtjEGs/yqfpn9ahTVQR+1vUxxjNZwS6GQLn2
IK45ZHDvT9utk6dGRB0rLm3kvM6xguA927MdIo0vbvKvfsXajmfi5b25ozwS8NpDqfSw5D8YZ1X9
ZC2YwUPyUu6Mg7iRrMoV33weTzYW7Yl1Eqi3WVA2YRSJsCyiKWG5k8BjYc4ja/9RvmOGPk+VjViv
2TXcbFxL3/4psXLouRFUWm2pB+MkN5bR2QFzfDeYhfPmJ893pLtJxEKliaocGmdKmJJtiYbJ29QW
N5WtrXQIaTKXkcSPN8t4YYtyK6LoT02uJzzgTJ0zOclaW/t2vv4/pH1Xr+S20u0vEqAcXimpc95h
9syLsKNyzvr1d7H93eNudqMJ2xj7HBsGukSyWKy4VrBQ3NzhAUzfvpww+hfC6Mdc+JQZUA2mOsLC
lqfFkaP5vIUwFqNS47pUfPx2h+ckdFPofe8MLroVfYfb6nHvOYa/YSBdiow58BiuF2IpXSoIWSlu
QSqE+hwgidbxodh6Nrd/hSeJMVGq0MFpVCCJvpI18Rz0Ka4yVHZ5t+q+6bhYE2OipChVxJKuqXe7
ZU3QnrVtATFRzfN/42FcCGJsVOGJcuKPBbVRg6Pa9Lk0Vs1/3zrWQmXtmJsaFtQ53XJYRg7a935s
UFKfOKrHOyPGIFlDZ0mArIY2zHJSItFl7ZB0s9UFr4Pv7itysXOMVWoTPcm8GCtq8SomCDzhA9rN
UeQs6K7x+1sMOwPmFUIL3kusZ3Do4ysvEQrZPMtzx4pLiINMHePXho706fUVKswOXOvWWbEDO4KQ
cZP++ucHcyWDOZgpUjW/Nc8qXZPIQUaCUI5c3mtxZ7+uxDDHUlixBuaOih5LjQlOEY9fv+BaAnrT
GUt9KYXtkPLFZAynsBa3JW2btxvULiRULrJFaI8y8gC0T5qzf9SMPRLJPA5tXAFTp8XClL1+pHZV
sLNFkpDWEZ3VD88u3Hv3gIZtIbpBiRfJemYfJa/xo7wz6LuHznYMuA24RcZ76CRcf+w2F4ABxwtZ
bCmmt6LYKJqzrHTXdbZ/wmSsUyN2RCvURn7y9pKdf4H2YCWuvRPX2N49zL+XymaS0rSuLMU/i6dm
PXHq7V+3uZx128oOEOdxzvKOr0vLaxodrKYz3MxdQMVPSqLOxOaGRIXbhAoAEogKms8SmxdD3rQl
wYOh0SoaxBGaA0STeR+loAzjUI8kvCWynTjg9vuQC9L/pvxRhW2igIh+4w9R5CzyptDEymVey2nQ
hEzpIZe2j1gW2vdCZH6nTb/Do7aRXymN6LxvQYHm7Zt32uZWc4pBtzkeunTav0178eEaMErcSTK4
VEaQF7QrbV8ETvAcnsITNXGGWwMHeMxJiLLAKdvRcgfPStzV6wvxrO0W6sQPmjiWtgFGbBpnW23U
VbMJF7OZtJsPdvAu2dLPhHPnTvPeU2nU1lDAR8lJwf9fG3RJ63NZHGuc+RHsUot6G+DB9Rb0DstE
RrWGp9I3dbfzaV9IZLZa1LvRV8IGPBGBrcP49rbx1M+pP5EtatAEIKpDtkQiynoAwSSNIr0FoB11
4n16n0h8lTN+cHLTSsF8FAu5Hwlh0AgTtsFaaHvziOzXsV1NMxl9JIGTiMBNqD9Hp5sXKG91iKZL
Ljz+Tc6Y/QTGbPdeGLW5ik8YnMQJ4CbkW+8gLycbUCdbARdCeOa95jfzhaxMxrVHrFTrwthC7V0A
9MQL5Rzl1s7oaBiDeuINS9zzVilp0//XNtbCGJWi9YpZSds/yjqAU0zHkgobxdQFx27eiSuuBDEm
pZnArpiIWJiC65TvaltA0Q4E5gnBpBDXK7qXtLoSx3jhVZta3kTX1aNUPuDsItSSOywvPXiwF2hB
XP7HBTLuOIIcA1xt9ORwWWgMiAZ22zhli9EB+TPPheUqCuP3WcbgqYIH5QTshZPurNlfp9djvEZY
8RBlbuq4rFoyRmlolFFoDZiIFg9Rt4xMYs0mp3EE4ruA6Ft4MALCUYN/W9gGlMd3EiSauHtMLRHr
SF1qK2OpTF8O/UrHqbar5pyU8VAo6/bUWKmOsJXs+kDtgOUI3EzaTc2O2QLWb9QxlWCl9GaaR29V
7mAKXYXoO/9XgymgAru+R45tj6rLwrIxp9utklcdtW67ccuOGKvWSdCW4tvFv0zAXWo72zmRlr1p
aR2UIXdfa8BKec5hrh0pByJHye95P3SoUAI6Eji72Aa3AvQREUbwpK2OqV3jbDG6VYemgmjBzaLy
ZDEaXgltr9dhR52QzpGehhmdfeocav+zhX9oiIF5EPosRrjQBjd9RFX6Vtf+Xiqj8saUt2HoQ3y7
stBygawtHr3onwLk/6VVf0thNDrSFS/MMmxob8NttrN9eKRmESgH+38VhlwcHvukwtZLQwZECmRb
aFKze/acjr6eOD6ZqP8u0gI3FLB0gTkHPGPm/UyUBNmdUfrrtkYYI5gwHOK7OLxlh/tgznho3Xe9
NriMgMsDthZkMmeW9gbgXHtBQgfR+DM48qvSLJ9pIb3cCKMbFmRRbPNZsM0R5Qlzjeez3tNYvKXo
0UGFEBlHJuHYjp5lpUUgby3cDBMaSgEWQjw28NI5yZ+7D/elLGZzy9YUk0YHbOY4R7i8tewB3Qvo
5OUHIfSesRfhUhLjkshhOtRqhFUBrmdWv3fPBvoTPPBaNj/Ve7YrZ+AiwQpHTvbkrvt1KZcJfmBn
orLtsMLK8Y75roNPqq3BSPxjACpA+RZJg1aBf2HfADhGp3F1YIWyRt7zPCmutFbGO4fOjH2+8tEZ
osyngYhrXvB6z8BcymJOUNLzJiynBtqyoJXI8LtednNeffDei3kphDm8TsN4VFxiQfTOU9MJt36u
wcF7vHE8McxZaVXde35+3rcYie9u1Tsy8VzdfSzmbmrjcjmMF1mNhWykWSejqtrt66Oy9t0caaJu
rv4KOYiZvCUxHmQj97IxJT0VBf8f3Iaglxug7bwT4q6JcRxDvHGmhs4NvKnU3/ddapYHEP9I2/Lf
ZPIu9495U+NUKHPJx6IqZ3D6XegGyO0HCzhv/1EhGEucZ1ONsSYsCsBoG5oQonYfi+KZQXoKN8bp
4sIy72cOWArgfGBB7Yq+afFCfR93NEhtUKRuETZN+dz64mjhnUQ12l/+ZyVYoFOl86SmDiCU1jtF
JGZSe1qNToXBnseS7vnd6DsFORgwCQAEZzLnZaRTGyTqKKNG1+/iBToJNorz2aAEjw5Fj7y/4KK5
5dOT7xyPvK29Y5+uZDNHWAvgwhS1Sd6u34qD7MZr4DmgwRStl+idAm5Q5KazZM7bW2opmAO9ksoc
aGOUSiEPWDHmd2w5Rpzh4RzrTXoYdjqcTOX58Rbfy7FdCmQzPXVjdrKG+b+tQbaS46+L2X55cItd
fXhZfHH29I5NuZLFmPxoMsGpGmFxrasikxUiRRoRzIdzLt89P+hKDmP1rWEIG7XCmt5KUvwWbQE1
+Wm5/KZ9+b9/y7PcOUOPeGj/5ezmHRcIrANABsMYDNr8WDzYEB0xEma/6H0cEKGhkXFbrJsdrV9z
2w7UO6pyKYux0FodK5lUUFn2OT+KYYAIXUQN2Oa6OaqVjiXwIyBqjVn9BLAExm8xFgv4deala9M2
TqVIlbfqvEP4i7obMlLLU4w4T54hQeeIePc4m3rvJl7KpBtxUe/VYjVTYQbkrbT3jumpRR+r6CrO
c0fOU8evCcC1m53i9guO4Hv6eimYMT8eKEQxiivJ6FP2VvH6I3Z9V9xSe9cRUMA5vRMshl3Qo3WA
q0m8RTPmp5NbEYRoinwedoh3GKQBpYiwA84WGEUHSimozxQQ4+H68EwCTzRjg1SpkLPGoJbvY/uh
OHRQaj4/INE8zJ8wss8z8vfuzMUun2/zxfEC4itXiwy7PNr6HOBsJdn/SZwlRp1hbHVY+orGZ+ue
fP3XTT4XAi5EB41idBLYxjDOMqLoJpBpuX+eH2hU/Z47GpKBR14YytGpc+L3QqRaycaAWhi1EEDA
JhEGAltkb3ke6c0IIiJrGSiStFGVwqeajK01KiEs80yj+pPkJMKE9X62D8k3MAkqV5fogOcP57pQ
s3pjGy5EMmZXaSQlCn3sJgpvqJXnqxJpg2ZVnfRFYXMrJPfM3+UCGUs0SGPTBiUWGATIcM62z/75
ashv4qe2EhzeaNvdh/JSHmNurQ7Ij7n3f7qi2sDddnMbu0n1MwF4608LxN3HO3r3IqLR1pLAUoYm
asb+CAioy0bQ5W325oPGvHOKX+hwLBVX5+FM3tXKC0mMtYnbvLeUEpIUiaQYmdEQ4YYw5p/tV8gD
Yrr7hFzIYsyLqFdVJWemvA0xdrw59QWGmf7TvrEOal37k6qHWE3R2oNMxpioX6ZFeeALngnhbBw7
z6mFfqIZgUGjlzAl9RYkXMVIFN8eFzLvkM6P680FA+wFBpcx3Q7E7uuHUK/7zErNSNnWJaqReklS
3y5DIs5M/EGicN//4qngvUQ7eBksUTQwlQbwG+aaaWKfFFIcKNt+dNNFD3us4tmtP0tgJMqI0azf
PJF3t1S1wFhCYQsxaHe9yjoqK7WNYmVrlY6ZEFF1Mo2EX+Nz9DLw2AjuRZ9A1sdcBKbIgOnKokvl
YW0CLqtQtu2Pf0oX3ULYKbvhNX6OZ6rB8Q7vLux/stD+fb2wvmsnrbcybCWmJ3MiPesK8Z/9r9z5
p7CqZ+N/IYkx/oIP6H2jhyTTtDWAj30OP0VJEnn2+J7dy1Fd7B4a9K9XFKuVLsdUjkDEbfgH/qeO
O5aiIhkfxkX1Un8Yyx6A8i+P5fI2knEIA4ALFV4CsXlFvArt+TMDVfBDdKpWwuG/iWKunBhaGDyM
oB/CU3yKkQ/zMpI/A7s4d/+bIGo1L/wCTwAYqN/k5zWZr9IvTyBhSISj5NsSL/V2p+RNKSNpky/F
mARQ0rUwBQ1ADdA7MSfsjvPRTl2CSp0Tzfy570qO4NaO6aA4Sap5Cpce855zfQagy9mL9GVyMIzu
GDUgNcLAgAQaE65A3Ln+FtXofD2pjWQnzrXPdj4BnyByh2yhbCfX0uwWJFiFO/Lu4h3/CLaMziVR
vklYVGa/jTouejPQi134Ps2yw4dg9wcV45GuiRXLa/jVyYvh8E75TkbjWizz0DaD36iAVi52wkK0
FcwMxS/yMpwPa8uNE7uJ4DFNyH0FmB6nI6kAlEZ7i+nmv9SaY43utJhcfwpjZ6ex8EexwA5Eywlc
DOBmw9uPnofOFt+sbbmJFj+LzBYOJlilH+v6new9ZimApobZF1TSbrpbJkVM0ekWljuAtaOGCRg/
jJv6e5lTXrqn55dy2OSGryvgOYsgp5slz83zhHyARKK94JZOB/AfwYXCbwP063vA5ngfif8UuOYi
nWXz9sN/spa80a2zd3/9ggOtC+qOYWYT49UsmJYFRmipKhtw2i7B1AA46nghuqqrrQcCeBV9MbnJ
qbBfevRpvyRceIY79vpaPONQqlqfVm0F8fIqexbeQvTaCyiTOnO0mW7QGB6R/Dcn53OnFQEyZTrR
btA+JoWxoJqvlWYTD+XOWsir6HMsifdbdyq3BnqWt9Y/fCf94KgXXcbNLl+IZO422mbUMK/Hchcs
tU/lDct9BTbDR7YOl2NIrFV0osU3dHnwIufbzCgFY6Pg+gAJBEACu9asDswYDswOGGmYT58dEkTN
K9787F3bhYtDFQhEzCAMuDaZCbhyBWUEMzIq8HN0js8EFy1BAZhGNgrKwe1a+aL4oj8Rb0LunrFG
aeh/ks8X++KVqtJsBEs9JGuY1a0Qo2unZK3uJ/vdctq1wdnPm3PUFIAn4aKAbATFKJFRVylU40jt
x2o3vqrgBbarQ6m6rcXxYm6loGSJLmG0EGioeRmMN1Fkol5HbQHE9BnGlZSM+IjtUBMOOHJuojmY
oks5jHIArkSr1QZyzBGWX3TNaB6l824iJm9E9Y4kPO2Yu6UYR7c4QHXp+xPaC7td5sxoxjoiKufV
vvHAgAd4KYF5tFu9tKJAgwR4srMSEBzh0pwdeX7KbSMmLKQI/kiqAODTZb3zDl2YYpF2Iy5yJhPl
LT5Fz+0rcD8PtZ0Cxych/iE8mCjrTeAWkckXt+J2ZysRGIBZB1zeiIPYhG7fZLrY1NW0G8EbMADN
pniiLT8DWu4yd1yPJDwgkRLNp6fHNowqw5UJw8ov5TLKEqZhm4lCOe3enAMn4XYb8zC/zZhHVY4w
J13hty2izj+6dYOMomYfY+A7Pl7EDYQIgOevVsFc4LEyBFBnQdJof6TzCB2E5lJdZotpXr/Vznu9
GIGCpO/w3AJhBHVuN188/oLb1wezNWdyNowHUFQ8xlQKalb2ehppu6GbG6t+swOcIXl53z19OY8l
GXTXrk8MqAEanYzWEJwj93ZtlI1C0Y24V9Rd8xwPxEVf9MmyNyefzP5YZPY5DwnSyEv8q7ETHNt1
N6tf7jd537y/PLVrAJV8BWS1eHLnm9+LxXGxeHv+OT4BGsNZO/7ubY1RnfVx5J3PrXZffzOjZb4n
FkUzGOpu/ZYDKAuRAIYCJicn8jwBLGJJUPdyB2Kim/3gE7lZ1RuoieFo3Hz3mfWI3T7QPGIAWZKA
msjmNkbLzwAYkei72XIp2EsgJn7rjko+Ddewvz3n+xACEgLAaYApIE8LY5m8vQIijoynL150eXbC
Hn0Ko7W17gdjZuBTUjKuUvL2ZpGP/QfmcUi1efuYPS9N5zu1AUmBVuDDZ/+WAU2hILCz6B6dvVPo
mXh2XOduu35tuUQf55EC5utwrSjNh6rAJLFZhLbwglZKRX03zFKCqp1BXqP5KxqEXTo1hPSgvffJ
t+HOT4fD74PpnMg4y8gG7dOO3SOTvvjhI92cg7SbjwIaLuVFBoyRwWxZo4hVGwJGaFevxhV68FpM
kTT4Pg0Ivy2AAqq3NaBTVm8K4Iqgas/fOYpy+Hgw5xDEALl9+l4CdTBe6ojAQltF7t+wvQCtYCpg
b+Jl9Ao+M/Krs+sZEQkqhkeurbp1A4BnAJgKidIGUsrW6/vrJ6ZWlWFq7N5o+rqC+r+GSMsnmChD
EIw6V4LuRnTFAG7JRI/4m4yWcKBLLFLNfWxJVJpSYzcTtJIA+keABIeS2cyqb4taiBRj19rdbMAf
DdZxBKAd7iWCBnT+n7Ll4IAmFQe+x2kPJAb+VudShKOEHPz5t++STWjXMgnQjbk6Hlvb4tCYKdSe
3XwlYOwozTpykWzuJ5iSIhlTy4ALYJBkGQPJRZrRKgrwZfyF5NBiQ0c+E7LJlwUq9rTProfPr9kB
wfdw9uz2vQRCrwLkSGDfI7pi9wyoWiBUyfA1FfYlJ2/IQTkG1C8lCsGBIclhIdrSbXzVydv47ven
ST4/KXxSiY0DFrX4STVsBMLxMXYywPxgqIJXsr0N/8B+CP4wEZSOoNHDe3StY2i7Kjzdz03cXYAJ
Axg1sIeFAGqggRxM8ivDF9BxDmDn7RCMOryBmhssIEyaAttGVIHJgnlTjNBey9eFDnzFdWTuCsrY
t4yWIuBnaoAh+sCOE2DSni1sXiBj83Iyob774YPPRd8cQNdKGy5e3j2SLjcvqMUlNuDBcReRgQOu
1MvX4/OU791Gis+JUEM0TeBkXH9pX/UZXidd29Hiq4liOniGFsVBmSE9Rf6oGLPXUT9DEpU8U8jg
jjzX9mQ4YuNmvHHjO/4ShesBxSe4wJGjYgFfeiWymlTMjV3y1ojOx+QTxUPoipbOk/+a/Hm88ttG
a9x5k+JoIiUNXG/WDlGCtrRtPGO3fdOIM8GIynOAcxnk7c/2I3I+cmj1G/7XJzCXNr1ZKv7M9cTu
XjifQk3e9RXHmjGGhPE8jF/doAbpWtFUYVZbOwx7nZ4DW4Kh/jRsHdlBwaYYmkiXuz75MxH8K05h
Xp2ccU3R1TLUP+zY5ERQty4WvgeNiZi4kylxIqO+YRVoUlQJ1m4cXA3sBek8CPgNnzdBPACUL6Sw
bazqNKrxVEDK5NkeOAXVua/Y8cunAfCP9jAanEXdcZIhzzTQVg6xNNK5VnXNiMREGlNvFxPhSYSd
Cp7Ru4tr+Yz4usHZGkAjgxk1VrsOfuvjM74N5CzUPgDog0E7HLLF3DMPK83jqvJgETDhVWBPyTTa
noSJNq3lOOP0t1h1AqEt/gIWHhB2GFmg58tA5R55uyQAK6/Dg56+TWjCoMG0otsaWW1cIOb3ZbMv
a12UhF20oUndAWPUApEWNYpkNmap5+YydIXUlftZZpcLnnG9Ta5BPLYRKQtKPIvExfU5pqEn+1VR
WLvOKQH3XcM2hcRwC/f3SwGPUFzwHr3bkjTa2VHIwYsHlC00HDGOAgpztd8qSbBPf1SgRQr7ZGmu
UjfeDieARXpPPjxV1GO4ZZ+bpx+5GJrUQ0KDhjpsyj4bx7JJRsjNXcDYLvojWHaXQb1T5jqP0Mm6
cYaoLEMGaRQUFfEBs0Zf0EwQl3TBfv32B6Dd7n4vEUAjfs3QpzaDcURXAzm5JwRW5HSKnNk3+gBy
eEmB8/ztHp7/AN73u0FnwAYv6mpn/965h8neBe7Xz/HVWh7Xo70w4KKu4CD/XjwdvxBaHO2no+2u
nMc37eZFYxbCGK8kL5AUpgvxd+oBxHILYGjy8nM3XtBZhgWqaADTAvSDvQFlpnexUAV7cSU52Tsn
lXtjfnF5kIWBcmOqH4kyxnvRc1AaSp4JdTuRA22OebxBZw7zK/tAfx9BhKiCGBdVbqoKF8nFHhnk
RPKsYD994mkhz6bz/LEHXkqMFjMgBVI/tyPN6tfmtzvY7pdpr8j7Qhnmjz/jtuKNhlMV1hANbsiw
Ar7q+jPiyTCExmqTfT+ScoQHqYIGawcw7Qg9QfUvmTu3cQOCA5BwGaYDq0YfFJg8mBdAkiqha00/
3aODwHQaD03Jit3gbafDbE9fXz/pvudCUbP6iHwI2CIVWmMHgLF2TvVe7LY0ja3uG16zBYKxB9Qi
kGGTVF8+3kyqcJdHivSjAqAzoMWBLAWuBFWpSyGt33XxFPlAsiD/tJMKU0N4t9AHcUZZRzx8/dtj
ocaGXxj+rtjIk7sd0PSczrUXE7dd4rzRN7bdQskGlNdglUNyH/VSxrYLVdikRmfGSGRZs3wF5ohl
+Y3pZAo+DLcZ9JdSsCq5RUrWAaNi0WWJq4zEEtSSyV4ZiZyPqRYn1DUgops5+9NnAWByVKg4AdRN
qvUsChwyOsDbIZMNoAJPnVpNz5NdtizpmLsjSAicMD56yvbBXv7tb/tD407oxwhJjGxHNthlyrEA
Eut60Y+Ac4dxXOglqsHMRajFKhwjPUVDJ5qfFVRF07dUJinGK78wg+JzkThZ7wfyUI07s/kCqA6N
VtcqlOZJYOplme/C1PlluR2NWJHq2r38ckfkJl5bFGF13iLZ1xNC4eQhljCoz3XbUVMIgZICf2WX
JbOsAz2DBdxIJ68X4FVIHQlIgLx9ZQ03aEgQ89H1ARoJTyljuGurAxhfKYIQFrTL/rGJjlVoVz2n
2noTJ1ExiGoRKCG0VIDGcr2bEqbCgPQhFbtqE8c/LYD0QS0df9agDQZcwAsnOjkbqGvbgvAIMAE6
XGcTXEeMuFhLvNwLjHIXV0Q3MHWck+RTC0kWkGXeE68lYe1MPK6cG7OJwU88UajfysDGRiR9vUg5
TECamUJqOupIeAAgqsfyFIfjLbAvOfZSAlCrikecQsyz+A9hZ3iYTY+qnTW+aski/PR45ah7EmBa
wNGNs6J0CdcL0YXUA1dDV+3MeQci8L3RffxT20/THCDNAwe4Ca5PRgAa44q+VqRqNzXzvJgryu/H
v39Hq1GFAlk61A16wKJn1YYRKXmZtLuQTIDpDXdJ/s45BUYE2EGQrEHZB+124PqG13O9R4PSDqEx
VdO2l2cjsJ+CbVf94b1j7L05S0FWQbIo6rAMXu1rKYnaVkNtTNM2kx3ll/esOiky3bJjEjvisQIz
6gtZCL+QKtORf8LtYR+yELRmaZCM+jYK3R5h/G4nj7/ywv1HR0Ol4Ow1ABwD2xRPJrNvhqpmaYt0
61ayAOIwGFtjZQacBCSjv3/JgDNKgUIg6uzGXbgWZdFp6dCo+jZAB6Ql2oPWEX/iuLyM//J/QlDT
QZsKUiEs33Uh6ULgp5q+1WGZpwX3xWMVTIJ2iaDcwksgGbTucX30iubrcQIYmK0SvAfJixDYWhjY
jw+DeeTAhIfAFGwReHPObQnMIwc4ztgqMcy0C6uZLq1q9HiF/SrK5pmbi5zHjVUvCRVuvDGQhcwV
DfKv11NXuahFeB127XsZo3GLeOtBJbxQ+2ZFjBRm10I1TdFnDiniUbS7Q/vSRSArs75LibN1rI6x
y6HqcaFj0iA3ajpBkJIT1Qlek+/HR8M2KKHWpdLWU8TS2C+cFPMyW0PgxYUYj8gZjG7x2yzJgP4z
xK8qaVUS64AJARj9b5QIf1VzYZX8ARRmMw9nATi9vofv4lisaK768VedAVovXlb6VQBdQtUbRlXV
NRbAVRPSNhTlHsXnt21IZlsUs8gfZM4Rd6fnGhMgYUYaYyOx4rvLGPjl+AcSzD4+KG6dRBPK7uH0
a/Ocv4FfoHNp6jhAcl1GR2E+K8BAg4wICTEkewSDhYDZqCeXnOabzernuEbjytfP4xWdm4werYjR
mMoyBwOYtBOKFTlSBut1N5OBURJhJtiaoWt73SyiveV6G92x/tSbZq5pdrhvjvaiR/8OyvwLhXBM
Cxv10V3GfLcMq4LnHf4Eo1xeY4qxp+UiyIhzlMdRzbHQihWigvPrBVVEkezUE2cbbswNI5Lq+4U+
p6HaTb0FkaryW7cp5iSFoUntZ9RLSvInxNEBXOpNmafLnf1j7pRlgCZE3W3pYNdMSgCGT2RgLM9+
9w1H6VjfH91SCH9BjIR+JtQPgfZ9/W3lBMChdopx1zBa9er9VPsB4bYTyPPSBK/w45242QgIU6DZ
CO9pHUSk//1iI/Tej9CAHno7Q3Ziy0GKMA3WJq+T/e6a0A2AZx2ZSZTymCOu4Fb0iQExE+qyx2nR
gMAgBX4SimWJ7T89XhPb60B3EJaeNuYg5DbQ1Xq9qCZK1BjzssLOe6kO0rMqzUz0z36jXjGOs5V+
0jpXQqeKxtlLNg0J75YS7QERDgQKIBxkN1M0+96oCznfa08GRWwqnIZm3IYfxR5wy5c5KBxmEi9i
pfmyqysNqUh/IoIzMDaqsJMXkhBoOiBui70MltHXqLElg1SlnYFWkaebN+8NNYWAYQMMHZzyG8D9
BB5g5CVGsY9/imVxiMGD6pTAOXoOuAjt1BAxq4JLDvcMjycA9tgYKs79rvFjrKoGdQ04nEq7QHVw
ExL9y3vORpKbywjVAF4z8J3NRIULZRWcISDw2c3EgKWYIP1W7DU0gD8n6lIBmmC8iICu0c4eq+nN
m4o+b+QyEA3C70GcyNwJX8hBmigZNXgZI/Ml6TcFL2d844RgxhY2FRD3MCSoCrOWZPCGKYikZl/+
+Mda3RnB7KUD3uTjddyYECoFjhX2jL6VbPzU5/VgCana7NW54hindhO9PBZwq3XXApiEMXw5Cxgg
ECCjeq2j+KaDnQeUoZzzYONoXF8kIxAKoEUXvLogRmTMxijqverL7T5YIpe27D7FVfXsz5tVDIgT
762bP17WrVFk5DGPkJh6AiCxpXYPKuGlv5Kf1WXhKq62bHrOEd1dGhpHwR2BvBZ6O5iltZOR9EGt
tvtipqBe6DQmKYCum89a9McmTogJBzR7/K4Xj5d45q29vsVoJ9Vhkyw8MyD1YuSmbTmGsYAtVRbh
nxpD6F8fAapBLniaVUxtwfyvu0UCI4nZmDfZJ/Wi+M4/kFLT8RqDltUk4LKPvkOeIbu/IQYCAtBj
n1tdrs9amibLyBVsSISRWqALkCFAq8unPMzaDvnteClzXI47twQkKX8LpP/94qENlVbKQh0Cx1Wy
RNeD3Suc5+dWArLAyKWBoNq0aNPrtQQpzrTA0KZpnzQrpBnSYiuBWtNzHh/pTZAORlk6i4YQzTCQ
eNbZheRd2hZGJe4zwG7aFiZkWnDpyk62arbZHx7i3Dl6vdYgFLtE5GEBeoFE/bnb8GLfLLORDVCV
Cnv5iPy88KY1ZOk1tv+crYDsuhVmj5fHFqEpw5sKiHhYfhDawPlidrFumiCpayk89OhN7haWmwAw
R3IUlPoTwFYJcPEFe9ZDN3/Ln+mhlWwts3ve23AbD6EDC0kJOiOhIWgXmVh1HMPByPI8P3QQG79U
T9pHfAR5EIY1KDVtPtftdJPPxHUK6NVxg9kVN5lPB/Ekn8Z5M9OWvOTMzWtF237xkoDM9Jxsou/1
5TnUJfpX8wmdJwCkwUH84d9J1s7jHaShMqDCkHgHoyNjLMopRdUY+PmHUZ1F+/BF/q0/h9tu5W2y
H/AqrtAqhy44MIMtE38Vcctd9DW81DQUCjFFAIA8GvWB9IYRjwyFIWhppBz0lW5nwFE8VIC0DWcl
xyjeqDQVREFjQDKO+UT09VxvpWL1QM5TMuWgINZI3RIlymj2qay8Nfg5nx7rM/3oq0VRHUb2DnlN
MAWg1HUtyywjoRcsMzjuXc4yeL8sX/+yKFig30QR9IjWApsXErLahmwW6oCwZUAkRZ8LWwhsAtMK
IivNj4Xj12jFlXWSV7YYI5wWl2iZLkjekgATj6TlbNg9yXiukKsDCTwt1V0vqzOnIpmEtDgOMzS3
85DhbnQM6wIb8nlyBK4GC0wnJX6dx4NcHKW3eJ2gZckENlyEZTw+ddbxgyd2TjoikwIVw9/Xi0Dn
VF9ISloedX09VatBmqvWPDJshTc2fLtbuC60zxUBK414GEGB2raFJrXVsXpTHPXQPj9ex62O4ecp
jgwKw5SqibGCZeub0tgO+HlHJZw9uvfpdBJLQ9oRIIEsLkTg6WY++G19DBMyoVrSJQEJJs6B3wjB
Y4xAXlZp4h+1X8Z1tUqzjoPOK44goI+/qukZfs0/3CLk4zHcAtcCZRgYZ8Yu55mgdU2ol8dBdjAq
W5bO49+nX3hlQPD79JXH9BECsRumLMXrrTGZ/Ooo/Epf4j8WSoGpo3Ed1BvbDzEYqEKnH+09RvcG
o7GTmMtCpldHGdQ6ieCAdVGdjZi17dBdnqOpriIgzZsrTyafpP5Gy2hJAzA+lCcZ4FpnP/3iaSv8
GloYBvVRk5z8T/mSv4wv0d5DH6iB/orxTUZerls+3lbWWcNhIcCkyRAETTpGfq/Xq4aJrHpJPRyH
zxD1VuSfWkfijQ3dEYKMmg5rRudLEdNcC9EwYp+D9lI7Du08a9ddDcbp3jw+XsmtiqPodCGEUUAk
dNMwriBET+fysAiDUxdzhqzurAPpKYAuUKtGQ0xmHU1o1oFf6sdK3ozGxkjXPYDPFM6R3Go6gJxw
EhJt3cdoH13ohRpkY+wD6TvHQtSZ5r0rSAmK7aJvV1HDcTJvzDOuKSw0zAHSNRaw3a8lWbWkGLGe
6keJxFtkpRDu8GBvbnUaHCCIveBnAP7mhkNZDbNRL0JPP/axO0969/GZ3x7I9a8zb7/maYKkJ/h1
n6bU5rGdTPPk5Z/LQC0ITiHiR6SHGdMZjoNvSGVpHKvA1Tp7RNeztA1bjmrdai9+3UCsD6+fNp4y
hz7qXh7X4wDV0ucBfL0n7v24c9hwK/HS6GjeQ8sB3csLtSrqtlPbJrWOW7+ZeeKiq2xTcJLE+cfb
hW4RGiyg7gTHibnryVB03tSYxrHPXV9ct6ltdW4izP+bFMY7miSxj9A3YxwlwMNPpwLgkZ5d5Jz7
cfsYYFQNnZxoDaEdDezTXKeVlvZ9Yx2r1pYTUi0hyqvdCfmDP9wS7T1haDGngHRw+xEAXJ9PUuW6
1XWSdexCEhp2ULq7aIXeqf7J59WTbmJnDG5R3tn/yaLfcqELY2xW/liJ1lECPu9q+pAaYp3CJQgs
XCF2TR6T7x3lRm4M4TrS0Ug0WsxpFWoDNCOx8o4VsAWQAUfVynh+rBB3tBtlMdwctE6gh4JtHPKi
wM+7XPCO/eBatevB2tT+u88rINxZCbwCBOVnXwondb1xXmaizbYwvGMzAVQoJoHgc0GmbpeCvjb0
T+gYf8aKbprqgW6MukvmHY2MaKi3ONrcmg/DP76nBqJ6+FIwO4j/zompCxXQMkP3ESAIxx4gANUv
r52bta3xgtnbtwxSkMlEsyHt2WBbsFuhqaTKj/2T357CZD43+pcod8anXOc4uDc1D/DDYkwM3Y1o
aKJYk4wB1dPAhwPV+KfXEHNDQHIgeu+kx3YdGiSIkbTHjbIrz97YacmRfefAaACtUlQ3+CDn23ax
laWcmIHXdf4JCTwPNcx63gCfsJ0PI8fq3Wof1oghNKTWsKf4h2vtmwRZMgVd8U9JtS8K12znQf/7
8T1iX1R0bYrIQ1KwcoS9IIq+FuFZYybEY+afGmGFSzSI7v8j7ct2G9eZbp9IgGZLt5IleU48ZLwR
knSieZ719Gcx/8G3LcrbRGMjQN804CWSxWKxuGpVnzmRwhgI2SbXwTz4R0h3kuMIb32441JnURm4
aEYWuNEpO6YnlqYHPUv4cfJ0ssBtQdAIJ346hEAchVaH1vupfC2aB2Evs75+PkfwNHCgqGBGdIYs
9hSgFuRExDxlJ80JzeY5RpUTIxqgyZ948vktWcCljXC1kJyZQlSNjtu5MtQnBSzTzOnxGC6RFo4b
3srXECISja5x1O05+4TynLJeLhhcnlluiHyASsjlJG0zJ6O5ZRu6eSQ1p8EUbPlDQ54vQ+vF/Bk8
6EPKfGWj/QS8BDjJpIMVGlaRf6bjjYREFvyhCc4Siux+Fg/t8hNj/gnM7i2D+BB6SxmxhUYeodE/
uiwG4ew4/EXHKzdo7thcCPKm6KLUp+3gA7197fGYDpVY3Qoyo/3JjfyJObVk7SbGT8Z6hUZ5Ki6I
U7Hl6+CMzkZo1c2hfAvtRk2hWaKgSbPu72eaKA3HS9AQ4+MRTwX/h7IkydWTxuva4FwZ+Traekfc
8jZNCA4Ivyz33Yq71EslZyQDZi/fQCUCIaiewtGCax81xkjyRW9I/fCc/XS56aP+M11qb9/iHwHV
aoaoG+qqYpFq5zb7CwoOPa7J2JoK5R6FdEQJAdpPn0fJTH6yQ4KyxM4Z16qZR+ukNTVGdpCO2H4H
uYAjA2UfF0I6PEwQA1c6DzzVHFehD9KIakSpMbz8ub+Gc29ABnYFRA2scEFLFQUABc/DT35ebLXv
5KPxjM6KH4SElPRKm7ediArR3kxPhNp7/wNuz+zVB1B364qX+3CoYywnqmBPQ29AMs/mbXS5utTO
Yr1kwBHroHbIZLzUfkw7vB61PeAg2Syb7+L3o/yAF0nU5jo7/XEZfrMEqm+vJEguIELiYKWjx0ou
tRK1leGZT7Yisu59soaW8ZP3yLMyov8ylf+DovO6maz7Wt4BStefxIUV7VoUGEvIZWkv4cb/Zswk
WZjZTCJWQG0mVDDQLX3q2bpYjqNU7MOz/JS9x+foWOwTp7e6i/ziH6Mzx8r03HKl4AIinYCkMk5I
+mz0AhUtEXgMr0qtEQ+s3MfCzNEUrd+3e5Zaxr+AqdAGQPYK3psyS0+KqqTTWsxlvEM85O2F08JU
BkMFd0teBueB9TR/45hCVIHoHHUneJjjqekc3V5uO1ENz4Oj+8sEFb7Hc8xi7ZMfoddMAn9HRboE
KrMKdREcuwh0zm4Izm703Pg/yeXAqcaGrw1v+MNBTOrzyDCSWTwD90K0B2Xc2uFoROo2GArcIucE
PTjjPf6LO2f9ErVHjwlS0atiGf2R0Gy5NVfjIwP2xjl4DUunHqM+H/mxAGxjxpChePDepRNvj+/8
C8cqw7t1HqHo6TfzDUPBNXG6D/QhiYNClCJgFdbnCLHwb7RQMr48E7J+ZsRyYCRcoZYQKTxcdxBF
E3dCxbed2uXVwAXJGYwKwUiXLWca39LH+NScE99gzOMtMMJX/aX3ItNG7YKwSRa4XgOsXLfnxGkK
o32ON2byEG4KxolHHC89Lhx0yPIjO41sPwWl5qnaga6YnFM7OGYsHWK6XpjEKuQc/d/PU35/4QXD
kLpFcg4Gc5Etw9IJo0sYG8M2/S4+MzQx+x5DrBf/MqzSJ+3QQdveY0znrcMWYRKKZX5ry2YSV33h
FqWm9ckZwvYn2YI80vhZOAEYmItjaz3pTm3ynzpC/mxVbRvGBM/e28kUEBokLrDIz4DhNTVUpZIg
xsyPyTnHc3+HArMgMmIbnCbTHVBu2SyjR24jWW/r+kHZ9RcnPbUHKN6vlB9cqw35FHzety5ae+d3
Ta4/iPJGPt6sKi3DBymGuKk+cvuTNBgI/6BdMahJaGSvoAlkZ7rfxeqYbcFfMcotd/qq0BbVc/Qn
DQ8nwbpeefvYeJOs2kE5VT6igr65hMwmhL/BLG2f1x9LbfM6K2pPbPGxMcL42EiOgWrG59rkluKL
JZwUq1m5B/6lWdfm6v48zSMI0vUX1RVIOiKG0Kl1y6UobYsyr8/aE4Db9ReuaOVzwuwCdyN+QHUV
dChUUjiGXDEF1HmlHBcCgEDsfhpRVR3tkLwxxg0KFZY9w0fPz7spGLX4QZ1mINun9XkwByirfejv
9QBlsuf7czcP96Yo1KoleolhukDpbf/iP7PosHOnBUkcmCkeH0jhK3UD+ttPnf4WfU/lExF6MfJw
Vo/SJ8SRXu7//I2IZvr7JDa4SiWpou+5XIDfF30zeo+2/nmtV0YEzYCnBGpMrGfzW3h4/EOaAY9Z
KsnaT/GKsgi9hZcJZ+Eco2liiIYW48IIn4tL9yB/MsPR+UqjOgwJH+TTcTvEHW0Kt8h63JnSRjir
mik+rWUgETL0TkTvtBjxocmfGBNKJmzqESaIdAAscv4QdmUtnPlj9ZEuC+fk/ilXX+GhiEyXBTY/
iclDKnkpQn4I6UAy/KvVEz0/rIkexjl5Dv8UldFflEP3mjzyO+RMWEn1G56AoKFYHIWPOgybQvOK
SOYWASec87e+NpDCb43R3LROeoSofme0b/en8jcMnEwlySGA0YHrLtGPpbOPKOyUqqhwq0u+Xnwm
34HVosgksUb0V6u3/GNpSQCvVqVd292q2ZVWcu629XJ84A/DKrTuf808VqC+hgpFuEyOOC3Qq4uI
foOFVaHc1IPqTQiCBtFr/voeoLTx4y0Zfn5G2FyAkYv0IqqEUSc01x7iwh7cx0LUzktuZa8/A+jx
YfJNU90ykGjdIbzKT5GozRKLSq0IJZAGJ9+V63TZG98piO4jhFdls0bBjy2gxKeGPrS/aq3A0ZYq
RMIFK1j6mwSUPM8eH1k3ZVoWcPZVlNVlitSQVIiGSHpAi9Dwj7ZJ1ym6mRAlZ2krQPw2BlHi24Ci
BmTLO/zx6IzDOaK9cND6wYidCAVHMSMHPzt/qcmiIu4xlnjkYjBZnQnyBAgTRLqL1DExzG52IlI4
1PErVJmeZeEvTvZMtIFIeA+Fk6+XDyK8Ve1ckKj+3AedhzUEFJQXXCl+C6spS9B5rkuUVNHOo03a
skorZTWuAlPYhIcBpaklFPEeIIS33GBenfvYN+YVHhv93pCIRjxK937opFb1yzDnEJIbWWH2vOEh
f5cbSDuhNp5nva+JM3+NBhNoaoG3VkRRRApg6kK1KMryMPLCSw3pumb/KW8G8wdtsx4SlGF5eOFH
7Rq/rB3kFFC0xmIrzKjwYBKjgoVoAIDmi5df8nlXHlyTa77upTi8qE/o6AEV8nxV2WbDOOZFskkm
rpSCoZxXJxRhGSJTeUkM11GgHzZAP803cTEV1yXiZtnwDw0U4QKoHUoGkSvyIPF5f2XF2bWf+ghq
qmOwNhZVgI/IX70VBz0LdNLGBSMzkbdBcWUPXR5UoqEbupE7mgHzjk3lAY3uzfvf8Rtj0JMBJQJk
qNBVh3C6p3NeNE2QdW4VXqqPyEJKxdahdOdCY1+EFt7CTix8lZ1D3LFHQ8XPUw2xWjQJNgMn2ylm
iT6YaK34phrNGtp3Du/gPDB/cKtHE1jc7NHnrSd9wZk85N/irdlna6hUI8+a2JjUZ/th2JaRKIeX
1pYgXr9GiSURLjqOKGQUIX0wmDyagufrwkEbh+OpsTsb5NE1b0uQdzE+EhDV+944B0vukSm8NV9a
8Lp4kOVQeAYWOZ3u6MU+U0s+ii69rT9Ib4WV/OSP4VJEZejCqVelBdUQiJMybguzN1i88V/Bgio5
XckO3HkvGwBb7xpHPmZHtLy0dWvcNEgW55vFEmv7IH7et59ZbQdQEUvyiO/Ji5xKv97wARIjucfH
l3FXHV+JSC78cWCF9ojL6Ml53O1enO/H72/3tXuIHrjcaFlhNHH6U1MgIR/qEfBkBvEDOn2cJHqI
Z9sivbjvqc19CFbE3K3zeAejBFsLeR5EHphm6pI05ELhtmWfXoaN/Ny8Q7Xq3ScdiFfcafhTW93Z
fYFJ7SM0QsmXzLbgxCHNRgjpAMKvFVGKTN17yk6qk8KX0kuOjp+yNW4950XAo1wKd4DAnRX6EEO5
B0e5YWGI2jhCNSFCzWSVHHvBTEx+rR/KrbpGGcJKWhZPyqGyawvpGCc4p0/6xbUg6PayQMfFA/cW
P7Hc5Y3ADwtwNQWUz+b1IORynXzTEo+wUC4tHN9W0G1MXGa2C8ns+2Z9w6ZwApGiORgUKUme7qVe
SfReVrPw8gBCs3USjYrRk2tW7ox9c4Uw261KnyWiOABBfvcKs3uOvtGUcxt/dktvb0irIbTkdYDy
yidQKViNrW84KIwLdA2kuchlkPIUcppKjYTL5yVJjA5H36o8MhnJsy2DPgXg7QEF2TxS5EAdcGnj
Lmov8bJLuut+uC+APRfP4key8c94WF4qm8g1xh9oGz12F55hwrPb2f+Bg2tHuFwikkPT9WvLrsy0
IQT4BRr1L77pn9VdbHGPqRP4BmuD0mEpQYM0K3r9IWEHZgV1GIWtPhaNzGcwTk21i6coMfsRedOO
kZ+cBUg0EDWsoquTJC/G7CKB6mJ62+wp3gqb/KCtWE6ACUV2yFUspo58rongY1+4rbvP1/EDesPs
/BPShn/74vI7KDyPQVcG7hvEkSkSNEWkyBWE7NJtZMtHmvkzf9GfQtJw6FEJmWoZs6wL8JAgQIIZ
gTWepGVqEktcsnLiUC/SA5KF3ak6ag/Rxd9KP8EDa6fdsIwJFjWL9cg1ns/FxSXaBpvacNFbu3lh
qfrTzooeEOWsfFXrIagAEH8dP0or/gH8aMaGujkOpFRQh4G4FaJk0zUK3DYSo7woLuNX9yEd/E+p
NMQX9+O+151l/zESPEEgzQH5D5LPpRyTCG03FAFnxSV+xXPz9uTYdr81cM4dXOPFPK5Ie+T7kDfm
7pc8gLIu6Oii+GA6sARVWI3HV8UlOXnQ93+owWBmcU5mt3Zk3ED9IMVX0DOCwCAFwilCpvqZWl2I
bvEnBDb6T+87rUwVvR9kjI6H9kfurBYdmg6Uy6NobHyjMZQluZuQzsVnohp/f9yzq97vN2mgg5Ka
8HnucTEOo69pXI1LkAYBv+S0RDVqagtbdBhwkMmKV+oW2QKo5OtrhhsTieu/DjBobCqeaYoWZSw6
sKFI+wLxlBCtncq1umkfKhvhuZ2tPzI7WT7zS82OLZbG7+z+R8NTDiduc0loPK+5jDY0IRxU+SNq
5Z187cYGLjy2AsbXwuxAsMhP4q4/pBtWvuSGd0U4g1wlqTDFIyXdcU7pQtUPmra5eLkZ5LvKs1Ru
y62ql3Sv71g2fsPjEc00DU9bKKUDxYsacDVEi5iLkwbnk2Lsw7OyX6FH/Ornvkn9SnHTy3oNQ8Vo
qC5fpFwImMEJd+JGOStfwta20UddfSxX7s5R3g0HurStcVrrVvhhcevjEY2a3o8NMlPnHF0/fv72
mk3W+vqbqK1XJlWd1lXcXMRoW7V7KTdXQPEgGKmT/g8dtGx+BvTQCNHAvnRM8bQ8xiy5zN/bATUx
kMrA7RpVjIgo6ZtZpVetP6pNdXl9f/hErogz6nVhpI8QlA+MCvd9cufHbYlDcxEPKjzkD9VOvxKv
HHJph8PG2vDG5iNePUkWOpTBY6A1m49c44ArwP/9daQ73fp4f01vbVVSAI2YBuxafhZIFVLBlyJJ
9OoPz7qRP8rom3lG48cnddkhpShZaKRhcGt+KSCm49bVNnWKlc8IEW6cC2jvgXsXaNmgsyEZNvXS
ah6KOijGzQVF2HaJdufI7v+2U0CXAlRMoT91CQvyluhhtmR1wpjdq2FCE3DqeBVlLx0b328u8l7e
tOccHbEsbwPNbpQGW+Ir0v29U9jDguWh6WsYjUvdOTtIHnoa59aXyiqRRPGJ6AUyj9FOQa5dSnBu
uEZmp+jPoF8Whsggwc5IGxQ8fRbrieu1mQR4bpvvuMPioJ/6l8Vhse+d5lN/9PcsGbN/WWXSdAyB
OwjW1CqXeDxWvT5sLm5vJM/RKT/79rjSzewLuvaqb4ATw71Jl3Nl8R4oW+6BRdecRzlYaVKHB4dM
ZHwoZ6FLebMIF3x96XeQGFgpkYHC2SeVNbM3F/YKhgpAhbFMQTES0BjpR/riXqNvPNTv5HPxkGaM
7N6Ne9B0RNSUjkOaj4EEqBGaVe8j5nAfQ6YM6eotv+v3emfUb/c9Bt2Nj7Q+wdsM/lFJAR34JNO9
uuBHISkS2A2Ueso3d62+JRtF2XRLtBGGXgK64iUvXmqoLM2eWYqAAqbrHOWK50jHxfoi4ygvd6qj
v+rbYi8MBveT2MEjk2dEjs2JW0fKFCUPUAkg8iEI7aYjlYchLBKlq49Ft/QFJEayFF1mYtcCqbA4
L/4g2zYwzrP5UQ49fxBsETVAJ0+fqzy7ghqE3tijStUQFqu2Mf3BRqIWXUvUJTqLtc8tw1zJek1H
SboqoUyACAihCJsaJUJ2TR4qnz8KZxFKOJ0jduYImY8foWGYzi0kxMfI4+FBFck8KiyUk3jUwXkY
jto+NktIhD2fMsUE8ZSpyzjb6ISTidoyhOWEzEF38Y49TXNjXRiglwgmEW6cmm+I24wR595YLBHb
ATsdxTcIAGRqK4Rlwwt1nUvHwUylZaw6iZnF5sIpN1FpFe4yfmXsvVlgDZtAMhaiBXiTJgqdU4vM
lSHDY1KC1syGti/xMok/YevbaocEXo9mUmYhI0xgoM78GYVKhZduocScxGXRSX1H07Rv91FeR7tm
576Mf20gZHjofQC6hAyOKzU8UjFRIw2LtocxHifQXlvsjBKC9LvUATONMSri7Kd2PwWjRtX6ShqO
IcBy7SH56A6oNauKZayjN6+yqUGpTZ3BWDJjdRIkT2HRkAgpK1SjIlDHU9x0CWOuWBRuGnqn7edw
Cl8VdTM6Sm9l6+BLRkfTHKD3Bzq7ARO2PvRQUSAM7v5Mc3PRDl0r8GF6Wpy9yrB7tIOtWPUsNzCw
C1DPD94J4QBRB2tTxlGgyXp6gm4s5+1UbZe8CR+S6S8MHp2FUYxQOsq+W1e2uGN2gZjHFZCoxx6E
TDXQJQxzOqVDI/GBChb9qbDyXXaI1/JRPaLuDmpb2no86u/+qbsojmvLeMzV16ymmbOnPiKRf41P
edAy99IeKyCfRDNd53a0SZx6m66gsYnsBmrlHW+t2uHKe1DW4lF6jOzMFldoOeiw3nfn4QDpaaND
/Bw6GnB7dHlwoeZ5XwSFcgKd8CfP8Hie7L1dsvMeEUo+sF6v5/4PZfS4yaMhGlwRGOKULfODplaN
yKmnV6QP32VIs0I//iHfa6MxhsyyrXnkgYaW4KXgtkJcH4Cn61y1RVU2Wayf2hUExV7Sc7EX31y7
22mr6CF0Ksvfpd/MxuGzswTeCHd43JAgaElKA6eobs6Hi0Hq3VOjGAH0HtEAwXMO6tP9XTrzRhQK
5Y2E2M2TDpqgp8SwX/7agVM/TnzSVa5XazKO5wf8eHMYkKJ6uHSPIDXmBohhzv1hzIM0AgU5UxS9
4gSGFt0UqohDsec6yT1Bq7g0uC/dTs/uG7+WFCMMTPdFf2Qy3cn2mnhUVNuj+gqldET7GR0kppDu
wHtyowjemVt526Bdorm8bvXg6JybFf9Z7rVD9oJcGytSm52KgIU9QE0ChR9EfGkKq3SFMvqy758T
2Y45ozKhFibhwRxke6uwK0asccMKIZsFSSlsbrSTolOMIE3rRZcG/jnF4+8CzzoSnqxc9C99/9sF
JDURUJFEu014Umzu6bDKzFULr/LjswfhIkf9LpHAefFfOHiUHYSYv5U/PeOpbDY0CpGayF50PTRZ
8OKz8JXi+fgFDbmqXQrRQJb8zOyUooAoQ5G7vvB4D0MLSG8d5YSgWpRW9+dvto8pDMpHDWKLpj4R
BtM+6hZSB/d/fb69qJ+nDloIwEPrS8LP+5fsAKL4cnGI1FXzCp6SgqxTCKIiy3mQL55sLwqSOt1a
V3K9agRkZ312T7GIgkrlaGk1WvT+OboSw4HM7ggUGlnDK1el8+24KMkAIQOoIVf8GDY2yN7jXn+U
Wa3obmFB/gtHN0qaSR3lFEsQG70QKhFrhV6joDdCFPprQCvXFYf2Q8zyC7JxpvOIsxnBERwjDkvU
Ak3RkmSUi6Lr5fNr9IHBBSffjl/SZ/Wr/Yhe7pvJPPmPYiPQCIgKBciy0NaYYkn52FR8pMjnbWei
na+3Qq3miApKH3rbvflWXT4+kBXFswOrQm2+l6fA1I0I6j1pVPuSDKJ+pIJNGX54a5+xxeZRzmR0
eOWejo6XU/SsGkWA7PNzvv5015Gjb7g1xM8sVk3ar2OdLdv/phJUwSkYyhH8QPAxlW254jOzfVic
JA9p7noT7FT0Y28Pqrv8+0o/RMtXKwhu5RQ2zkZ95ENMZPQsXUQwUgNLOC723B50T+u+tczOTwqK
cot6XsRCCKM9L4vjun3mWJcD1u9TLnEh9E1Uu4J8Fo/ocxSKS/9xSJbNaHpoF1ihlRTqODbq1zhY
csDylzc2HbY3tF/xGkP6Z1H2mEtc13upr5zLHWcstu6uttwH2IlTbVnyEfNomKQW/8GiWRchKrcK
VXHlM+/0u3BpfKFpXGllO1bZyIxaAtuYAFEmWfnBKHPBQj4vzuXFliA3vuXf5Md0C0IYdEMls3wC
eRME3ceKVb914wCaYlN22Ra9NMiJLp+h1+Rt3cdHY3S4d8UZoX7u+QYT8IZDmYyVMs7C170IumMy
CqRGNBGGVKtDWgbf3wHzXDg1o5SJJjn6jhU9J4PfHK7Tx2KPt2J3WWJCJbN98jfNC0szeR6LTOeR
Og1AtCtRiwfD1JzM2PUWY0/PfaSCuzi4FpC4ERQI5VPrFOhxQkLlxTl/5X8WNmpPFhZXoTd6jNgH
DDqfFZrMBoTc6680IRGkATmSWqhakvxSGkQfDDoezyfeWrD+nh5DMHCnwH1Th0QQLZ+ScH2gB62M
Mqa1vOl3Pfhq1Q4qshaLDjF/E6KQqOlzpWJYRLLiX0qbW3Er9D7eFPtyBaUby10Jx2ANdvimZOak
yM9ODhsKlprEiA+DphsB2238x2Alm+mjcHxDOc1as7k1w+hnFxgKjDL61G9GjgNx4RIdLl5kyOcR
Yozhvlix+Cs3jHG6bpSxFyLvuej94V+4leYsbG/j/lEsZSOAU+gztZ1vGuKVkVDxapdokh+nGFZw
eBBeUjANWOOZxY2/E0fE4xcga0Ife3o2p5IeKxEv+RfIe1vqxlv1K8lxH3BlYazQzPkBiBBCCfUV
YSNt78jxZGqklsEls8B7BmM+Xirbdqsuo/VoEkVZIo/fgTPzzACemwbpSQiuPkrkISZER8ZNht5d
bi6Gv+bvnRTksOKfhSNvWfypOVFCmSJRqyX3ELCKWyDVyxYkb5QEWC+SVW0zlkMk1jzdWlMgYjZX
Fwu/ywJ3JEOCMr53eG8fv2xtqewH2z95b0gLsqIe1hSStb3Cy4dw5PIaeAM8FdEYbexmiaSE8Pfb
GAPDWwfkeUkZJi1oEMSJXKBHVQgeZkMqVoWD9iBYPl6oWP105sQaslhXUJThZwEoIMhqh5fCKnex
XZjx8r1FU+JkFVj9qsuN4VF80B6KtWLyaCw8nPqvPwWesc375sn6DpW6AIQJqL1Fje/ooLIvYGfU
O+2IdCdvDlZq4/XeCdad3bxG6/g5POgO6S4b2Ys106hmoe10QlQqEvO1QkPogA9BD5glnugqkzvV
L19voVHuS/Stci3XYpFR52lQgIKqDv+DtscQnKS2TJSIWat0sKzWVktD2vnmuEXvdm3JPxS7+mNj
hsd8X7wILNmhuWOd4lI7KIGwEshvwPU+ZDDKRAHZdFZF6dy1TjGoXdPnfkBodmTXcGDNfKpL95zY
fy3/j0wuWn1BWAjy46Au0xr0uSvkZTOguoR35I3r8Bs0iMNrQWUHeKJoHNepnHIlbEZQ5VQ7AwO9
W7F0aOfXBXwDSoJJhAZ6Hr5n6iC6UdMytcuTS/NTHUDQM3feuvgSnsK98Hh/v8zDWyKh9CsWBXFq
Uk4zhcJLIopOxyS9lJA9GJcCDixtraILa2roG2SFV0wKBPl4yttCzl2GEioysxD9ok78FIpjkNNL
00tlFLi6epZuPlofhAP5yDpCbjh2QEExBrc80sCaCmOURVvktZull8h8ZF2N54sEGXdIk4MVS9ij
eICczlzURXk/in0EZucS4oMDGocsrTOq9MGPub9IM8snSEidQ+EAgQUqE6ZIhau1cTGO0SUylovB
bk1kXEuiOXEfZm4LwIG8CB76iSYclLWmOLxcpl2iCzGKl0BSO0jLCoUWaI9rhYcPeRVDBIMVxcxs
gUKkrE9tm3ZsPTFG0WG+2wfSJulMqKGaxWgT7Qj3xHwGm529pBUSjkI8/qPsDUq10zEKueYOQpAk
YFYtDHmzB7toXVvDZXl/LmcOkYKhBhYv/CGpmxg72Eye3s4/rHz1PDiiACiPW+m5H3s5AFxnsa2N
3UGyQsP8+5cMCoZyuvyiHfO8IuNAnWQI09OMg4/sIOPYnucOKBwqfFCC0a30BMtS272NIdm2Z8hr
zfDMxSYEv+/+6tzau2iIBXIjqa/FCy21o9qS18pAInCQeqnX4ne1hHYPmiezFORmYToZ1xUQZW5+
P4ZDlwfJ5bUwULsFrmliM0xtfoUiGBD4xQMXLgOw6qlJg+KCC+mQAcN+wLStd9HufGTGkje26gRF
nKKEWlGAQQAUaAoKhi2sQFtFnvMJJbI/x/vLc2vSkMjCCxNcNxgtlDH0goZagMBLL5xvvGY9WDOh
Z6xW90FuOFWi3YeuBqT4BFIO0/FkpS4VstTgbDDcd+khhe4cXztmxSiPv7lRr3HIvF4F+yB6cxyX
Aud1dA19b3iXOjY2Z6bU861Ju8ahTDqLpV7SA+C4RxE6QeoDLoEWw9SI15oc3bC0awzKmuXCR7cP
tU4vW5d0D43/9Kziu5s78xqC8mtctchavakwXfFadHiTs7h3yTwznkxvHXWTkZDZvFoVfqwlJRAw
khC1B3a5U4xUWy/Kk5yCXf3Euq3fOg2uB0UZtCBAXXyoMKjEiD6iwDBZXHcy8XcWhuY/xnIqqCVE
wi71Wl6GG8ay3/TOV99PF6HmqUx49vh5dePmhmKpxqE0V38GlMgXL/e3JcsA6LfzRal6bemjpHcw
G3NhJBvOLJbJTkCFADP4vRUMXI+L2pt6z7dt1pZkXRAI2GJoRHZgc0uGtTG2Jh2Ghp3ac+UIY0OH
vXNLSIBmsPRYi8SyAWpzZnE/dEOEiSt+Qltef+vbtQ6tCCs6DytxK2695fP9pWINi4pxupBTvHwA
4DI4fSe7zYo1JMa2oRW3MjfmXYkHwKsM+rv8BUmG9f0hsBAoN9DlBdeMPDamtt+Odm+A+sLa+4xz
hj7MfNkbUVGNxe/AWyyc0kKBl28wTsybMcA/lgyS19SfDU3MiYuqJZY8mO2uMIY/nb1ZaSgL+XN/
yhjOAKWvU6jSG+WklLBpUJYQ6sed9QSt1s6QXyofBSkscgvj/ERDiClcI1WewHPEtdlLRcNDdQ4F
h3iTm6wpvBXgXE8h5Qw80RNcL/91BgokXTSztMelsiq3MvplmmZsMuaRzNO/+2yQd6YD8ypNzkqJ
bJ/IeEevYGgI7Z6iB9Ymun9mz5ra1G4RdvWA+UN3C3ldQatjxRjIfS8KTvV0IHzH92JQwvZwX6zP
2qO/NS1TY9XEMA2B7OWrIzvNq7rjBAyE/zHQm3s0TdJHneVF73sEdByborSpJKBxDsKozkT6RzPx
HP3gmwHaDrYfKeRQFj/NjnNSi3Whu41LXuaQUkAXLGoSI6/sPY7z4b1R8bOvSMHL8/11uu2I/kGg
5i9Rgo7nszi9COfshGbnGwkJrNC5D8IaBjV9QqF0Je8CBDatnzp7JT3+NwAqlOLVPkDyAgDJaMSo
g9K+wqf7CP9iaP+bKDqFjFbDYzcMgNh3EPYyx4MlpdYG/YcYt1AyF3MH8A8O5Uhdv0VclUYpcgT8
MwToH55ii7E3GWtOV3/C1jS5qGFVHQSzUPnz0lubfM8A+ZeQ7Z+BUJ4zzFtlKBchXAxKahM8xnNG
5FTL8BCvWNuTePt7c0Y5zbgrEympcTUMd1sooNqaBEGit3GfmitWcuq24/xnVFQ8JRR124VKgDzl
5hVNx8+MocxfKn4vU//8PrXjU70KhLLB2gjVZmEI4lJQDOHAHaolbyR2aUAqyF+eTtF3YC56Q0R0
xXAItw0dgteopsBzAU9L3opKq+R+Q9KjUKDq14KxWOGBBHUVJuusIxYwW7YrJMotgEzaxLmCLLP4
XUD5GSkdH/pQ236PmlxGsH37aneFRXmIRZLGSdBiVAM4WJ7Z7T5MK15tfp4lRCkiw/ZvBt3/gNGs
euTGujHlAOav/bNZ2Pdd0U1vevXrlIfQCj1z4SDSyzOp3zslX+f7v3/TPSAVSqoC0P2K7rBWgMmg
QGUYJ3e/XCYrND1MDERW90HI2s7W/gqEWo88hzqv0CPO0RwcpM4TCEj/DUGigt+SAx/O9xBi+6+Q
aIRp1Q6/YoSHNxf6n1HQ/WhRHvr/o96Tc2RY7M1VvvppKsIVhwBvzxUmSHyGrNQG7chXjHVmIUhY
oqvQKa9zPQJ3Fq4M74G1dXZP/3EIlFt28TKncToA4scWxeAW8wp921ddTRLljVE41Q3+AqbaWMnp
MzMfoW65K03GOBi2+is9dzVRsV5KQALKcHz91D8QYf75T5uBdrk+lC+ERgSAf0E5t4MG3qVzH+Hm
sXU1UZSrHYY6yRS85FzitfcEdRFmuvnmveUKgNrPWpZzRUzuSbLzXC6lLeon4TMCKHn8p4HQrnUh
d2MYFdgWxcEzogs6Y/99/AUONGTfZQmVrAv6uSspXFwoailD2IKbeWYOtpF6LIu6FRxNUKhjPgdj
Xcc/GR6cJPtTMNbRusdTzcAK72/s8QkO+f8r0xWyIu15Mhrc/9dkwgaW7d6wLFQfo8UwNHpwRaGZ
P5EspT6E2jLcxG2oJ0Hkr2As+ZxRDZ7gNQQ1WSNamGgCBwj3HT2anh9yu3rK0S9JeDajP77B2O03
jr8JGjVlep4JY52r2eXV3dt8YcoonGkR/ZTf9y2ZhUNtSSgJd3VcERzwYtDC52C6B9bFi4VB7Uqc
IZyitpi5wVQddEnEiQ6+D4rRL/fHcuMcvJ4zOtMc1YtuERGcZdkaWctMJtzwLhBgwAUY7AcQBHhq
rvS6EwRuxFwFzx2kPrR1sEaPpRCZJdb2v5XImkBRU+ZynRpmIqAUULIXuLTYPtQOYQG+NRj8Cyvh
c3OF/hnZ7wl3tUGrUGqikIxMMXSbM1vzENk/jOPltre5AqEiRgiW9E3TAyQywvV2sMYD8iRPjFiI
iUJFLINS6wufB0phyc4+2ham9yT8PA0vDCDWlFFxC/rURGAr/E5Z8yGs1LOVvv/ct2fxRvYK9bBE
xRT8F0jDUaFL1gld2S1kckV299EhXw+b5OA6F3cZ7IM9GAm7t/552GVL0BGs+9g3og20zYbmGaq+
wfeh91KbpqjaLwXcAIVlvh0V4ylYLv8bBGUP7QLXO0nvSF5YNG1193FmEaZuRWaTUVDGIHGiOog1
n16y0ngtoB0seUaqIB98ZFUQ3dqxEyjKHppazjS1xGgqK1znsfmKGu7SLGKTvD0s1ixVmhu+bgJH
mYbui0LrJYDb8t9dYAhv99fm1jaa/D7Bv/IIEN2I6xGlm5fxAS/di9KEPktqrJ6zlXi6D3UjOJgg
Uedqgdd7yROANDiiua8c7Wv13wCoo1SOlDKU1JE8pPDmJzS/GAO44QkmA6COhR7y72kaYqsgPbqW
rTI2PlY/jHCAtR3JN1wtR9EFYtdEMOQAXFl7+H+kXVdv3EqT/UNLgDm8dpOcPAozii+EZFnMaZj5
6/dQi72mWtzp/XxfbAMGpljdlbrCqcYZlDUv53L9IoCK8J3GJfYuem6ARvN5yFeqXTx6/ylmyzQC
9I9RwdLn7xRiBTvAPRE34T0A3eTcWYTmNuX4GR4bjM57pd5KZgk2di2S1Q/dfzr2y/DA6HkiVT3A
x1BRyMkhJJF9bzkxb3sXjwVGuRu1yPy+GpD7EFGYS+zSbjltewvx8rebYNTbE7CzS0om8xFuLQp8
C+7ezekumdTKNwqMWvdxWMmeBwrCTtwepsoBplV79wFoaJye9eu6ge2i36VKRJ56rAzcSFkSk1Af
1fhyzbXvC774Gz+Mlhc5llnHNe7kGe8LmYqOQcu98bjlhBXX7TogzL8zgzUEuZKpYOa8qQkvEOec
FBvmQTNVK0rw42JrAwgd61oOdclNqHJO6su1zGxVnqZq1QWwhx1V3NepH1on4W3Ee/JdN7tAq/x+
Up5qBJqXQ8A04rriiX7kDsfoLlLA7gEA2AP1Tf0R7+sm5ppaBUpioKMoH4l2R7oPThSkTN/5Q1Fm
VJgbrzJlDH1LhqKsDWJXybrEC9ytAYICOJocYHo1bVci+ltzBBbxUV+ta4zQNE+fzpt4s+XlEhdN
z5+vYUUEeDChIojgOSb5a2m/YFCHc6qLQjijwDiBXM5zv/RAoa6JRYXbXQd1ve7xF63bjAQjGnF7
KTI5A4lHXJsOKrlHrlPgMcF4gQgFEkGtIePJxXZDYu4D7JenHNHgyN9XNWGmSEkTlHLXgYhGgpZU
TmtbN25k2Pn5OjM8OowzUBuzCssaxzXQ18voWvQyUkd7uE6Ed2KMP7j0ZljpuJXz7rJ30Z9nXx4v
9DoJnuwyjiBsuz7OO5Awbtx2F615lo0nVhOLs/uodCO3ygr3UedYO1IDV+d0nQEeAcYUWNmI2i7s
/3k8PWtYDsLtLV40zX8U4+vBOeNAjfogTgM8KIFstbHIc3zsCUp7ydZ3r3PCuYov7KsZoaZXihoa
kp2zXzm5gaaHHxwd/wnkPwViM14YJa+EptEbCbddOjXgV0WqobYCrFkUW0NMirQXatw5F3L64DWE
cyRZZnRfU4MGyEu4pZRIdhWRp21HtI/r58dRSRYzahjLYihK0Ig2nWM+/pJWQL/+/e/sy1cVeHZJ
vdlYBSA/J0et5Ri0BmLty+X4L4kweq945ZBgXBJ6Xz7CgB3TDVBxKa9FZamy+k0aGN2HoNRDOwmc
3VurpkEKa1Ofy+fYVd936ppH7uuOrzhttjoZVV7btRWE77ndS7oT7g/nwSlu4x4zQ/1WeaS0723w
KcXOp5DTv8xszKSfMRVR4yeaHOED0B7qr/2tejLJybDNv3mx/SHDli/Vtu+yYHLWz+JqN3w1agy+
nb9fl/blPM2MDBMTjIGRFaWH2+vhGtAL9vHm0WzF0amlDP5cRr4isZm8Y7FXNhgBzgz9lJ2jBbZn
2kilobgSyAds04T14M18cjljjEXohUY+TDpm1xnJI/KGPFrorgEt+C+PUP3unIIuKgc1xBHiVZo+
hKunt4wat7yMGsf2sXWpRBQ8I5W0r7ZXAIFvWoc3Ssk9McZgYMysT7UeJA7p2nWjjwy71niIpIts
AKd26i7BbpQvqJKZJGBFZNljEwsiBeAmveQAfdDX4d8YvhkNRkOLONQFKQGNi2zHgC+SturzsOMl
URcdxR8qPzx6ib0VjaxPsVv0otyhF31qeDU4vCynA2dkGAXVzS4dDcRvZ3ugwa2FZZPYb7mtjxyn
/mNtFwYIATDyz8V8IUTNLgaghaZf56ATFytsfHjF+lmgBRDqANRksz1W5120EVxzWxFsVYPGYmaJ
37A86eQP4z77CEZnc4C36EU4MSvnO/+usdBhBR/yFBBhldo8X7Is8DNyjOaOgVf0wgBB2R3kC7p7
pXZqFJFXnMwClw4T5odp3qV5ZUxPuxTH99za/nb8/LxuhziaxYJPX9I2CX0RRDCKVT7u5I7gZYSB
jOtUJhtw7YYYbx/2VuABTQttKdP+8w6IoX8V688uZeJzJohDlgZD2U6CqGPtoRjyshc8DhjrEMo1
Rnw6/H6PeYhjxi3tT9HvlRNiHbds1sMQazihr1Kl++474Ya+RfzlmDxCjGUIOhlZMQGMTLV9md6M
016c7P7C7YHnSBbrvdte93LPB0cpARIXbUhw99hgUFa4CW4BrC6uWlRGMbpinK/LGsfCsjidgtll
Uyl2eoVbJ+GmPZtYMaEHvB3Ci+wBJGDqd0OjNdvEhRmsC+yrBaPTPNa7ePMQ8/fULj7/ZjSmu5wL
dRfGQteBxk5fZXtxK2F78KDQt797Z5qYYQXODDAC2Klw2Yji0A/DHHf1iBWMrviI5Ysa0D14xnPx
nTkjxNg0vU2bqhSxUA0WDVCmmJDjtdouja8AT+YPL0w84mfSKCVjPLXiSIhOB2yV/t1T+HI7ILws
86KszWgxdq2v+wFQyDi3NqZHoHHgBRFidwjPmy/LwR+WGONmjeZYGBHIPI/2uL/Vb5r9HRdlftEw
WCLwrS1Is6ozFq5qxyGJhGwq97du/ta9IS7FXtYhJ6orY0HMdS1djlD+kDMmnmeyXUVAdRbEAuva
6OgOj0AXIbfY+f0sORwPt+xHZ5QYi1damdVGGiiJgLG/CWwVkMQpGOIJw6Jsz+gw2tr3WSModYl2
FmBhCvBzwl/M/1oGuhQAIjqNabNF/qZT27hLLxA3oMDodIo7pnQzv5t7ydvNCTFHlnler2P3xqSm
8TEEWHSL1TH7956UtvwLElHty3NN/+ai5lSZAxSF2lPHAQeokPE5xbuyBupfi5wQj9CSqM8JMQFj
L7VCP6RNfjaQF0xeVFqR+4yMzuVYbE8cOefRYqLFJBL9rC5xZ7WLCG5wpEmr3AoLmWEr3OvElszR
nC/GumpDAyHUcW3thHKFlfIvuQ38RJ454knH9P8z1TUqxSr0AGSwRPULLQx4RDeADoXIt7R2AMDt
wwxywV54ZBljiz5RyaitajJQI7Y3Ac3GVt9UB/27tZMc+1fpUecvpVhS6vmRMqY3TtDCG9dfmjDm
pHkcHMM1XOu5ewuoj0KZYVJRc9Jb7rjNoh+bU2bscdgqvaldwO4Fp4whLlrsgGYCzKdixQVkmISQ
jT7/0PoBdaukiS4n6iQ4rjwhHu5daa/TVHPIcOJJz5Izm9NibAue2ZFQY1QEQpp8yI5PfnV2s/F2
d9d1YdHBzOkw1qTriq7WE9CpEvKeOoH7u3ayowxUz/944fz0Cp6TYuyJNcaF3+UgNboqyv89psmw
VRmdf9zgZvnwVFUD/CW2CrPl5sQIw0tQDVPjn4GaDLYKE6fAi5u3jGVZ7P+h8+VTZyqOiFcT/OaL
TvXauZKTrf6ih9HCLjsZfgzYg1i28N2KCKYq1InRT3KA+bvpzISD9sYH0J/kiZVtE/AfqJVjYSv2
Z36n43eWUPkKZLuGHrkZbudWWz3E7gdH3pYM/ZwOw48mVUPQGqAD/MlfFWlJuBlcayWh+Ovb3IbT
JUGYUWMvqA9VNfVkUMMqEvLe736Nj1seYs9X1eLK0bGdAaPXXcpgMgsdUNhTgi1jN62tY0Mentg3
96Pt4vV4629U1ek/o/XW2vDgaxfLBHM2GSVOQlFOWxFfMLZbLd897O78Y4O1hcdug7DHpNfvcMnD
zKkxeuyNTWwII6hpmHxHIqF5rt+uU1jSqzmFyRDP9KpXhx5CCqPuv6G3rQ2osblO4OeWGNiiOQUm
BjDkQay1CjxcbHkCVhntDL3IBtE2KXk++HfYLEY691b17f7Bsd+2Gf3kWamlp/H8E5j4oBEMa/S1
KeTBzHuMRKpMPnmYiDwaTDBghCm2ZUyhTvO4KZzaefNtHhuLLaJzPhjLUVZZPZjalzgYWLxxDkno
eHaLbo8HcWfdXr84HkOM+QgSUcrTyXwoN+5EpqcDCg/XaUy/cUWf2eRz7edeNdTwU0jEyG8qSYFl
D0xSjofnyDhbS5aHUQ77EFQ6iF0PCQzo8fPfMcKYhUztK1MQcFh2iGCTxHSkMTqWeH19i/YAS1BM
HSh2qsY+ia2okPK8xfLyV8UdN/Gtur7Oxk+MzUlZ/xBgH8GFEGdSOC1it7PAcfWtTnsAEWAhWU4u
8OrH7EK5+PGTifkhBDOaTPwVKYkfGSX8bgwjlxMdA8NTdKnbLRVdWt78Wx6Zu5LLvLjEKQ4R8bNK
BWyJkB8SN6b6uaVvAZb3itOQZbviSOGXB/zJ5zT7AR3GivbJg85MbdthPXOpYx88Mo129FLRQCT5
eRv1hBdpLvpi7AH8X0rMiQoqjNGggJKGDYqkdrEcuc/tcdXI3JEWHinmMDtDz3spkCcP5UZ2fNhv
p8293Cro9DPXzo5xhFgYGZqpgjur4jXStVg7pBL1l+TQbnR58sGjxbhEBLRZESVgaXRb4HhGAWDN
FFrd3IUYk+DlaBZryubsrhj3WHValgLNEeMmQAFSnHRvXfAQr1fTqwAte7t8jXIVDVYcRZ9E4OeB
Tsj1Bpaz6F+R1kwY48IQBTFWkHG42bhoQOsO+x79VH9Tw0Q68h8yDHeiqhQAvFOnvI1FGpVIu+JV
f+dpFo8Zxr/HNSBSJR/MoMutJMHzNCK494jxCMy76+e26LBm/DBevhFrYawsPENEJ3V+J2Q/Pap4
Ud/iS3F+apNrnl3OxSoav5wux072h8wGkix8r+LwBH3Zm/y5HNbDe4Yq6AHIZLe229uNUz2UG/HU
v3Ukohe7+Yu+zRlXbEVJSOrcyD3o1fOYkeJYoN8x4yIPfVnRH4KtYnEWoCmn3UaMlZUEQFIGJSRu
AliT3OfQpo9NSOO1sg5c+Yxe9U17nzgeTwgXJWNGl7G5aAhQ9SIB3Qty/K/lw215e3dd9qZbv8YZ
Y2oL9PVFWgUKO++AkTQKS8u5IR4PjOXTsos/lCIoKG5iS/ciyVZ3vLmwSeO/c6FhxxqmebGzDtDM
bMpYVf06yS21OdsbnjOaPu/aT3+/guuH/TNm/P6ZzGFrYzME/qg0wL6o3PTQuZRXFuQdBOPSOoD1
dr6Kg3i/v+V1T/J+m7lIva9TvTHw2ynlotAvvEK+Hw1r031LaCQNP67Y95UNYBVn78NFnT5Oj9fv
YKGz/Tslxq4XsE5COx1RTDbAl+3IDkp80m3i0tN9ttq92tABx3YwIOdw+ta+yqXXhImx9B7m/uJL
CwE4uK/dQ/hgOin9DZjgg93e3Ae2AChnug5PDm3s0/qIre3Ud63Nx/UT4N0j4wiwzSYS2ws+wr1H
Bo/jy36a/++ny5j/pjUHbDLFj/fkN0/LF5LF8x//MQtmNppW+b7WnB9jRzimq+I9IQC9jh5sgYfP
f13t2aGwf3PgP9Z4ypI3XjR5OvBbzlXyvpJR91KoPC8sIcv/+pcnyrNooR0bxfImUwWUX17gfV0A
dXZ53yCIadgN+GqNEMIZu/q5rc/8LiOMinWSNxjmJN3YPkUVEmObhruf8q4Vydal+/wwkNXa+fyX
F8Ho1GAYWSuIYKknlPPTCu+SGZXqCzQGxjp+G4+GuCTxXb7aOjf7gdxT+64h+/Ub/Tg1O7qyJ/yr
rRLZJS+q43wCk4e9rg1fmZH/2wj+2FwfBhLa/Ufws3ttCCqgke0evM2FyMT5DaT069R4X/5dQ/7d
b020ZjrRK7kctQU+3L7nRM0/Y6RvQvv1npv9cuBX0sUI8cvo5iGxox01YJ52hLdrSebRYXwf0Bty
oUpA59kFFgUhhxuBvh7OvqOilLMGTv3jzhHJ6XHNg6bhqPxXimjGoB9XpZRO5gQ5GJ454SkI2zdr
mH3RCZM9edy1rhvY5wjlj4w8nTdY0X5P1s5GW20fA0KBsvkx0K1v86o8X61D12Sa0VFPlZOy7sHf
s20f7j9ubtYleTmXxN3lJHVQe3ddgL/mFAunPBso/YDO8Ik9IqdHP1d3PXVOzlbdnZLDltyG9v1n
RNab7e/176NIVvRJIYdDgIU8a9O5LtHy9YhUZ9NHgtVWmPODR5XcG88+bA52h099dbV1BWuCHufU
VcgeWzryG17imaOZbAI1GqUKGydwayl1eOL2BXV05T7Yjl29C7K+nGyMffbJYTOd9Io672dUcgKC
xt0Myx3tjxAuYkCQheE1otn0V4NSNywq5wH0hYB67WO+26D/Ugo9EWIZHwPIWnvzfP/k36mb59XB
3pTUvK2Js15RcsLfaLhENlx3HHwgXa1P0crEdOWaJ60cZWTTNEJgmHo7XTrAaDjR9WIcb+GNjLXa
Mlq5VIZXORj8tE6NFrmZw0XCMs3u2VxjukCwK+6+syVrNqfF2GMtQDlU7PUWVjPEMstfHjlNd3ld
RRbyJpoypzKd5sx0DV6Yxr2uARiAHuL795Qmb2iC44JnLkyOfafD2GYrMavc0kDHQLd157wq7xeg
KQMoLAPmo4BOrgDZcufh8+JeZ5B3ikzA1FQREpPJ1yli1+SrAd9zMrq/QPX+zh4TIQWRNYxhAfbs
xCNKSrxfKYQigQZeZ2cxAER/p4J9ndbX3prv96UFRpx7vdmenw8Sen7hDy5rAWjEAWpal3WNpjgf
G6iMTfJ7GswrOcq+ZFDn1Bn5lwqlGMJyot7c31ebzPm4zt7iG2iaRBCnFYaawTo7cfRiYbCgYAcL
E+b6NsKrsXZGh2YP/5IS49MEQ1EaJQIrtvcYjXZlb2M7tpv1tI2Ou9d4OhfWRs7YYh0RkBCzSxuC
rcLWSIfVORLxNiKaTYFEamCwnHCY+1limMTxn2NkvU+s9qOfSmAueRnX2nFFZWQOg61/uk5nobng
Ox0m5SN5QeWpodWe/V2Rr1VbaV3BKXbIxsu7FHsGkoMHH08LssXiVaIfS4PwFHyhRvT9GxiZDABi
XQXTRQ7oY4udem3uJedUvv/rQ2UMshcJAgaMcIkDoMDRAghEcPfBPP7FMNZ3hhiTHMlyabXDF0MT
EEmKWbnOxZKAFZejySpdE0vGKIdY6TkkPTia1h5ZQD9oMWGEBujj1ACNdYQwXzEJ0RPPpcwTUMYs
Z6JwwTbiSc9doA/d6raw8kFRur0uoMvW/48eMGY5UoNMCHy/g79uHuNVAui4t5BbkFqYTP1+Y4wt
aRTTAnI8bky96wKKKRyIxuqA7FuBINOinhsCLWrVevRlmxyEjX9TrXkl4QVOARymq7KM0AToYcyB
pt1QXHIBn9C6zxXQFy5oKTvxvI80CQQjMN+oMOepN9Y4+lg/d360SEDjnvSAwvJJZcuotSRO6Pqn
4Z1LdcF6fqPKHK+aJoqaqhCW1v2KuvCakxxCTXfLhfVd0IgZqR9NlJUnh345aURKRAwdaI5sn3i9
FQqPyPek+39hAX3p+0DPQdectcteMjfc1mvVKe+s+/EuMafZEBQyaQFXnq8/L3fyeg+bmpHtQ7HC
YAJ6+22MBdvi2uJ2Ty3Fad8OgLXoeTpk2XTDOGvRpCW1UBJ69/a3v4vdU4HSLtHXAxE2g4f003Vl
XbLkmoQqv6WiK9LAJrbvsU2miX4cRdDWgaLJ2tvv3wpuAPU1OvRDhGdEGHeRdlGHQj+IlE56tI7q
TfPgb/VNudKc8C7GsMTkqY6Zs971bkc+G9T1PrM7wca/BnTQ8Z73SwH4N6YZr2LFWl9WBr7n4h5k
R1TJqnfaY406H29uh3u+jGNJBaNo9AqkbG81pdoALvdwsl54b4pFUzQ7YcariGikSLQAZA7v/vbW
hMh0hLdtc1GFZjQYcyc3pViqA2gUt97+4qjuHV65nGCXxwdj7GJdinyx9uCjotvQ+SWsLnik/I0n
/Hb/jHFDf6YcXURwUjqVkzuNg+4aON2Uv61tKbiek2I7lRJf6jW4ww4wapjl3Sk73zGcY+7WD8WB
x9dSWuAbMcbIWSOaXFQBpyfdSM8iDMlhYxBzJdkuurhf1e1w8LeJrcOe2C/NhmZv2jqnAt07ikpg
2jxCy802OChojZEx1uG5x+26fblucZZeU98+kjEGET5Rr2uhxViRt9We/F1fEy0lK0fcAdJsjQ2a
oPz+UWKEM3QfOcSXZVg3FLSlYfutyZxQr+uDlgc4oYF2b8/BFlPOtT1FYeG2OyQmBoNGWozECc/q
DVxCg/+NSbezbN4S1KWcNWDI0BCO+MGUfyy5EWVB8QXsg0EcGLXI0UqkXGV2+rvc3PbrEM2fL8jN
nyKi7tA3bPPaQJdNIJrzDFVRAfwlMiYwUy6eFbR4RSgNjX9jXVC6gfTzhhYW1XlGhbF+flzoUubj
uEV6+RBo/IKEMA/Ja9nEzogwti/BELtsRiACF/2oo60xxOOnO4vk7rrwLDzENWAi/3NkjP1rxFK8
qAXoACXtXj4pePCsr1NYthYzEoz5Gy+pmdaTeMJbtDe/X5J1bn9yaCw8A76xwRg/RcMwxCUDjYEm
H9K62LXb6oNGKx5y66Kq/eHl69pmWS4/aAHZ8CVhkO5+I9zrbov0yHVull7Dc26+5HxGRQ8iQxBC
cNO7iuvmgPZ+DY/TsFFi1ykxb3R3WvNnbajkbENoOyd5wqXPxE/SWCmXRIUePb5KKZV24fmM0FKg
jQsDeptvCtTblVsLM7TZgWPMeDr8lTmd854GkZiZoF0O5PVsAaEzpB5BByBPLCcN+hG/za6SMRai
6BuAOoTJfrZD53CQt8qxfEaspGHF/P/joToZ4WvkWKth1smoX3CnRUGeXqTHiOwkd81vCp1+5ycd
BStzkVnWf2aWizaQWw++2SKYpMlEt7Q1wETmt8BxiIB3Xt5yNwT8H8bqD03mKOMyalLfBE0Ub7IA
pgq7e0P3s+Nc2VIZBnphKCp2K8O5fFW4ZrIRqmKYNUXcIZONKWHv0YqpsstpjXec6SZr+jI9y2Ui
2CqSRdrjZfVhX9fM5VfN7AuYW1SxG7selaA7P/cZASiQv213llN+NehHRNxlB/MIRCnsEcxW3Ofr
pHY/r/YP+4xPGCxFFfoYxPsG416bjHh7h7SOc7rO5FLrD3rEDF1TscYLS+gZJsMoaJRAu3TwPeoW
WL8hbB3GYmmfYbPIIVyr25Joo10/NRGpztiJsytKuHMxAuyT/hSf8Oe64NX3F73u7KMY5lF9M0Y9
aRGoYwNBElP1/ADo3urpOu/LomxKChpzJVWRWNR2XzOzMAEU+HnYjijuvdAHbu1nUUNNhEeiqKNL
kl3c6QHeuA+8fuIke9Zfd+pdcqNv+vs+JRk2z73e8ZqNltJKGobrFFwncrmqwVxojkk4TfCS7hx+
xo/TFrUp2R/Svfv064jCmk+Mg3Q3UqxDDlZFxHuNT7EvK7aAB0Oxy5SxM5xdTTPkYt5HYtohxBjQ
F3o5xw7Qp/YiVpH1qxNv5mlhSkwDs3/IMeFGmEtFaMZlh8FxoDyXR7cHGK9HBpsKK40HbLIY8cqy
LuqaYUBd2JZKP7t0ZWZCXi5270bnOqW+QXVQS9YO3b+8jHh95C8iZqs4TnqheR18zigzUX/tjV4e
tlX3PwC33iraT6k0LHT7kF2ZlEj0ckLFJQ2cE2SiAn9QvFxowGrgkYOyT4iWENGtOcHPMl/I3SiG
MV2jztxfJeehUkzCCkk13HjrE//w28Ns64tPxXVS/g0+Fk4SGi9aum5pusEEj0EoKMYQgTENuEr7
ewtthT09Ctxk9bIe/iFkTlHszH+Z3WUY6+kEH4FAilbl55iojuVmJwkYm1sVS27t45u8K2iTkWhr
3dYHXspw8aE645V9Kyqt3MZiiU/YTbib7ab7XR6Kp2w3rtLNG6YtsIp07UTOOlp5R15ebrq5H4ZA
1XXMPEiG/AO4bUw8OUmKARmKckpCBk7DbaBZGKLCXc5oMHepmglW8eagcahvs5hOqakt3PLqAWle
gp4dweZlkJYF9g9JtibnSWXRDd3YofKt7VK8vdfxwXJuASwaHARb2pTvvO3SX0HwlZNky3KeFxeD
F8GF2NP6jeoO2xWBjYGRHEgNf2h60YBrChZaabpqqSZzpuKYtEDTVuGwNm4o0szGmL5+0+3r12g7
cHJli/E/Sg//S4w1qF6TYs64ArFHA6krFKMlrBmQMUCf8OKc5VOckWIMmtUkg96lMrIVrkFuItkB
1C26I5K7Gp0YWsRt+l0MLua8TQc90/80K9MY4NZT3iySkDaFlQEmBxHwFuCEMUsxhqzp0/YXxTRk
nYmWYjyHh9TSphgDc7dooprC1J7+ku114PC7CZY5w6gxogxM12OA/ztnkzH3DTPq0S0uoSsKdSOF
bmtu5nkpWzHtCENB38IyIoPxDVGvjKKASuM5xNae8VjdclNISzE2REIRFVVCG4nGyoTSiXFaQJkv
dvp5aAWqbwpgEzu0+N0eRC7w55JJnJNjJGLM1O4iqN0kglNsdDhnGN83nKcp1W06nyek67jPiKVD
nNNkXmuDp/UVXr4d9uwhg3WDyf0cWMj6JsWg3T62cxv+Z63xxmcXnd+cLBOEZkWThuMIsjlw3zAp
doPhKgVQD2oHB6/ak3UW1x26uMpdvrvY0SF3ULjiPOCWYpjpWYPGF93AujnGlOVa46VmJU513PfE
NpyRviUrHsb04itxRuVLW2Z6nkUIk/xS6aANJXm/EQiy4hRrLWpSn+J9tDNKXspm0QnNSTIKmNdy
gnFuMDY46u/xbLuvdrtXbf+2Xanr+FfgcAzMkk+Y02P0pBcyEe1roHcogEUeFvT3eIyxGA459ilE
++Al3haziBpQO1QDeGQmSvrfLYxf66EXqPALNrxQdZ9vPRtZ7Xt9F3F7h5aM55wUY2WadhAkbGie
yofT+uKhJJ6NuipyX5ljVydhg3Ip7zyn+2E9+pwmI5hiOfYhmh+nGFSkzdF3fjX2iKJxxi1cLrq9
KUgyFdk0DRzn95PUqsbMrchDCIhqik+aY4AuZ9n1aeBc7vrV53VJWWo7nuzoP+QYSanFUcz0EuS6
acC8Jwc9ISl6QxyFSo/i3pFfjhdskrgQujeo8zDljbCmOrZRI73+JV89Xz/OePYljLHN8zzTukGA
zJqG/Wr+ju8st/fIvVHs6MNn/Tbs6f+jLrdo4mdUGXNrJU3dpgWo2v69m5JqPeGJyE6QkfaTKBGV
W4z6BQeDM+GxaOlmZJkIACnkIK4qkAVUS0ZWomsiJ1PwoErV6euvnSmjlhX231XtBWRaOx5pthG3
RkP8I9Kbb60zATpqNx1qPfeTIo3EoMZruEoP8vNRdFcv1hvmrVeo0NH2U3Q7+/giugq940HXLEYn
kEHkBGQdUZHOXLyXpHGcif4UnbRIUQKsy2nxLve5gCtcSsxlhx5QeosBlEbX7tFgn5D4tqaxy4vv
Fs3FjCPGmRoqNnJ4Udifmwt5bTfFTiVVSNB5uP4LcCEc3YwUI0jKUDWFloAlHVsMm2NzGI/WCg0c
8JvkuoIuJlNACcH/lLo2WRtvZZiCkQ0IU7E/mCPgIap7CQXDw60xkNz9NNeoolabaHc5dGtOYLCo
pbouo1vUVEXkAhij6COu7VuQrt1mO9pJTcpNan9cZ5BHhLG8quUBI/QCUyhvvZW1SwjqACmHkek6
fijkjBFG1kfrgqnyBjRKp/hQthJVeK5qqdYGJfrnqBgZr0dLviQ1KGjELu/RyQMp751+FbvXT2s5
ppkRYoTcK5RKTRQQMleajN71IUNihL7IaAJt7OZpipB5qdLF7CHeTbARKDTgrct4qxRwEDEQLydv
BXh571MLSfASO7fJW1bsUvvvHqFzgsxpBpaqxFkb9Ofnd78nwC9UbVRIu3W17m+vn+di3D9jjTlO
K0Ni34wsOCLtKcRuqnuPVv85KClMxYwGaywwwK7Wk6UVP+OHAHuwgOrc7Hxb4GjSYppgTojxO2l0
ketxwLGFn8+pk7mbEui+yBPsOOq0bNENQCFL4iQPBsPRgK5gL/PyHi/p+Oivbwz6lJ4x2HD9bpZN
34wMw0+r+GodmSDTaMQMqJYgS5+v9PNT/FE76XMlEH2/x67QdiVsP62AlLv/fL8jrm72BZPxmj1a
2vEi+xcNXxAhTEMeuXKllUkApXWd0+Wbm9FhIl305RW1WRbTgQY0cr1b01Y3L8ldt/6Lpt05R6xN
B/hJpHgVKOWOfwzovbeOMT/JCysXA60//LAZ1TFPoqi5gIpyCs46UlalLbpcaP5lwzQjwxgmMfAi
bC0GGe+3cgPw0VX623KwAsUV7hKnOCDbyLmnyVH8cCQzgowjydOi8vUUBNspO5Yf6rW/UrZHtJRu
djzMUd4ZMkZQjMVOanzQstYxsFR7ojl79VnksMSjwhhALcSeZmNSZfkgNKhp+kQ8GQcT2Fqco1vy
87qqyRqwd1B1+5ovnalSpo1tIgZpj4qXv2tvixursCNUMIyV5GCbnUd0VGd2pkeD178K12a0WaQX
w9QwLZiAtpvcBDdecNs6zZM4vVg9brJsuhZWROa0GJmsPSNLrArpuPzTO+xsnXYr1BKBKdg7NbpP
rTvOuS7FNnN6jEgOIvZfoom7n4ptvvMcOgIVN9pdtks8vCdRH/rMPcqbBl4MQ/SpforipSgiOv1u
GEvTC5somUzz/cHFCl+V3mMnZkvR0X36FHiysxRdzakx/iZU0lgCYmN/TuzhWKCPeOXjhbQdB56r
XtLvOSHG41xyP4p1PevPtjLaF0cm6EVZf3qODkxNzr1NcvBDTmYnyLgWLIa5SGEFnp6zvQEQcfVN
SZHwax2egPB4YnxLrIdBJ02HtwPMZftk7MJN/brG6GrDTeYvGZPZ8X2N1s513PeloRhAyn/0S2Cg
Cza3XriYR5zTYN4LQxUkYdKBxmNHn3fx8VVB06sdPgBjuiD0hNf14/Wb+sr9XLkpldHo0TeBktzC
euxuKho77+8l2QCERQmcs2pHg9Psqbg7+faa9gcKgO07bfPBTVBPCnXtIxg194I0VjxpusVD4cY+
9Tf9QOh67bsf65bXbLcYj8wPmfE9l/KiXJoRLA/0GTDKN7qto+YUoczMK77yRIYxJJqX1GJZglJM
7PCI5Cwm3D94RdaFLUyIwI2pOII+KbxlGQNidkWSlBcJeq2+1TeJ7DQv7btO5D3eS/cKGujX9qm6
OdFuh6e1O6DQgHPl5ScWr3D2EYxxqfuLlBsBPuLRPlz2wa3kus1bSdrN/VOKFgke1N1iTnPONGNh
4ry9VEYEeoX9CGT9kpa/jpTe8fhadOymAvQszJZoGnu26TBUSoEFZ1hUeDacbgOwBN7Qw7K7mdFg
jq6Io3DIk4lG+pYaGNi2HN3eSw9bTNwf8ojynoWLKTzsSPmHKebsrNq69GIIguLrq0HkbeyjXnh/
fz+SkvrbdHWzOQd26dvFtjx9ru/y9zvUEOkDBc5z6/hokKKnO9g+niBPfP6wArPPYmx5EpulnpQq
nIa+6nfD5rqlW6wnzLhmazRJkGtGWuDn5QvxV+ppi23Md3ccb76o8X94+LI9MyeRtoZUXkwQsdOS
qvYFOEyQSg4nSweFKWdDMixNVQAp+T0+QbeeaSZYYnF+3r2KOs07ojj0zrI/C5r8trkDgos+Yk6P
uRhPVPKqVTww9TxgAtlCQPuIOQN7c7+5N+it8/SCdB3VaLLe1quBpBlZ+zfA5Pi4zvdXJMsKiIEJ
L8wny4r236Rd13LjSpL9IkbAm1d4etG0ROkF0S0DwhIgPL5+T3FnrsASmrU7cztuRPcLE5mVlZX2
pCpR33GJ/ULJtLY/nk5opRmAfw9Y5sHDQFIH+BRjZdi/I8wMNe4BiW/3K0AxEShmDOmzvoLGPGyE
oi4VlBUwpCQqbmioGJ3/3Kfm2dFt6ckFnMaBe/m6vsXv5hUb775arMweGpvVmTrZGzuShkz5CnV1
buqi6SANa43tbcY2XgCiWjLwKTPOBDwKtukCThh/vpJ1a3SNzRIF/9M9V9DdJwBYUJXICCn1breR
cm4kv2qPs7ORrIRFs0ptCSsqluGqsnUEBJUrYOaPlbP7ecnuyVIPuK9cm6GVQVY2fByANl9pRsLe
lfbzmoGMpsgcUtOKAlyB+2uWqpHgcyoqnqSvcAb8ocWVM8SNsEXT1ldm/mrWB9SsXx4r+c8H554o
JVJOFBvFV3lkjN3iV+n42wPcEu8xjSn5SYIk6Ogf1rQfqJ1YyNDOlEIl8uvt2D5bsouZJUyOPiYz
4WihHX1Eh9LQJK3CsshBpzYrJ0R33/WFx0bhHEuLWMmLW4vyvW24p0UdFh/3aqRfQKtdZKujnhrb
AtVH1TrHtjg/4WIsgGmI3dlmvdTMylIWApZA2Zf93A3OVvR7wCAg1qiHK92OfEvdtYARkzG+Dmuy
tpghO1HQRx9LHXLdxVLS16g3i0YyL+w1ltSptjBXjEXu+ibjGKY0anwK1G25coOcoDmCnDaxmWts
mmUy9DPeu5c+5ej6UT3oMwnSJ+fcYvw5AJqCas7WM+C0/P/zb/fEKH+3UPvi3LY36ZFt5UvfwZKj
kuHQTpm2sdSIcRg95HhpLmh+ApFizbsoG7JKlNN3EMV4DN0LKn7p/veToK3aPr1Va7fBp/37q1w+
P75+LAqUmOoSa0rjDhTQhW1HVu5pBOLFYnltE544OY5vTihJ9bWiXmeAVz3KzvaUmHiaHe21eU4d
pqNM7MXPa/NNifJ7Ah8zCl1y42gbuhHwLeBpYNqZ3VQ6fUG/KRHZjk6/5LhI1AtQKu0IaGVwjFtD
OijAI8GIWWAVS9Yg5UTV4U6KdBavL9JcjnRI8bncFeitMTfpNrDMxyox4QPfU6EscnSW4kZXUK2R
sUTrz9niXn3sIEYLhmrFjIeMyRFlkbGR98z55LSAoGFjqUX/QTqsvf9Mcoh8CfAPJwkcZUwVbhaU
MnZOIBJ8C3Z4n3NMB82smDNYHRYTkRrENyJFmdI269Qi5m+kkDnAnN75xbciZ7YJMIbspiVavhgH
NqnyI4qUmSiVQAjyDFWvaN5Zf+J1txjQshI4QGN7TGnSWowIUdZC9cuslGJkWgv71KkG9mQlJquL
mViCH/d3RIO2FLPmGkZ63KHUekpwm5IFQ1wsJigDIV+Eq+rnyHAuE7IAz4jnqF6wOrcmQDjutYAy
Drw4yPWshqiy0xVNnG/nw7o00Q0DbwPYHwvO5LFs5wrovBwNMMKH9ErmQyRHc+xXpcZfsFXzKZ4v
5HkbMA6R8PdAwHSIW/PK+VIU0Ja1tBgQ5GKHDBPScQIr8459OsTVu6quUglEnpvMWL/5ZgKfBTOU
1lp78iUMUnDG2d4s9gYGOV0Ou00+E5d56RknfTN0IwMNUFA/ifWbIdMNbg3ML0Af5N5rOt/8Mi9z
gAXuWZ75BElkgACehpKwip1llHLpSVdim2ONScABYJpmhWGxy4HhdUxZGFJCwn+yyGsczZfaBUno
kw6IFG3VvJU7zRJvAQaZEvtsfPmsGbuJhDPKKxgGI0gCImboqQehiDNp1mfQ5WWJjX8IptboDW4s
OKRBiE1HvJlamavt08pggVVJE6btjjT1PsyELJQzCca0+GqsGVJP3UqLLPIFp/MathyLGIzZpgC8
v3m2VLN1hCfp0Jm/40O3kZYYcF1h5RjRvMBJXPWJ4T1N9A7eS4Z6VgS5ucopKT0RBAoeoUOMr5Ht
FphrzkHb2Bt/I89ZZdGJrgBCVUY7ClwqTM1QL0wml9ciC2HBRFAk+7LjDWbAAxttgyqw+tTFoTWy
xcySgcrWM3uKJ9yeO+rUayOnvNpdfeSrOVdwgSnDe/Di7W6RG+pb5l5eWDgpU/4IHm7SagEvWNIV
qgkr9vOm9iWwKxvXOW/VLuIGQ17MgPIbOKy4QSBvGGUeJYUn240FHTZMpgz3Nam7JlZRZkDIpS4d
jNoLWH8Uba9LAJ5uZm5u294OrZmGbb4CVvIX01Um8nvwATS7cCov54rUOSrEnjw8B0C1L+M1Enib
RVYYItBuNszedHKPaKIqh15Isv+B4+k8UTco6TkXNWTvhEVvA14AKavNEyqMwftjF2KiEKFIY0rU
jS5llYtCkieMvQ79CgmewMEpkJoTCZpFcMzQGzmYQMSxZ28RFvgJgQGUa9NTjzx7rmPC2bj7GMqh
uVZCXGMaF28hmLaw38o2VmR9W2MqSzxWO1ZWfep5GDNPOTdZepUiLVPJ2V7w+L68NkiFWgwJs5ii
NDjmUO1PMnKWWKe1To2hNgEUEc3X2TyaXz8IKk+uWuFcdWsrM15lV7BsLTWZE2LCz6I1jhq5Z4Bu
cQIv04BbM7/ifDkMegw2nt609RuqlDoGKzaWAV+H+DsEpeIx8xOTfvc0KYuc+xHmDyLQ5HYy1IY/
kMl0G5CpT2d067eYQ0Bfuc9sn5+UuczJGnqrMfBE4+OVnII0axH22NOCBWamvtiwAlsWBcqzGPIS
yfz23B9TL7J0M9mY+sdj2U1ZPnXEA6U3PFf3OnclPBjiH7NzWWczqfz//D6aJmCDRu6YH3EXoerB
gUV24Obbyng1/T+Pebi9fZQhwxIbDNELKlLN/M13GhFJCgIWoAn9sVwIrmTLoLSPV7r5qaDBptkx
rfXEsdzRoyzIIFWYh5mBnn4gCUwkFEs0eynzwG2x2VVFhz2Hau6RweWEuZZJ5yGaTzCtod08thGX
AbbWnVHO7RHOXp5rt16ncDXfy5WIEUVWKDPxHslY1gW8PNQ3VUzx3R+bNguxUdjv+2OA1sOz1TJO
bGISRLn7fUqCCY+pxCHl++Nyub7VKJBKOSbvx4tpzI33VWOv4pXxijEAM7MXh+s6A6bzB1IRDMsh
Tsp0xCel/pEeYpkx9q+gv2DttPsQYBqBoW86Izrs92KJx2mFqWHjEGZGuj18afuvpX78WLKQNqdS
IiN5aPQ1UWdV3HQpSjbc7vzUzdN9s+W99CNAxuLC4HnqMQZAGY9aGTwdYqfvz1aOtFBJe8j+6pBF
sOvtMD9mzrFbIkxyXXvVWjkagCp4Owd9/vXxzFDjCVcSkCI6MBI4GTueb0cyUuNBzYeaHy7DLdO0
1NwZoMFmwDPNjJl7AWg3K38x5dzJvAq/Getv8B4plO/axkNPFh4MMHHrBq6ObjSr61F4/rO97Byj
sFbq1Xi97tOnq9HPD5nJAvCaFvjoAyhll+SuKtKkHI7LUxcaAeYlnnp7/Sd3nNTch2Zh2bWVF4Cr
sxcCEIeAmrNF4pLVondLHNNWciwHYtVGgi+lIVDEshiOz8/rfPVWGn/6ixkY7sx00ZwdPGEHeoN9
h2SNRoR3gHHuzGOgrlrH6T5WEIP8EuWG3n7b6s6fct0Z88/QdO0IcdPVvBwOgMXcMa/5pDn7PgEa
pVCu4zoVdEJ7edLct+jjTfo1wLLNAcvX2K31uvh9WLTe1wLA0q+A0fkVGcwAfurRwLZRoEpgEEoV
br0XI/EPkl5GkTxA/LKjmFyCzurr4fiSCpjMrOwWECiHOjVUxqsxgfKACqUEiAUehViMLFCnHirt
NUNel8d1mwnmGXUlp1ina+x1iLazX8gDRcZCX2D4auF5tffsMW77hIEFIoqIWR1MW3EKDRggamGa
BthcgQ6BtWSGi8KCQf/aMZRrqqA4JkNDBRRafNXkAVwCgdVAoSF9u9rBKzv9P+HO3NGhsiK+nJz7
tAWdmQfLud7+6TAzaA6uDe01DjuPdWmnXBvkr5FbJiZMB4D8/aUVg6Dom0Lmj2oGW33ezl3cFgDm
2Avz8Un9zBCq0A70KWMaWud+ACZqiSIUYR3DUXNKo39dmQMT/ednaHBPgjLEvtZnXXtN8MgthqVh
rxabQ8943CYU4Z4GZWuDIhxmhQo2CKhKYc6NVW/ZDFFNJCfuiVB3Sghhz88VGFnODOl1g7zmba8U
y2xNeAX3dCj3f8ahcnopQed5LaKRLduzRlpYh07ZZL+vLnl9JYde7vrTQdlb/5VS3Rgc2Twdq0aG
4YLfL+FSZQb26R4eE5ioMd6JiM45h2KDNGUDCjIQjyInNM+e532wToIhJzr5GuRDWjQyDiL+rf/G
WDKrOWwiu3vPBnXNz9EsrQa0KsAPBWatC1EtoFW9sWMNN04AOt5TIu7Z6Ejk6IKITwKlYbs+1ebp
9HY2ve3F/LNdOzm6/Tq0Y2/xDO8YB/XzIbinS11+Lg+upUwuP396e2qwxc62I+MX42b+NM+ECJqO
dMRIsJbUhckipQr96wUdWMgQwzDDozOG18ecTKBX3BOhLs2gF8Ks5LObpfy135LdWd5+H6zrytqv
dvFg6Tkg8AICG8OgzGBPooLpM/Ca/KsAyudVvUciflUCPMMJXeyngEj5/cp4sS9z9O//QvFbff0K
BjRjaqbIvA8TWZ47GdxS+CMtymeCql85CPpZ+/WMfQuGMzeeVBOw2S/2xmQp7V8M4T/nSveil1qp
B+cM5AosCcN27Ha5s/4jU/VNgrqBnaSg9ZVE1xZQzC/mC8DSI4lxgBNFlXuxUZdPrwCL11Y4wLXl
OM6n8OQ+rWzSBxqZzyyYDOYZUTeuU8+q2ucQGmLbwdk6PA7JvXqZt0JWBEuSsCqL1X/308++5496
fRsuuba5DCEOy9ox9eNj/f+Llfw+I+rdlZtMzPq0BEeneLPGWMIRGUXj7OUbrDZg0CKfeh8t3bNC
mZIYBb9IuEB61rrDxFbkoBPLNOxDiLKXbrEegImezXtylFG5RFLpcxI0Y7lMDWuN45rPnxrT/ay8
PbzLBSYQdHSdsR62v/hL/4iU7lntuVJKsxnYTANTfltAFTVUr0qPUb6cfkC/yVB+8wW7GWTMcSDn
cDG4ubK1vJaZAv9ZNrwTIY3X1Kd9eNXPRN+tk1OaKLEjuMWWYiyHO+QuWrpZQQeLKcpkyP25jfui
6I/KLxnRnDPHamLJctFzCqxQkyVC5lFRxkNU+Eq9yFCRDJhhVrAuTwuM3+x2jKOaqG/ey5GyG/xZ
zLEyGHSghrAZyIehXO9iw56nA+6GOWjEek9lymhEajHoHMAAj8/YgPd2e0uOn8Y7MlGIqUwslWZh
L7CeE5myIzrAg0IlAMXYwPrGdengTdky3hOWrZcpAxL5yH3VObTjZKGwdjTmyK6h5x/DBUvNZt3j
iezK/aFR9qOMS6HlNbC0BLk30Ds7e+yTdlw7Q9ES9/pr9/HBMbZzT5p7QdCQzwOArXQLXkdeADo7
S/j30BS1Ni4ngLc8tsHC5I0e/T6licBSzHy5wY0WjWe0Vb29befI2GCdSY2RQRNjYKwbTW7sD6M/
IkipYocxJp4PQZAAG2K8nwT2pqPZrCUR5Ko+okMpYCILnNzUEJyMBWfty2OxTZTDoAsjLijNy5Vr
qs6Sm9gs7TcmD1b8Ahh8nv4EfHiW5k0awRExSvFqtS+VZpaiUpAgbYBkOSsxMW2Pvinc/JyRlgV1
MLuoEdjJkUPawqx/EnOE5AFmDlm2bzJFMaJFvVON2AMJ0MfB6E60zT1k/YGd+8FyLhj35pazG3FU
Jf8+fvEQurL7+Pgn0s13x3+zt6NfD0quqRPiLD9jlS4ps7/FnnMs3LmLTOtqMFvL3mxSK3U8RHks
1ibyjffUqVdK1fqqEnRIcIlOimGe8Bj6uGLWBOjAZvkHOCPeh3f4xS2ZfYoMRbxZyBHbejbL4gCI
S0d1q81lZDMZujHtT490g7q0V36YxdWFcGYhiQzvc4uYp0IGubXMRe/9Bwnje0lS1/jaAKcKYFUk
lQU4SMf5X+Nn2bK5sHaPdWY6ozXijbrFsp5JaqbhFsPw2arJu6/mYrerXhlkGNeL7mW+ypKax0SE
YWdwrxUqDT42YZmCygq0GIacBrZr9aJKahIpLy3Olj1/sS1Ov5o39Dyy7B/rkaLrWV3IX/i0IKRS
47kwqpUjr/Daq0jTYjLbjk8LZjg8mUv5Pi06KdwDcgnAOzgtZIsMq8TGvOtBX3ONUbL6Rqe9mBEp
6jqXhVCncoRbhaiEBCWfgCGAU2Gb3tdyxxo/mk5OjahRDz6nRYMg+2DMQg5/7aQ2CsLzfWm5rwt7
0RsHD2HD8uOxUk77n8gWYXJQ0gD7Tdl8oemUKucRVYoAAtnmh+MccYMwN7Dt0PQwQ/D11d4ycQyy
04/AN1lyyCN7lZ/FWa4JN7Kn0xbDmoD/s+Fsm9itCmfb/NJbI0enEOehXDJjGLOJugIxLt/Uqdgl
rGs1Ea5Vj47rahUd39ZzozNB/7jZsMbq/3JDvmlROhSJcRXIA2gtnwE1Tur9IbbMu1jfvYLttOEQ
PxbtX5T2myClRkUgYZURCWpJJAizCVwhxXKRl9opGwYtpvZQLqOY6qWiqOS15dwTGoDXxEn1nRfX
3vy24aXalsfgjvziT+fxmzvqHWq0Joo64hXjhTVSqAxq2O7vq8vE+/vLW/5NiXqBipQr83wG0/Zc
vauGiNsxdzNvgAf+AoDOAbtqMe/NYO8vz+w3UeopUs/lv5KcpV1ZyzNK9drKcNEYX5vmhzzfBdbH
MxNngqjg32WKTqL7y1hVZ6nRiY95tSxsllur3hYdRKXVuTWDv7945//mT+Voc3NW0zQlMcabvvWt
uSEhF27eIl1Wq4VIRPWIK8rEVGGLuagzCQotx9oS13mfuk64fEPyEZkR8Lda2R5vmgfPAkCCF1q7
5BcrtTWdtfvH1Kj0GA5Muppe1dtbjCabY2ggT2IMC8T1TNkS2T1imLI0zUzF/oYrUViMMaErO/MQ
+GobxouhsMhQ9kUTA7G9tiCjxYZ+RqvqqTfF9xTL9JIQ/yJ98nC7S2OeafiM+bvrrl4XC8QrB9s2
5mfHt97fX9APeUKXk767rMwPH8HsYmEjrK0vrDB6OnE0OgDKRM0Uv4x8knW2gIeRzzESMYPbsGOY
pWnf7luvKbMUomW780ky4IL+fHP2xjnmzmPNthOL8+iAKYuk8tlFC0hoO8wLyzcISNFjNqYTKSNh
UeanCYRKKDuwERtI6u1O6NUgoBd79AkbFa7qxjbDJ2DCHHZLJrzUtNf6jwjpcmmUy77OkchtDaql
qdvcu7kIKoZzzDDr6k1fRp5HrJVx1JFcERBZiI8Fb9VtCEiCfTUPmCBjlVYYJl2ly6eXvkNEGiEV
tnwryNwGHKz9E9D0DcH4WgDD8xAxYmCWyt/KxiMW67w7c8OtRqcs/Nbgd7ADcot4w3qsLkxClMWp
zlzeVyTcvbj+K557wHV6B6ZiPPYVVbrBNeK6WBM7KMbzMsfApL7hXsNDYu5uvuFjjibaxMaeIUZN
7p/CZiYEoTwj2vG8XvN48lOA8LnYnuKhZnswPRHLfRlSZLxTdI9SLGstr2cQ4vKMVaFYfRMcdyzz
9NhrArTvPVsBoBkrrHMgpbcQSyGv2/T0VbwAxBUhBRO36rbI6oGdunmoI/07V2Kb8Rk0vnOstyXa
8Nfb43wfrj+PyXaPnqFeND4/DcMs0WQJ2AF9tTzEh97zWJJluMIqnTyLSkSnGbl6V2t5ets6x6cm
xTki9aPOE5PhDLNuwy0SGLHdi+GQFITtmefkZ8P3AD9DQKUYh8l4Bej8mRxGgQwwVhKxKVhMt9Zy
Y0gsjqGVf0k8/mOO6URaVPv/KoQ42GOCArdu7g3z9wK1ddw9lgvKuAO30HgkuiH4tyFZrlGB9p+A
LvH4YrMcz9vFH1FoKmR5SgW3rHctJJS288iplu+w+qTVl9X0yrBYdDauS3J50DpoQrj4LNiYvywN
oJwNOU/FoCC1bQt9rOQ5QR+ta5OTQUXs+b8UHGU6zl3S4rUELxhbejsin4k18rfywzL9w0onMRij
M2RZE/Ncw4PWsv0SXq+bL8bVmRjSvTPvdGasrsMkyojvmv5eo/c2Nt25s5ZcB/qwD1zUZo2NjW53
rKlH9xFDBZnEqYAkn6E39lqCu4t9Qi7/+OZYS2nNF1ZrDrnt1ztta/Yv1s77OiTr6ALbsfwvTRSd
O6vqSBk0tBHAdliANIOril6IBH8YvE4XGb8dydsIxOi6XTORx3IdcpLhb/RYqaZwQksXgwpLXahI
BKFVdOlIMFlczNxTjMux7xkkGIZJpPyB/qxqIRejpwOhcbhQXY9lKhi5KJXeCslneiQHJSic1umG
M9+MHIkhwOm5sznjJjOsEt0fVotSVSsNKLUmcGNXgRG7e/dpc92jrM0gxT+OVG6x+ej4g7iO2xY2
/WhZrWIMaLA2fiOdeGZ4ugwFkKjERTIr6iocwBEiuguAqBAxSIwqLyPFBUCve9dJnHG5lvTIVLYm
RlGtLfaVBMYngloDAzobLLRHjb4EBj8LYnE6bhABv69jvaWg3RRnJEMh4H01IO+87j07sX1UrE9k
S2yUtEnKosbg9eNDm/QRR/So2+R3s3MZZTgz2Vh2nv4r/vP496cjrxEB6i5VWHOZYIYLmo4ZCOft
DyIvlOQSw3jdoGC1W/5nWjgiSL2TmajGWu0TCRrzues7aCkyfLvfP+Zr8lqNqFAPpJanWXcJiW89
WEB2YJnsyczC6OeJhRqpwTlIkrNekKuk7EI3MW55eYaVY+ka7SgDj/VfHvtpibl60jn+iZh4ZV5N
74D0DIunyVD/myfaU24HUTu3JEV9Xv3B0ajYgrRUMJ+rW/xrySqHTZrwETHhXoAyp2eC8L/ErHXi
cO+exeJn0tyNSFD1hESJdT28pRolk9+/INWOKJHlI0/ACsJ5GVGR7hmpk6ZMQxFSS6w3gGF/dhhY
N+xwjv6WILcfKzWTGGUNiqDte1EDMet0uq5SY9maEtomHemV07bF3Ctrh0GRfP6PqHHEHm0eikwA
8AUokmVxF9dAitZA1cKT5yxtZx0XZRcAWA9/lnS7opKNKRb0C7ky6r4rVCwQG+rzFmN4z4+5Yykh
ZSRm6KzILhW5xdLVmMUYzGDWfVjyowyFGOp5oxMlzObhulvqZofm2i/i3EX4n6Hy04mS79OiXfV6
6JRC10HteY3kOkQI1CdrDxwB/EH5hwyvAuKyNrAqkiHK6TrpiDT1IsdCPIt6HYqC1ZRIOGPTFpKV
rakf8m1g9E/vrdMshoW4DmK40J73+CCnmwVG1GlzEheXJiXNnMu39LN0ZGjoTrOfmWPWDCWlXXVp
6APhMkDAouEDhHKDhbrCauEdQlZGdDpLMuKIsiuhUOltJBHdXJPeOWA/xrgLCxS3AFbLkN6kxzai
RZkVKRVTmTvDB7hap9pGrQkPc2UAFhUzZKjDMKgxbt0P7/0SYK0QMf0W+gL/BHDc5ntUI1C/xwI4
pn1mvNS0Jy8rsj+relCrzXVhBDbvAh6ace+m60kjAVKGRAVDdUHS1/UiWQGo9EtcyqkRYFvvBgjU
X0wfisUUZVW62ue4UAW92+xoYulvs6fHp8TyC2kvfohFwhRIONvURqapMd7R/6oZG+Rbd554fEyO
oRO0P69pwEoWfcIQoJr5TWYoe5YnzTokemKjDtteqIjQ0IJm7D9Jn76NMMHeXRmPJrkuD95MGmn4
ouilquYgtMZepHm4fSwq1q9ThiGPREHUSNZ4qQCBqJw//nWWJb1h144820TQ86wU8PO12S6sjuya
ex8Wxdxcslz0aaujIJKSdLLNjLLZoYw2pSJCDKd91hbWaAN9lbWvhPgMP0/imwTlAvozRbhoGUg4
/FJ4SgyBaV5YTFCnUQ4Yhk19eC3oB16v67fIEnNbeOmxNRN7DNCShHwR44Sm36BvpihrrWlxexV7
kBTeEiynWj3ZrwvTe0xkOvaQOI4AUAHqih7C4AftzDd5Tfy+FBtB1/DH0LRSGRgOwpAcniGG/zBp
AEb0KPeBb8W0InOAx+Edm49NcQG7+Zil6Rd1RILSN/HahEWjN+SoMNSOXq4tBgnmyDYi34aHNWaV
BKa9MSByi7qoAx5NpwjKZS9dBoKyVJupEZbG4BFwA+KVvZ0tLVz674sDBhhCJ1uL0XLH6iKbVM0R
eUr5e8XPmvoM8ttgBxcFEPOPBTqdhBkRoHR/dla0hveBWiUa59X6bG6dyKp/zY0994F2vM49YDIp
+cVKwUxnMUdkKf2HsNWgH5Tu2FmDkf4KXTS7lhW8WgZ/kyo5oqPcR3aZ3s24VMPmiednFaemWf22
eHksQiYvVNBD+vwqtQAvS8tfzAL0oKD2LL9+MMiQk/hhB0esEFUZGXVsN7qeJbK1o9iHgFfe3xoJ
UTc69CyGiE4/okSEOqKEmlGbqCkYihoA11SlaTjxZ+AG8pwVWt3qNX8nJdANUoKsnQtlgPot0Zmp
fMYCEOqk0L0GyJ5fzgawlgku39nhNh/WTo0wuLyUGSoy7VP8I1iB7pzKwqose56sQ7GS3DDQZZcZ
2f5wYAJkMzRF4ChjksfNEOs+lnUs82aJ8lUK2+Gp891/pSk/MRfE6jxkERHqmjPz1zLcJMDG6FWk
6HxbzVlh4+QDPZIfdcf0VvWVVgJGXPoVxkb4tAhYL9m02R+RoK5YgM1fahnhiDBzCoyXeImXzADq
srr4LdoHizmww2KJumuxnAWcmhAJWu1vLKgi2eHW6uyr4ZmMey2waFG3rQmA8qyFoPVsEWDSiw2w
YuuyWb/Vg6kdjMt8tcrt2lG28hWD7di/zHhTGfRvSju67eFVSeW6hFJmVvVnY8MKP1ZHFoN0X1Cd
Fnmrx8QGn07+Yh7aMF+OMEfdikT41sVbegvF8UyLGekTzXtgXegGoQ74feFFJ8tx1vnHvDOO9Wdg
OLnnSybQAj35+JjTab/7W03p9iBsA0WXS3ejdzFa+wwg13ilOBmyRAxKj981gS5h5KGMpT81lIa4
Jb2J/UWr3HtPDNL1ufl9wfY0i+HcTTdhjJijnuzLRbnkUohrfrGfpa9qkSfGgjnn89jfEW7J05Ey
JnpY1tIAfwfT0bN3yewWaYOlYo+lNxl9jTihrEnXaEMekdvt7L8e/zJTA6jLrBWzS9ZU+P7zGc6G
4cJuoBEICSbWBAVDtem6Qi1euy4mgop/R4fh939nE+gygpgpocj1kNDadx3VSRk2j3HKdKONpsZF
KBEpoQksRoH5FQhVjw+CccR0j43cz/ggv4ABf45RgJKx2ZIRFQBJ+N5D4pu66dWWqOlp3S5Ia261
ykKnTEzArKHvcHcwTft1s3dzmXXzJyPHb+Wl220AYC3ockVu/uKk7eCx5631wRpYnA4dR1SI+o3u
oZQ3mAVKwSCAFHnnjUyhu8BNRBofSMkms52MyOuBob49ISNywHcI2zAm8kysa2WYggE5ImuJAhnT
3WMJkCjniBY/CzCUM4Mdq68G9nqlh9yLngf/cGbFHiyLSS/pjWdKda2Jnbk65dpH0H112WgBk2nE
75OiywUCf/EDsYboekB0vxTrojFMrJljWX/GlaX7e7KuFLRaQEzQLtaKqT3FZoM6EoZ7eguSW4pP
zGZHll9OT8BxscglqQSSqofMpW2gtd0zsUmS1T40DfY0EiEVZOsyF2EhLs6pla0LFjBtDh/yBwo7
pF7F8s0Zholu35FbkRuKCtoXo7ASPjfY59BYDUDoewBxXQ2tWtic89gW3pyBB7dLpF7uOIwvgZ+A
plgD4WGfGO8V8HSAD8N4NVi8UUbjUouCNIsAx61XRugbJcuoT7cayuhmALqopkv0yEcRNk0m6AQE
GmODmTPbx+tXExsDFofQsZggedPp8xE5ysrX6kWrsfWOJLTJeNkuXh61ufQeYsmFbnmLyPAO3o7x
NP7lsL55pA6rzjleTwk287BdOnNnZg57LPj7Ylp4otQ/leKbDnVYZZ82YjMjslwCQXE79y30DxPY
oCtw/gF2xiRIgttHBCmvqwLeYH72QfCKtjwyDIVpPYJySFxWvCt4VjBbbTFUfzq4+eaSMvYcBlRq
UYNKPi9B0lm3Lba0PPkHweKMJDB3xZK1c+YvVv+bJOUCFlxRnVsOBwgUkNLQnlYEjwxITAzOpp/M
f8jQYdsZsGfDlUQAz8lq3ZuDg7zFZd2HZEEVczaQoSw3nkdvpl7ORFmIsABUPDjOW3aUfsex4Tu/
L7XN4It16eiYLYi5KpMIjD6GSIKl7DiYQ/bmxgI178OvTT0X4Rmw2kyIrj9QTTpum+W8L2kXaEmq
Wj4Wl51DBlcsy0XHa6qPpWVqQ0wJtvQIxklyUWF8bjVXcZDWtRivDEs3KBty0eOgRREIhniJua/w
5bHq3d76R+KiTEfji0EWyzcTZZ2EBfavYT3NH4KL1GH8IDQrzBqv0jl6TBJgJFmJy9ySzJQnZUzy
SsrDuAOH+Srd/Mks2JBytXpZ4TnwWO2dk7G2ihWwmO7Aihza2S+woEfI8wh9iiVApjI7xUprAqH4
WKqTTcyygu2mwBjEVgUaTxqj4sVZ6ck4swW70fy5mMB9gk3WN5+K9YTW1cCpl4GjbD4CIEVqNqMk
NXUHxuSpQ83kQkMNBOSxEeeCrp3zJ4O/KRsyJkAdGe+H/VCcUR1arp0/zqcyrzzS7ImyVwYF+Xie
OY8JTmZbxwQp28+raaa0KWpFAHhZSnbuhU8ea+ch+Q36KoxpUMa+6ypJ50LQOJ0cqwOwT1QwItnJ
lMKIBA0yHVfXNhLJwWBX/SF6Kd5Ruw9K84O54mrqrRwTIoHTyMg3Nd9oIZmnRwu7v/CtJzSPJMaK
+ImeYj8/Ph2GutG7brWu7sSwA7HSxjytzbLok8EDdl3KAlLDqH3SGQw+qHng9XKkBK5iZJavDA2I
VVfwspvl2MrKSo9NKcKYHvF+xsIT0OLbhqAnhkb0khjnXQZAyccymyzWjYmQKzYiEvDXtmsEELk6
pyU8qNp+y15DW3gtdSOcVzIy4i14+/J8DmsjC+bk/i39Rqv7+APIwzP6gDaoQkWeDTASMXIe6z+F
ayA0411jsD2PZ7SvMM+QesbKdiYj6w92QcxeWwDFVo4kodaDS4b1m3S7VUlA3ZFXVFHQSJg94kwU
+NlQtOT8wNiJ/5cRjDZG/8KyGbeQ/IcUR7Soi9aj+Tz1S9B6XmKp41v+pHrRtguM0roC58o6+DYa
xA6m4gBgDQ8NM8k6LdjRB1DKGscYcWp5fIB1evMBIAev34OHqrL8kKlLPhYqpa9KkF7ENAedJcA5
8pfg8Pg+TN65ERuUNl7iWed3V/x8gtiFm9eW7V2Z4LhT+ZUxD5QS1ufLBWgHPGSFTqC3uRG6jSlZ
q5cM445mbfDzluG8TaYjxhSJVEeqOASXS+FfQJGkCE6OM7NLxzgcmPMxLM6oB7kLpVbA7gSCwYOB
XB1UzIW0f3xEk6/XmBnqEZbUvuMT5JKJV4OZOqwXlAzhhWEYJ93BMRXqGW5zfghQXAaVHJ2rA9QB
q3qXrv1r4QUOy1SQ2/Hj+sJHQ0ONpmGEhCKmXDLM4MgiiFVk+4DNoyrowSAyJEcU6wEZOrGn+3ok
cbwEMqTX5dRZ6kYy0HmMwtV/JL5vjujkXtklsq8NKuHIWWdWtxyu5pNpnOHmfnT/h57taWs7IkgZ
oOAsxIIcCGT0B+NFpz+iJVkJuhK/WKxNtjSrI0qUCUoTDgtgY0gRVwkZgPNTibHzAe0FyycOZV3Y
1/DALUH3Q7FZF5mhKHSu76LlpYa93sAmt/ynwV0dFt6XPNdM1vGR9+KRplAmCtDdejw0oLNsF/pt
SfCw482djHa2xzo57YCMpEmZpjAU4rLQIc3nGLlzNF85HWbddNN13Q3u2tfOY0E/M1WFslK5Ul26
IoaqWFdLvjV9dY5oCfPsWbAWLElOmsQRf5S1Es9CoJ0rXASrIYPm4uZymsmw8szmX9blpmyINChF
Fmmw8RwSAc18tkmW5fvmq0U+sWCuF2Edm0Q5N82Mz6O0gwyLN/EFM0GSaFS28cvGAsoEf0MTiia5
OyS/YWoKZtZ28pn+FirdF5x3kRTyV1B/Lm2sEAw2zrp2xdQoQmPYvXIvu2dWV+r0qzMiSdkXH5iN
GccTE326wGjuX2E1v4Cf/8w8SMYdp/uEkxRzhEUp/w9rX7bcqLJt+0VE0DevSavOsiXZlv1ClMtl
WiFAgICvPyN1zi5TWSzljbXvelkPFeGpmcy+GRNP61JczLIhgqu+Bp/3FW82kMKQLY7RKbjXKjJ6
h4jVNEfZxLioPz4E/H2+eS6+/z6jZFkjynqn4+9XrgNEXAr/33qDg+XB+3zMR54TRhgFS7C+34UW
CGEy2XayXbSMNqNo6y2pN09okz9oh54za/0PFuSbOUbXjK7OU0kBTQ1wwkR0cd8OHdufJlnGFfn8
5K6Cz+XRhq5AvkQJ72Yyj6lm16ELqUjgQrXwUWxPzxqG4RvULZvnEldIr6/8PTnKw18uQLdME2PY
KFTdoKUmMaOMWfLGCpORbsAD0VggWhBLtrzoa5z8GEjmBU+5LYs253OqHLKMnsX12FmJnI4IISH8
Umq/PttBuwoUrsXUqKO+xyHjyJUG10XkFKQc/f1MFK9wcE7B22Gy/fUXupGP7usbPR8dkuflcokx
wSPNORBboFX0+QkULPvhDUnOEywAxynOy9fk7ekjTd4+QnU8M8/4ZRsl0GBqHnDzCxgHvFPNXDqM
m29FAFSJ9BuDtc15IyskWtil/aU8nle6y/mysw5qwhRjca5qp1dyDqYQEh5xxwVZ/oOEB8xt3izw
LJwcjlD9ll1GX8Ix7kx9oKSAH2L6RwUo+1HmhuuAYqIEgQ1Y0IboV2xnYz+bBmw4lYOZ/HaFRJlb
OJo1tZNfw1ooI460XMzwys77uFJaz7Jvfjl+ViPCXTO5xYD3xJoxTo1gNJKsgBxtaY5O7C12i3hr
FjbKVUnqBDCKoW3KQQkoAYjxfklv6Dy98ELVWR/9zTVbZBSvSixlCWQLn+DqvuPuqBeuFR8r0WgG
0stEn/8uv5mQpFHtRG3GS2oO+QDOw4x41VJMiYDgwHcT3B8ItLeW23rnfFm25BiFMXYkBBBcqT6i
AumEBsVSXCW4qQOQgU9emWc+j58wyFgsNa1TeewoPcw2p/thGwSAQeRYH47hNxjjk5VJf9YMEEG3
8QTwRfQ0uYVhjuk1GMODGrqctk1EL12uPMvTRNuFIwNiJg/IgGfiDMbqtAJ8p3ABNy8IFHEloicR
kMXppjLn2W713zt6ZzBG53Q1OsykhrTNfrXTtYFlElgdlFKlBxGgx5fF1xN6LKGtu9yQkeM0DcbC
aGF7EYUaz5nh/ICTPCk7uiyHnQG7EMh/Z8YNxrykqh5BsSmtmqyOG7mwxc8S/WgcZSSa8++StW+R
Z6uoZVE0RpFRJ/1+8bPnaAPouj0wd65EWPPKMPNh1m+3YTL2IyniU3k9w2RtYLO8jwKpaLECOmSy
D1b/MkKecMZEOlikHDIBkCh04i/ejsh18YK8bR+e/JuMyeh7SzbPETXDTvbUG2hYYJrQQSLPw9Pn
UmLsRnuVTbmtIf/Yi7nV/wBas0YVf8W187O5xeTlGOthZFGmpGo8otODQRPgCVH4YsQtvAETnr01
GeMhF2UupApkfXW8bDpSBCUBiIzMXUKdHVGYBCxsgB+q56I4dXi7wY/PBMFY4gquYdnhumhIOThl
TXRyWSNa+lzFyYPV2fe1+jb5dsd4mYwFEQzrHKYDxARVGOz16bayEgBF4CQusK8WYWWHgIn1rpii
lBM3ss0AHjVCLEHzHT68DVeWGCPTSvIp0yto/bD0vMq2BlwbBiqtsEDrAnfi7jM/X+v9lif2Jms2
4sqzIkKeUDnc4ATOAti4m92rSXCNyVp8cqhRoWGf2lRxQEBXTBlH4BnprVpZ60YjRzioOOeNgu0u
P0i2hf2Zbj6R5nCozenKlBojwiOqa+fOAjXsgpDCSezXAdEJN0OdKxhOyTDOb8zPHUY4TregQSAZ
kPSC4YPX/JkViykVRkqLuEiKq3aLfzANnwB4C7DeaDNxO9ez08pTSowADlUqZV0Ifmr07ZoRR6yw
jGzTqUDkD1/IWSwcUOR9q7kMaUL09qMm8WuuFeEQa/RbHZ1OpCfdYwpuhwTpkyeEPFKMq9PMsQAu
BkjRquvRsVC+uJLLUT2B2stnfvzvpJAdzzckVC9q+uFCP94rI9FPaLjSNkDKA12YHSWaPiLj8Grg
R0fmBZwNfoXFp5WHdVATNwMwGBgRzXIqjJzb4oqSNxYG5nHDWzWWCwoyGw9OfwjjD7NY7uKGap6z
cZqGgDoOL+O/L9QMUBn9fOEEoLPTKaZqWsjuNNztZoFj45OgJUKJ6+0K1l4hrf+Bx+F8S/q7/7Zf
32QY1YisphXMroD9wkYStqSBcfZM+yy8aIxDh9UGVRqlxqQqiDwkeopw6CUBQh3Bw91naNb5Tt7t
9iEnamfE6NRHChiC3/UoPE4f9EDQRjWP+hyUBVa84uvs9uGUJLXaE5KlhgtAZg6SmAIG/sj7RvFO
S23TLkS0yBL4Vec+j7MjpFOCjFYoXSeY1yvlMd9WAKANngafQ4L3vei/T3i6DuqYt20Jno7jOquI
9ZQiWqJDls4n7/6KNO9Efwshu7OSq3omih1k/eUIk+XoaNUDkybAujyHKyrNd6T9tm484UozxUiX
k4rmj45ob2P7XJE6UA/G8mtvvNFLl/8Pty553DHeVNBkHeA7IDpuX4CET0vMqVOusnV2ABgGb05w
Fj54KhyMW42ac1LkEpXGo9ft09BBmIdjR2jWvn5+fXEhz+dDku9vxxgQ8RKhNayCHAWRODqINQPD
vh64BmQ2JjEVGVjSFuItkRHI4XLq9Vo1UUoG5NT1SXO1pZ3KXu5z8+9ZjiaUmJCulTM1MsEUHlB7
TbFthE0jYYHlco6pmutCaRgXlVQD82cmju/9qWNyfCqasFGhxqp/KD+s3fWtrjDPs4o+7sv9XIPv
D0pMgNDXuiAUpgZKq+PW+zg0rzvL/fWTINMH/HduX4nGjYxndA07M5IomZZOmyvMBwvF+FydI2s8
6KjVvAjkbFdX2wQCqls5z/tyU/r/t/j4yTNec/EeemAS4GYMRRUx4ffnwybDcJIy9SzSGfFweaAH
e8nb4Dz8wP0ELiDbDQ+MMSp/UGPMf1QWuC/et+KtRHvGMSdo+A/Lu5CPiKTeDuAj+e1a29uP+sH0
sB9X2gDNCFZIte5/5rnUR5fBuAzoAMnQb2IwMW9Jp5VtcY1FdM9WG9mtVHSoEVWLoBh8WQt6woZD
kRoThvc/KDIfuRGHpO9x9OCQP6JjaxgAyUQ5GMNIw+sT4uoXfqFlJtb9gyKjnUMnpNEYpiJtRW4U
JzxQuCqUW7jnWuciiT8oUbs+ec0iP41AZs0gRR3qs9txdOTP18BuA+vwCT8oU1Q4G2OcPC+lzjgM
XZZkCygnwOWBCP9JuD7LCtK8HAKlkd7rIMTjGhgoLo53GwQeMrVpdxRVGYzVV775ZqJd/5G/Wr6d
9vZ1FeBMCHCM7fil3Nmn7d7peGXDuVn0P34h8xG6+HStcUwIv7BdojEBkP8N5G2s/cYFwBuexia2
uT6pRKNXCs0PwOh1vIH0OfP5x49gvk+VqdkpFvFMwCDWCDZd0ZPwTJJywy363n8J+eR7MA48TSPr
XFsFuEXW3e3lt9PBff6qPnjp/Vyn6w+OGNd9HUeEdjE4apeOE1gN0KLRrQ2fNiuNKCTGFmDpZRsL
4/6IaH0cpd3gwgMEQngxssDmdo3nkp4/fg/j2+UMnljv6Gd2nA/1bfzQnYJIgChsSIf9QFozWoUW
p4Azl/NNqbLTKMIllC+5RKmuNsND8iRXwHKLnUd14UfrHmUC3DSK3YEAch9zdZfVZ+QMq/aDZ9pm
Dc33V2fHUlIjinvLxM8Y0EREFQQ37EOvx31KnGH/5JhRGrDfkTAWJu0anXNLzysR/hnqHqZOtwtQ
mOBuhc3btAlTTOYgt7FaC+2NkIeyeK4QKUJZvLcF7Flg08IGc1HBvdJ0e6x7DDImLQOCjnjuSjB4
JoObLc/2GETkY+vFJdEwE/OQ5+TsIEgt/f2y9+0HAO3YbQIMI2phaVKPlr1pZ6//pnn1h7Qxpqy8
nEcr1qFzsKdHdK+wEIWrZHy/NRNV/kGHMSLn0lI7McQLoBwk2kLiqZ9qggHK8ezxJJfjP1TGjGA/
Li8kgz62Q48euhGWy9c0oWqD2OcZrXkzrCi6aJmSrBkiw5jRSyHYgki9eE6YEhQQRMy70k/2b5Rk
Qohh66r0Vyu+1JQt6vuyZeu9xTCU98nMTYQicvrmhzF6KKY1WhiCTGs3jjc8KKsQYHVr8nMBo1uQ
oNnckvp8w60jzIrIN2V2ZTNVzajrWlDucWvpFVfUo8+UjL2dQze5t51mndqEGBMjtzowFSSLWgLZ
vdgJTHoIDcRFlj230T2Tuk1f9CZBk0AqL7sY5yLAl0I2KwnD15r7Vvu83J73eoxp04xQ09QSVIQt
Ao83bNViFASTCRz3NFft+YMb1pRZNRAtqbzrhu3Iv0IH+MBqiW3XdiE4wSedAkm2T0/3pXJuMO4P
qoyZMuWiyq8JfcPOzrfmuvXkY/PglM9fgvMZ+9ybuHPV+T8IMtHVyTxJdWmAIJbbJeeyaVuy/2o/
YES4t4ylWYM1kUXGhFwuhWieNEoLl27eK+ItIpIDvGvPLZ3NAcr9wRZjRMQxxeD8CaRKp/Ho6cSk
srGgahHdzlxhd0pWo10/fY3Pwb7wvww6VcMxz5TCX65wwixjX3A1JbYsKj80RTvb+s8X3nDWXP47
ZfL27xOFM4HmcKoakGjt21lRJKLCiBXprwB4gPYnDzJlPqpAScZE0ilKksmoxCnThMsV+xUHfVmX
5Lo5/8o2p+efcbBsMmffbpEOrmivj/OS80oxocsoRW+0qVQ2oBuvV8f6gFqNskSOb+8xX8dRwJlq
hi5PSDHqIEZ9nVwEkMpIfpAe0Anff3JUfNYiT0gwWpCFUV2aJkiUzmbbvRou1rv2Qe7zSmnz2duE
EKMDZiXmWqsOSNrrADW7E8m+0DDBrhkdr5Pd2iTSrnZbJzu4boldZk94uiIDJs+8cd85VVAkXTQU
yAxurTAFsMSIxVDTR1qnKTNbqYjDjU7oo7HapsgyEhUJ/1NZaPBLlkUXsTGptnm7sHNDzLvWvv31
dMV8BtZWOd+QR455WkU7p8NwBrmMOO/vI9n6QNPNycNzwB2mmc3OpqwxhkQYBDjxC2UN6eHmuD14
gO/1w0AFUgbqytz4a/ZrfT8lm5flqImaWv6/T6nb/QnBEJLQQ+T37jIBxlTMKzPc0p47H49NwXIl
HNMsMqDfCVE+snEpSG6CA9BLc7V0fayk/SLrkDwsCUWr0fXlk4Mq16e+A7zWjwgoFw7n684ZgcmL
s2mabNZCJdEXF09ufVn5/i4GHunPN3vAlOCX3cjev1o81ac0mbBGGJRUyy94g9XxGKN+Sl4flnIQ
cg+KzwVpUzqMLTUUPYowDgZdPESEnlpyrdRe+D7BvLKAsN5Of8GqVlwEljnfr8iYnpAkWrnUGf46
NM5wmSBE+iAAu5UcASeGnblzT/rKRh+B9wnnosQpOWqEJ67x1MFfXC4gh7CmW/epnQb2U4hlqMV9
WZlXlm+2mOcMjfO5u1BRMXZ7TNNh7/D+35/1fVNGGIckh3kCKCUBjDi9bMd7ydePS/UD562DaMtd
EZqNeqfkGOcUNbKemlT5cfsyd5xSDQYvst3Be6sWy+Y94C4hz2HoQfC/X5Axpaf0amKeHwyiq1o4
ODCCKycUDNB/pOjkNm3lXonptkR3eW87rwvfpBnLOshZJJt5LB1eBh8OEufhsivReaLPERF2pro+
mxflXOJJm/3VAcQBuuGcnGg2l528oUEZnUh7dbmWw4hDEggpKAghIJRtupK3M9eAIMD1rx97XGT9
5H67uQb19Nuxo9RKlww9LmbjAZ3WFfDlUGLyeYH0XKfzDyqM6ShGWau7AhLy4rznKcE51uhRJM8i
QaM/cuj9HV7ASf/i3w7pt2CwPa3e7EultvCebU0kEi7GEx0sQLkbDcIvzsebLawoQOZHE0DFGAgL
+JKOtV712kk6tIPtiM8Sba48nB9t0+MBs82NRupTUowx6ZpG7nQrl6iTccRokWD1zm23y0FyuXNR
sxZ4whZjSUw5b4DQX0A2jk7m1oFiO0Ck4oTrs3HYhAhjPPRrf5UvLYg4ZkXEn3qwP71yDDD1FH/J
woQEYyQ6tRzzrMbnuUIWgsg9XEhlmwvjXbKXjc4FELlFqnfosbpcFIDDV1DYO6wuLjaVyw7qTBde
24i8hD4m4Unxsduh5eikngZ0IP2QHLFptFi61UI/k3aBgJc7uTFrKb8fgVV0/VSUrTak0qE0SXYN
xtFG1WUgX/qJ4095Imowym5VGmRUgIgWshNbWD4M4qdg+bysSsKFM6Of7t5TM0GClrfGKRnw1LRE
sNksUuBHdcRfr9+WSy7w3dyk11T52PWJRBhPqGqC2qZPCM7YpbZ6DF95qFyzSbqiGQrSdEAT6DKr
Em3UKG16hrza0YPiVH64UHZF0O9Uek+zRn6Hrgqq7MpnRvTn+8oy74gmxBllSdJOD9WikhA+ADF2
s9XtLcLMXYMyT+32Nu3hBo66+1f2+pssi5FQ5lLV4NCNdNDKoAge7D6y1RWa7/RuwL9qE04e+NbX
mjjbPpQaJcTdc3QSXjaddya4rGN1DkrhKy521ayE6irqLYAcw2gH856aAuyAcKipwfZkV7eR++1w
U/uyWO6/gD15/+vNe6JvauwzJnJYtqfhIqHOQls30bL/oIuMWemg28yhNWu5J7SYkMU6WeWoKeBs
s0kjR7+6qoxRy8p7bt73GS4++DxXMTs1ga3p/7wliyOb1mGhjTW4U0jnFbK9XgIx1O1d2UIfw/kc
9/c55Hy62zjJREzSugzPo3KVDt7VLwLV24ucw7ncz8WYr+SUjUJ+BYVacIbHBpCdGY5jLFa83bJ5
mzx5OSbJKeJUVdoCL+egYpW4aCViWQ4z1Xy8aWqc/rLIE0pMgNJcsOGuXXoJdZWjQ1PEg0QO1fPZ
Xphr/4dtZ9tgn7t7hH28aYx5uzkhzcYrrXbN5GsDJlfvm3fvMFQER9KInQcxEW/nygOe2eLpAGOq
x+xUhmoDbvGummSLFUmeixXdEd8PDdmny/bj/HFfKmdr8FMtYCxKLBmxUlqgKfpIjTHEdHWTjVXb
gm9fymVu8+tJs4Hg98Oy9aRWuRZGrEFMX4C9EtuYqh79anH5MHn53E2l7kgPW0dK6/+8p3YGdgGK
/R61zi/dG2ZXNoVn7bTdr90BB+Pa5z4QYoyRnBf6FY0cXmJJxfTeD6FPMtF9+dyodS9RWcLuf73N
vQKIbMfbR6Wokej4c74qR29Y+AkjqutznkJDG8x3e+/NwiIXVLBXV0Qa3lL/QMOKQ3E2RZp8Vcb4
5HWbWErfUk2VtrhdO9wGldQDTpHz0luF95yM/ZEvsSWaI2hVbu1RnP1jsR5sE3C3Z4JVK8kHBtdb
77qvvgpEGGxg4NYluiCW46x4D80TZsZAabKq63EE9SnWVMY+Lra+raGw3FSN8nRPhBhzJGFQ+hRa
4BnY4KoP1DuAZqWvJXxk4dr/rbwyhqgJJQm3vEEsze3NyvuoNLssffPBwexiaif/BrRYnxghlTFC
Zwq9p4sQ1xWiQyRUCbFseMggRJnnvpzewt0778gevysvg6qdE+pRXpzzMt5eUuwGLRbbAke4BY00
vo0gcZXb8QaAifnmkzs7eTtacO8XMJFOdApTXW8HuGlvs8Ihjc32Yn8kJFsuKM62mwfLksje2/Oe
u5vECUE0xgxFp94sughmaONgavPyynNgc2Ac0+94+/eJnQs7CVcZpQ7fsfM2mGhSvNI7P18t13Ix
X4OsbX/9KGy785cYFPR/dvbj7vHkt5hbfI6B9AIcB3/0xe1D5+KYcW4HL/3V7x/vS8BsSRMXFnWa
DWHcW2RUNrk0hlANIrVUQoA113zRO5fM0RJPyMl1Yb0sa1xSXj3xCjuz7dkpYUaF+y62Gim6ERaf
NFIkBGsBx404YEV/2b6J1QYL2DxjORsVTqkyulxFuSVVgKQ5oCR33G5OuyyypRNmrlSOas2GhVNK
jBafkkYHng6lZGEaWrWLxu7wlkvFlTbG2/2vODstOCHGDs0AFrlVzxmIrbCoElVe9h5v9cMpdtqF
fTbgcyo3wLmjk/PgPij2snADKLZuEJ7fo71KVpunv4PRZjFG4n2uKdN17Ai7fCB2uaRYN/f5nc2k
p3QY3ZWioupP1gh+sWy03Vb2DoeEfMN2yRK+jW7xpjavizpnL6Y0mdpL25y7uBrBW9/aH16KKjzG
epenxr7PG09EbzMpE7NRqdn/ieiq2Sv+GxDjnkyb56lpAHLvQzFBwykdIx0fCw9obTebDBu7mOuM
LTr8+Mlv39HPcY8aY2TS7lzpcQhqIa7Pp/Zy2fk/yuUTR/rmwrzpB2IsipV0TdFEknSQs4WwQ2t2
jO1Q4O0Fz62R6FMyjAnRWkvuCpPK3gumdLaY0lnsyOMrTohjmXa/4uMJ874VY0nGXkovaU6/1apx
HA3wAM+Ywt1WXqxhSpNbVZmLXSf8sfMI/TXPsScMcsDasbxihUF6nPDAnABHzudiOF3HboyuqbKk
sbGHNGqxpACA7nAeA4OWcVN7/LjGzvMS3ewUsQe3gjMXKU8pMtapkc5CfJYURI2rOiSRgN49kklU
wp6ehPV97mZlccIca6DKeGzbKxUSvKJa2Boe8eU+iVl7NCHB2KNa7wSAxcvSQWhJtdFegcvS2omH
weX7dOY92YQQlc+JQSpGMU+TDrxcbSd/PNt1Tei25YqL3cWTCMYoNVFsdGGC77PqQoIoe/mAw63Z
9mlPMWa4LZhZOZ+wxRglQRGatBdU+CrjZ/kmAc//JDmZ6KB4wkXX40keY5riuGtU4yYOK+99O5IK
4oDWLZbgudkDjy3GPFXi2cIaPB6xdIBlMzpn33gWljATvM4c1Za/jPrk/RizJALf92w2Gq0YbrqD
tFvKzjP1vPelb7byNFFanRmPOpdJbSYFyKCgrPrHzfv7doFhfZxxXLtoBT7bq9i/T3J2qmBKkrET
XSYUnZhBMoATuKmRyspuXHvpw6pMCZKh//IhdcZWXM26VSwR5F6OAlEXaOtjVOI+SxxzxM6XxEbV
N1IKEnFKrr9EjCvYncyTiHnPiFatQTdvDc1iLFI0nK5yBsBWZFShD9+48Ba/HhPbh2MERI+NG4/8
+tlsxDmhyRgnHMVTmzjSocVYEnrv1sODAIR2Xux3C7r+FvZv1hjT1De9HFcXSoZeVL+6Iym9VsEE
HcZmeFMt1Bjco8UYplN97cwTsocDsNSlXUiW3KRvXhy+uWHMUSLXmhRXBjV9yE2Om8rd9DEwWZWN
ejxtS/8r4Ecx88b9myZjl3A2pgb8OLhCufFYy6SJieHmP6KS7FGv5vjGeXv7TYyxTaPc6HGTg0FK
bJMs7mvTbJlY/y10OnuQu2+vaZop4MXwPjBVvNstioBWwzECd8bJLJtDbjZ8npBj7FFpqtdw1EBO
QDRxvLrlPl/VL0D8cDiE5ky6geYohdBVMcfIyIV4jYt8wBgElj2d8O3x5ACqBdttHCpzHmpKhZGE
HgP12akFFbQSLBT1VeIqLk6McbiZHQ2d0mGEIM2rqzJUoHM7AwJIisMCo6HYCv3xA0eieXORs3Oa
E3Kso8rkESjqJ5ADQovjRYgnDt7WIC2GRzbDE4YVDLKlU/1kd3kbHkuNPLrDusYdSiyOBsXmqXoF
Ks79p54tskx/EyM5J1zZreIL/aC9szlgD5vgwiamdWCRAVn5aa05eqfO2a4pQcaXab2RKeixy4g+
ZD8biPqO6OD0hQ7D1d1sSbLZne3cOyx2O6Ch93b6ghqfZgNg+2RhptOVXLcgDzZ6ZzwstzmLMP1h
jG8qtV6Q6zN+2EuNMRCLj0o3Z9+mBBhHNBTtue1L+tTe5mLnIlH8/8W/k9543mi2/DGlxXijzuqL
i0j1FNOiWG5DBaRwFgfAoopvP9NXHefQSyxlv1Qhb/aL94r03yepgNpce62jMq7gnrb1kLv35XW2
GjlljDFA8imPL8PtK62O7zHu6e4Mdw1pTXFFm1+WmP9kliVbuCaGJXOGm05sm6HAzsZhBXy49/fC
ASKJa/knB1unHKM353EN45sUwxhgY+NeK0BK9F82H+oh8zjWbnaAZkqBsaqj1mBlOAeFct+5GH2n
YACcrzNvuL+ZYAyqRcHVjQgkHKrNuEy5wNgMfyR0NuSfsMLOhPZjqSqp1VEp87xhc4i3v8hPOneE
pcqvIQhSn/d5/sFQ/maNnSsbgd/Si2MLX3HceMDLg4XyHxG40s0yXh1itusy5Y8xkqFsdnovgT+A
GhzOTxGJlnmMWXOCDp2PG3b2vqzIF0CrhUc63PvJkcXZCuOUPmML6RpKOsqgP/iYI4CpwuwmYnOe
R6TiwMaxUzKMRTS0xgjHBuKCxYwLiTYN7WJwZPIfTOH3h2NMYW4CKSCtwAuKEzgPTLIWgIApOXlO
6Tf28gt7Xk9fCZDdObowF5NNmWNsR4kIum7PoAtxgeU137pA/Lh88Mjw3pCxG0P/H4O4csyno0U2
7Y8mUBvMiqX4akCN9elMC4e3uZxqyhtjSk5SH+dyAt4AWL/BBbUziX/wGOO9H2NLdD3MypK6sDPJ
H1X0JW6bVTzpmA9HfksHC7Wr1XXWmgpEEHKueYuPbIkh+nGNIMyyod7x7mFptyt1Ja+wMsB5RQ6H
LPSuXmgCLD5MysqTVtHSsisv8VaAyePQmffJ3zwy1gQNXLmVRrzkCv3FviFXgY42OKgwAf7w49Sg
R80/cje7mDCRERaEd7R6UbRacEcRrzARdAOZw0EpbCf8fPTXb27s3nYTLtz0gaMS7J6lWGoDGsb0
XfvR8RYY+ANiwl54pOPuQBvm9sh535GxMNl1HIyzgvfFwASOcioBDk5fbAy9v1Gc/cjDvBWO7d7/
qDx/xML05rJRouYAJrG8Cgg/+NrDLx9wJ2sXO+O8J52lZkqiqSmqhDxTV5mwzkpPQphRFjejh8IN
ZgBI5bxq/hIcYhiWcLibe9Ipvb+etDHVnKYlQDFboqR3IQcMbDuDQjT7QfSWNjbpLIyn8Corc1EY
1nMNWVNoxKcx6ZCcl3E34HgthNZr3w2MjZc8tZ+TzikJRhu1tEok5SJBOh1n+3H19hzjPBscTQmw
znu0IlnLQQCVKBr6Y1gCWS3WgVysYOAWDYfenAWdkmNEQzh3VSMkeDKzJl2ECfBfHAKzk6dTCoww
tFrcYxsCFNDLRT/tg5xoBAQAuPtCx6XDeGxASXVh24EO8u0jUA9j++AbTwh9sGDPIUV/Mhv5TFli
vHacDDmKTzeWHBjG3JN8IJ5BlXh1rtmEaUqJcdVtXcU41jlS44QZPukCeG21oZY/Jkugsjp8pPK5
4GBKkXHcptGda5Q68Lkqoh4Q0PE9GkdN2UrKuSnjTLuCREvH5hA7IhpHHfkVkwtPXy/3vxVHvtmb
QEVZKamR9HjAwY0Tz5S4V3Y5FoGtvZ/rwSqulBvgOqTA9lkGNg8Sf7bUNfkorAHPi1NdQcBpQeB4
1G3VPhDYhLWbHB5wc5YrdrOV/ik9RmfVNsvMjloF5ygdxa8zqRdbDHKefPVqj9i+CZZniTxXMXna
f3Jlft57/LbibNquXUZ1vA6UuHPFARwKe8dT4LmYasofq8B9NeSyCLXCZsFld8Gp9oKcHh8CHMrE
EDBHBHmWSWeUuBvCQc5jKiHHTQ98O+9gOjuf9P7zJyeumK0STBljtPdSFrjJqUDcAZGtBJef2tvn
fX2aDQwnFNjkfeyAO4/LuWBmAweoBAnB0up+Rxcz0NXHYJu/v+KU5IrX+OTYXDaDL7R+HKUUj5j4
T9xZQZ6dZVe8JKXLKrHFX39xtJ+reIFyLpp13UHV7DwHZhjqLdym0z+EZb8Fnd32ivPQ1IToZtxR
oMJdCKBpfkTuG9A9frj2ZcFzkRxbyC52KsBv7o2Uhhb1Y/K454Hy8qwUu+OVSUadY46FyvkZjj5z
T8GFbEgSESUiagfQ7TaDN+ZpM/cdGc9fZlmvADyAiiRu+I5B7NCzxD9wSjV4wmDLf6nO7NUcsetP
+lhCAxBobDzJOVS4pqrhDvICpuqTZ6o4zpI9lBNqV61K5Zu+ad7mPf6MnrLH7HBewFb9f1AExoCU
uhydqp6ScxCtHTcvon+0vFSyozMJd+gXJTjdd9+k8JSPzeKNOhyBs3mzxiiBeNudrx58d7m87a9x
McE47oXN2yszUYbCAIdXzJwcN5sQXdizG1ip+8Q7IsAJDUwmWahOTTOqyu3bhY/nNfJ0XttjtnE9
Mcdsnt6ZZ3TkaT4CyG1krYClfkPrZ49qOs+3zJY1p6SYVCE7VeWgFlAzjDwBwgpJMuqoES5JPppr
QtZvODaBkyc4eEKvq/BAZ3jGxWRCEgzbxpEsgVEAFXi5Uwe+b7sYIEIqQQcPONnEDX72TojPJuid
lnZaNoBca6NijBo17t/2BBuIjz55XRc/EHfth9d9/lRSeHPuQtYsuMD0sZkIJT8Zem8YoJ+RAgMq
qhMm5AvROIdPXsDAXtEBGkoiCAq1nWg9n9wYo+i8OjFXRhmbMuiCgVM1VEYR64+B4j9jsMLhOnFe
aMIexZFQc0ykCnRq74jZCiSAhxyN2tDZLRqiOgS9R9u1g0yweVUBnrhYTOWhA2rkmCkgfaRjKt7H
Apek4BX6gJ7n9Pun0PN10uPwxNp+wF4AuayE9Wd+JdzSy1wPZyI3FmNygF6W1Xl3kxsUlroFtnQW
B1rtAa7C24OGVR0qrhwDzskZ2cEgQZFKSz6DaLxoHCdZ1l9LIH/fJ8IJ2S3G+vSmrqYKVQjn/TW4
/6dnGybTR2Nsi9QYSRbSmou36RfbCCNamGYKXQ4ZngmzmDilE+TwYmkg87LRUNvZ9kjifj6uAT6E
AVyH8168QpLFWJAmHOvaoB9lhSTOe99cd9vFDkudgv/Q2L0PRCCOGHD1j8lzBjPTs+pWusLyar0Y
HbR4MZJBysDFKG7nKvYz9u8pehXn+1HtumOsLcbAjKo4ZGJNZaNzutcRQo4b4jzu7hMx2KGgUP8P
d6t8DQ/oHaDdAE3YPf58HTzbFt64Dnc2UsHKNuy8ibotOzhoXvoW8CgCjEqDTuKFbHdAB/KRaJWE
3vgFEtgLbzp8XkYnNJnyYztcizBMQ/lQLMTRfxjWb4AtcM/OZUvDsf0euDO8Qef5/HhCU/2zPJ3k
116xWtB04sWm7OyRqJ/S8gxcWHqxjWIqcuRl1l5NCDL6Hl5bPPpo0RAwUomMDnCIW2b2fSqzCeuE
CKPtaaQA20kGEdUWH8Pdv8pCJn+eUW/jrBepqePPU9QjJxvd7tB/DOmaYik+2/UzPUxwn6FZKCJz
QpLRb+V6EpJGAUmsnuakHY8/bbvYGAtAlNh16T1xpZHy8JdeTwgyep1ZbR3LSaTg3PVn8PXyrwbS
JwyxtQxjHGpVTCB4K4QLF5xlPNv+m+yglhs4PHGYD5+/mWELGHUWibiiB23OyNXGtRBM9WxR+NQx
Q/uIuOTHD5Bd0mNRvEl4nk6zxY1YiC+KIIHy6ogxMTp2s3gka5O8RdhB5AFWzWfjEz4ZC4JVtUuv
ifhowCsFPCQOyuKS2aN+8Btsi+EaZPTBfdpZ0zwhyRiQulYARCfqYHCFnfdtt8+dix87ckokZKyA
78hoJ8/BXAnPKXCUnC151OZZydFwkwGi87LZxI+bLPAQcmJwxvHXhr+2cX8ehyADXlmAoxkGY1yi
LNPP2Qmq+HGgBbhmc1/VuR+RsS5q0tR5QV3PBpOFngfUAP+R0B4UbsHxIpX58Gvy+Ri7YpinJCqu
kJjV++XJss+POPfIW9n/ByVAlAiUMUsVb0sBk9G2MUmlVJEyBRy9I38cIZSLR/jSZYrDMU84cMcL
xefTHvWbIvONpAvALQZKcZUv3rsFtoQQeHUb2ibilQHmg70JLeZ71UmLtfwGtLBF4byjJuXtYFl+
Atgyd7Fb/fT5eV9AZoG6sAbw+zmZbxaqUhFVegrT7Hy0O6y8nFonAjZY1eOOxYLIC7ImvfsDd8yD
PfrnXzHJn2jqEYyPGYGP4uSxlNzfnuL75zCewrqWqpRdwL+TBcOVnBanvcOr5vyDnP4mclOaiQg1
VRFi4vZ/SPuy3caRJNovIsB9eU0u2iUvkiz7hbDLZe6kuIv8+nvSF7glpTjKwdzu6UYPClAwt8jI
iBPnYMxFMj+/aZVH5ujePAKU8HhyOYP53cpXdqBJbDRjgcFoX1BPoyIDGsdvTfZ8XS3f7366MnFW
qyALslBBvnunx7TRden0ZN4hbfR4LNOJjH8b5bfUdGUpS/NwPOeYNBT/8Tfg7XhjSb3j8KKT6Wj5
3+qot1FkB9ntODzD0Ep4DV/9FizI8+D1ORIJj+v/P1zl/0wx8eP5kspJFNPNv/nFfQ82hoWUmOh+
ZId0FeyRFerRLpBugSGJeb6ZDuTBXpcZv9K3ZuaLdUSP3sn78BbgdKEvSQLk+5Iy01HKUN5+mb7n
/o2Y8S+dEdSjQW229lFf1gB0LRGuCE+rb24nyX+4e/7ZYlxLMbRlnJyxN1cUt+sJAIkuZmCmc/GA
BFs+Z2i8w8Z4jr7syyG2YM0JfSI9N8f5Dy8A4zkOllpMk8xWDtA8v19RQAzAtRBrO69SsJmoPN/B
tcVkorRCHC8XiZ7sjafbVQxN1cAT9rw3FO8+ZQnFhsbXz/rvKkF9W59tPr7IHm3S7++9A6oq3ipx
h8VEldaQZ6Ge0E0vIcQz8TYEiIiiEx67q0m+kivH+Jvou3JXrRWmufh7kZw258XHl0DwxkdAh2am
GRorUJoDecfZHgCn5eWcJ2M6zYSMoKiJoC9khqgp8MeKWih4INTuCGwH51qhO/nOb1z9PuMgdeWi
ZPWQIjC38AIBJUdDxO+B15YznVG+MsM4RxU+2NfoMI4Iho0NEuV4XD9epckOTvPKBuMCOzPy68TC
UCBu4dHaKRB03cqMwOYfb8LZ2eG21E06wCuLjAO8JIEPsfCcLo48axzUqawECd3fXk7eTUYX4tFC
MQ4wahsjTqxMQR67cuhKXdZVCjnJOVhaeDNJZ+qRLcb9mWOQ9aqKmWxhx/FCR0fpFM803p3J2Xy/
u+bqXFHViVGFROw+Pjv1/hXYUZ7+J2/j/UYiVya0c2705wwmjiill4eOpINdmh7Xm3OW59dVXdmR
k7I34wB2htnqpM8+sqVwITnAIyVv0qaDp3+77jeMuzJlmVVW+BpWBzyRELh0EVX0hKJ9uXm/yZTY
lSU66CtLqS+UWWvCUumenN0vf/ZvE7aLCNdeHXlV2Onr48oe4yXG2h+l7oxJVH4VdTfoNXkx7KcG
ShLvaCOAChov6TcZH15ZZHxGUo6XBpIxyj466gJ60wCcerb22VtC/re78coU4yyKFCoDtYLJTGjE
a0DHCxBO9NKgCoPOPKr5zPGHk0HMlUHGY5SFHw2CDoPiTP9YbXYeCl7jtv4DRdT/AiNwP5Mm+Dxk
1YKkiSyr7Duo8y1fQ1s2wpksmY+eQdTnsHQ6edlkjvnGGdq947g1xsQzfdWpnZSUONWg7b44SOxA
r8F6Rs0Ef3FuyIlM9K0xOvKrU2AJXZlB+QrGKLveuK5CEjoLIJvqlpaEeObune+tOebGL2u16sYe
5upq3TiDLS9LqiDsGJt1ZAM9faFKLg5nQu/DjFujzMkL8yhLLyDJArYPT5begixaPXjgjIJ23ihw
49F7x3Jrjjl2UixYUt9W2Cwg/9JJ/ikC0Td/PCbeHmHOW151UdDnLZxX73hg2VSfROja2fZjKxMJ
nduhMKdsqED3rxoYCjqARTvJ3SJAR8SwU1u7lRAJ8LYHXf7bu/nWHnM3G2bc6EINe46y21T7RCDj
BokqrvvgbEP2eTKMIO+p5N8lyv5WB96Gu3dON8NgKaPPuPtHvcTqoF8Y7XciThZCmj+gg1PdLHwx
OPY4+5t9mAjopBnPdNY2x+gz9PqnnOdtOevyy8R65SW6IKmlc4sBoe17Fe/V3tEFLz2e8eLnMaFN
RLq3k8fcy4IWGdlowtZx4wgA0/mLDu1vv+JfnHmbiJ9uTTGOwQjBqmD6mDjBIlAZa59C2OGlaSYS
h7dWGH8QZoXaFCasHDen9vgxuBYZz8vWqXT6ont1bZ28Q7ZjK7yvNitht1k5drmj3CJz538ICW6/
hfEbelT0wIbTjR/ppJ39TRZKSsCkxysTTKTbbg0xniMRU7MdB9yYVNHa6eOFYVuGnevE4UJROL7w
V375anO2UhzUTdAheUhWzrkj5nr4k/C6VHgXpUq9/pWVsZZUpe/ptkTzp2POLEga7vZkNot1YICP
HMd7//i6mT6W2jivfCiUi1in0yVwNVKtwbkYAHjlas9duOEXJOiheuB4WQmsWkYLRFhgDgFxDsvl
GmVOw3akJwsNaJxTN5G5vx0bEwOIpVyLKZ1JXCr+B0BYoDAGA9LLDAIlizVAO9zbknePqYxPMVq/
Ccoew3Pgjncbkm36hc2NSTl+WGXcSVCXpt+MsAId92U2EGSjmowQ4aDN4ClRAeC5ZU6koTKepR4G
K+0U7JJxdzSfS9SQWm6OZuJFdrtcjMuowqLx+76mkfbJGZGKuoALaZOE7uMtz5s8xmGMuRw0vUW9
JGgOVznn13munqUgzs5hJXYdRpEdC52Yy+hs1+YCUs2FZ71b88dj4VljmQBz6GJbWvU7Z50jHi1P
/m5lIs9rvoIX5+SyHYBQ7zIsRYEpKgqNOpgnbmqvfMdNxsvWTXSm3+wEll+4HapIA12/stdRzD/p
FZiWLLJD+akmi2Apvla5e5mVOL5gW+JEhjynwVIPl7leK8MZ94mC+sMG4hgAWkV4qmQbAwQXLaD2
MjnYLair8g3HGXPuF41xHnKetElGr7K0cdXR3gt2ajrayH2m8FaScR+Sj5C0rWCHkhiMoYN3Ueoh
mYgQizMiiTqGB+5eYxyHVI9DpkD0ClCa48ZC1+iLth0/kAULUBPjZsJ4wQDLwiR3Fzwz6QMMaIXN
+cskr9QKt/zMGxXjQkxDzTJRg5nePp6MnefIbt+6qBKNrjtvNN7jiP7co0lkHiuVXAyJTt+yR01C
fL8az0ScgbThAnWtam6Dz2A+N7j6oDx/zPYSBqmadYNMJzPsyNm3QSGSOD9ojXAeO7FphwzOO0UG
b5bIov+S4hJXfTIgOG4p+Y/wrNY251T/h7H8s8GkOjpLaoew6anzWl3eXOQeCL/1bfr8/jPCpDhK
M6suow8jJwrPrO1FZgMNtAUUaJlDhZfn++kxvd8W/8wx4Y2R9IpYD4gCVhtIDG7s2qFyv7yp41lh
nJKu54o+gg5sfzyLxIdW2OPFn6g+UV//bxSMM+oa2UykCr+fQPVIcaQtWt0A6uGY+a3cPposxhGV
RXfxL5ffDVB/Wt6I9iL8BfRn823Z+baMSL+2B0iyUHm8n/jAGeV0APVvlExsMxiZr1YtzHs7qOzO
II7MTfvyFopxSlEOomhVoyM84YIGQni3B2vbUwB2vXfM6esSuhU/vHM1+V6HFpioyTi+OusjhETt
m8YY8SQKSbxOtum7+FfdtYvcTdDU9BrPecBCZWKYgDyYsgTCfVUGzBOn4up5ZGqAq8tlJSMURY9R
ukAK+COo7F2KglWw3S2k1YtgQxhp/aZDl+xM0gAiCO26Xm/dQzd75U3AxFWgiaooSqKhQWdRY2Y9
zTTRCJoA4UJjn0YnDokFksszxOygew21t35+iR196/PuhImJ1yTMuqXKGkRKWOxHc+nSoCwsrPau
/Oje/LWwXP4oMdGeON556k69scQ4ALSTB+M5hKXKg8R3vLfcBGS/4DZsiWlX3uODMhX6AaavWRJm
FD1HBnPXFWmp4jLALk7Q6bQpc7eTyRjgEawAqvDS2Srg7vW4FTYXnXSzA+oM3L6difsIsAERJI6Q
dVAVjfmEIbhcKtUXEB4t5e3XZd5EJJojGDPEWbYATTTUJsddz/Pm9AZiHBQGbcqiAm4YUfrt5Lva
12KfZILhS9Ye2Ui3W8mLchES+e2Zd4Am1NtNS4LoGyZXFOF4GVeUCbGeX0oFhpwBwqDlp0irrdUx
JTsdvTUjEUj22eG/lI0U2m9xhKy5shQpB4NpEOmJ57gmsM+3H8QcoViy8iYVZGtfu8F2k3rRsrY/
grlAjG2akm4buwW64Xk4Lfqrd/N9NQ3MKvt96GuBiGlII2K9JGvs6Ffemk44h6up1kUm6jBbq66l
QLP2q3jRuoNld71nbVVS78HbmDtUsX4ZFzzX8HhkOgt2yINEU8uzThdYXvafitPXJPYyW9Mhda7Y
rn4qHG4iiWeU8RJhnwrxmGGoTrUQoMi4pZxCj33DfXhliUBpmKquqjgpLHnBBf2RTVEm/v4kuvt9
aCOheOLhnX/pHm63xa0R5nTogEhZ5wpGjqfdX89bmTbt3kMrstSRbF7MNh46kwHb3S3QAxbMw90T
ND3R2/e53W6VZfaEIPkZUsJkuYw8qDVASJ73pvrNsj/6RLoUV54iiCBA4Wv4RAeI1K8v2tbboWv0
1KOreD/bLgEyGJdLyR5ddGgvA1A8PV6HiZANc6SZpmXCUWtgq779gDEKNLmqfB9J+tHrOqLNx3n/
fh5IOi92wjuv5jvxiLyxxxKNBKXSFH1n+biB8kVUE9AsiW65LG3LDrfB+5lcjpUtcw7vRMRoiRYY
NQ1Fg2w9xno7yqg8m5e8yFXa5EUluVQbfDSggQU5yPsaq31AAZi3thMAPVwCuNUB/gVUCZHxrdGg
Tv24jnp1j7BGcoCPQrW5dPzd9rMnhdu6Bm7F18/H6znRYXlrlImN9Tz0JfCTqnAY2NTQA4MO41/f
WXib0wpkUt/fxdzpu3kJ5aXlErJLz3pGrDN5Pj7+jql1vhk8c/ZMQeqEpsR3qJTAtFimTvQcPPtP
CzKccld/U7+E/WOT917rduTMUZLB6zXEZavuoaH0cYY0/aIKPF6ISDcKc15vhsUclyCW67TQYMSx
dh/635cxBT8JUs/Pj8dyH7bcjIWFDoR1blwquVP35izcvTwpS+H7sQHe5mTB00N0NnzRgoVxJ340
eD4pDgCygMeqzvqy7E8paCh6jrOZAARjWJBpN2TTkkWDZdZIhqwQxnTA7KHzEZBcKpS92ROB9r6s
XiBcNLM1+1VcgT4hhwCisuAMenJar+wzJ1JQQV+faRd6ODLK10fb80sbhNDZZpHYT2+0ZXB7eA2X
oYtcE2dNJ/gbbkfPHM0saPMoTjD67hR96kuczMv8Ql7gc92nt3Wx2KLvOOQV76Zc382cMwcRDxr8
MZ1z2k/leDttvl/oAqDQ4BSmXO3Ln+GLzjiYH7m538nTcjXfzJFUhlrPW7Ah0CJmgAT6MX1dkPHZ
dbOnT3VNaXBs63+pIt7OM3NGVcXojNHAKteulzt7OD8QyhL33eDt54nyHiwZoqQikEGui+0Y060o
zgNTwori+HxJq8UMchzoqwWL5zxyBsKr2U8QTt0apC/Jq3ChiAKjkUYYBO0I6AIX2EMvIEnSHfC5
I5edz3IbTzlujnTStV6NkwkICxT5gFWFWVRlN2dPUhfpVl5/G/vVc/pBMfy8NOJUXHQzs8xJNcas
MCBAq6IqBhb5ZF7OuvnlrbCtl7+ouYMCkrifh0O1STDL1uJZ2xkL001ddctx+NPH52rozKGVmxAa
ERk+JEGdeON1iwskk+Ano/V6rUCUcVk4qMeL/0X1YvoKvTLNnNwy1jNJS2C6dI9AgQAmXMyqAfGo
CL4enp+YSA3cbi3m1MgQAirOZxEDHe0uh2sSX9+XNfA6zzS9zwn/eWNjuWy0EIxOvj9iI28QkJuk
Q6oYmHGKGEdPOsfzTqAob8bGctmYFUQ3lAp+yNyUS/AIEDIDXh3tEpQ1NXcjx+DcNBO1vFuLTMBZ
hEkSJQ0sasiEfnizZDF/fJfxfA/LaFOPTWamPSycHU+bB0TaUkFbPBAQjPAyOdNX17+taDIOIFK0
StFyLFfnmMuayLaz/72ynyA3KMzSeeYJjuDweEqn44Urs4wXCK0slqUEZikDM2X+QojiLUyHkD9k
3Tt4HEHl0Pue8+DevFPP0tqkimGmQwHDxxNVFvA8CYe+OAjgJv+zdvEOW74KTm6ndmzz9up9MvB2
5zCnPm7Suld7mAbd9JNuS5TWFP59DbyPC7qzV6RPnk2eSjz1Yndh7dVEMxd1NpgxEnUwKlLQPtZ2
DwrjxQx0LFsZ8ADO1uUNkXE1cZikltrC1axWem+DDGlOSypcopupt+31JcIS3TRaZSahKav78D18
lb91FAOEd+gncAl1f3E8D+aP5bW5WNC4FRMF+yVca7tki+69TXus1pLztQDtWUNeXnBlrbcymj23
OkGEvXaN2btPqoj2lidf/38zzNLbxEEvjS09r7IrgXyKgGUHnMmKHbrqy2NTEzX2m/3Kkto00CTT
wdBMPTnYAcRPb3EhhEQ2tusB1I3Yrj+8I3JfgLk1yXijDsCFVMw1PCPOXrrTmq24QGFuDoYpy+lX
IINHRdp6F9Z1Rh4P9hfy82idGYcUx4FWpQ0Gm0DB3CCi3QjOi7dXnHZW+gRANQDwaLIbcC+co5Wz
ep2/2u/vb4gWRvsdii68o0QNPvogJjwJ1bIKzyJuAR3qVV8CHhMLadZBsGH+05Lvx6PnBWVsttkU
z3U41Jj3BFSnrYsUlQe2lUU0kzIi/3mnDTHGGvkFSOx+Im0IR/n4A3iDZbyUHiZtPsQqLtWvPwlX
31HiTCXjlWqlUHqoeqj7GMeWgAEItGnu4wFw4nfos9/G75exiaCvAc+nBSsPKg0jWP9DG/hoATUR
gfTtDO+i5gXa16U1F0l+4BwdOkN328USDV1E1Q3U43QOrt4Pot8GUWxZOKz5WvtS/4CXhGNhOrK7
MsE8UYTON0JlxCYRbd0W3dnT25sEsj2q8+hwg9bJB/2VMWb7V2Fc+1JmqmiPOVGqENrj+3KAYjaX
bpc3c8y1LF6aQK8HDGsV5c64Up3RdBxunMUbD7PDc+gGpqFk0IDnBNj3BSpqXxcXLcSR89PPLRA+
HE378Z6cDiQtA890XYHc2W+N6XpPxBacqRpqgM876Q5HGa70p18hDJ9/c+txNO6934D/zxiLoa+0
Tij6JNYQFzsbJzWRbjKJjf5erqXJS+LfsFg4fWmClTAIIu0XrQQgbHHicl1Nv5mubNDRXk3dUFkq
CPb933fxRwftmpk1o+zzgpPOjpxl4s0cc66KsZHMwYcta75xFFToPXlxcbP3bctrp1Mmo8GrYTH3
Kyq2eSnKAn3zOhtajvjYbVr3vHBq29u/QLPMguj3GuoW7XqLTt/lzw9YlLiQ3+k31NVnMJftxfLD
wK+wMSG/TDvt/IXXLuQVD88xwceGcOLKDuNEkkht29gPcABWnVPCFSMxiU7mfIUkAwoSoM7M7edn
h0dGMtGzcGuXcSlS36W+MmB8x9PmZHjtZnzeHuj2sbnx/ZT3olV43dRFVZbZdu2u7UrF71NtXy9R
AiuIPuCBLxyjhXpCqIBw6ZsnokhvS/agKxAU02WUXBTRYhZPywO/MERqkZwlAn2/T+mvyAnHJq/T
ayPMynVtmApmV2i/8tIf9WeyBR/1KvvZnCKADJBKcIb1f0HgN3UUr80yC6eqhe6fR2p20zhhRFsX
QfLq+vuG1M4MdBYuJJewZTjx1+Qr/NouczuoRTsK/ZBRl2YQ0PNQugewYq3dA5h5uHfrVLT1z9pd
rNLUWufLMh3lCVgu5S1ZL7sDaI14hiazM9eGmKCkyxItbKkhqqEDakIPmU3QBkLMgwDuo/FJEugP
/ue9CWzKrduOVbNRWzqP0D9JKUrN/vnmt7dOnu/rcTEeu7LOXVrjnQIzlXMyZwYKjwYQEedV+BLE
xHF4M/nbtPJoYIzjHuOg1RQZFpE1PW00JA1PwlwsyWg5+h/bmR8pCd6wxD+zZ3QKHQ5Ld7Tf8hSg
Mht987zvmbwfr2eAcQKKUl66QcH3IP/vZW4xu7xAlE/pCe9ynFpRFQ1yGs3Fo9TLrGgFopn2kvUw
JORkY51k8NR5ATK1r7wzOBWhXVtiFlXtBNOKW1gaXxFzCqkN6WCvgwMAtAlejuYvCTYT5/Kf8t/X
VpmFteQhMy7lRdvHFhkSJ5uJDTImI3TxninNhoyk3zcv801/k91Mqk5V8IDklWS2m6hr0f9SDZoG
rl4JPA4FsENEIqGnWc55XlaOTyBZCikSu51nPojIhtnjQU969+sPYKY6ri6CcEnxAXntlEdUrMR3
y16vW+T9cEsSY/ZmiwD6hM9jzJvvqVU2KFwMI5cMiZUcEK0cdsfQQBIOlBm7zbF4CZ7DlBwO/VuI
MgtnV03QqViI6v/ZY9Y3ywDKbA3YW8VnRHahZOtOB0bmwj6/AaeG3N/grZc9sdYaeMEKN5wNwG/P
lf8Bng4ZUEVWVchCWbLBPvGDXkwoNY6xTwE+FlUSGs+9py0bmlce5v3X87M6EipKxVnriQ1+Y5e5
2rLKCH1A1A085MD6iM7XE4SKpf3XiA33oi7U/Z8cvHrL8WPZbObC4gfi5o+/YAK5djty5vkPgWSQ
58j4gmCuvaGX6AuNKc/Hk7o8rerld+ANc86iT72UKeTT0AAOwZP8N/t9/Xo4ozk2A2pl3ydP0V52
kMweVplHX8rP9Sqcae+Ph/jbcMuc6BuDzBCHNI+CtBOwy4AVlDJIP+0uTjQXO1c4ZIvP5au/fV26
JDz+5tZRw0QFswEdZAJw6ONPmbrzVRlb3tLRYCGjdnh7BQ+jLvVmVgp7QXQqXIRe/C1IrrYacTd5
NjF3trQR9wcRJeJnLgZpIrK5Mc6ctjEVLLyGYVyR7Vi2/77saJ797F4EF+B+0PfOOaOl18/NxGOY
uqKYErC9EpDOTNrHbE1REKuLvw9M29sU2/Or6saeYZAUye+ta3cuKsZ2tuPM8n1amrHLzHJ1NmMt
lGG3lhbNW7WCxCo4N2tbmeNN5ew3IrLDqUdmtTfb5443C2YxgoI4XLymrqUDHJTPUlt5ejwb9++6
36+C+hwmAi3zbMLB7Bo/D1UFmDfjj7KynjV7eeC1ft3nKm+N3CUaCtAemSKM4O2azeFRDHJanZ0u
dPWnZAZkrPlk+K42EBGN0x7cG7LHP2i0k0feXXK32+iXAOUo65KmSPg/t1vdKoculXMdw1V8VJJ2
XzuqgR7XTu4DDrsML5xVv0/oMAaZYy6WWhVmnebvL9W8aQCs677bjbEZ3Wq7zfajCwFOPNrlOcfu
/SV2a5elCc67c+5jxv39KvlZnZJtQSCUkJPkw/fekogCI1C+ovGR9fQMRYhXngefPGX/JtpgdruZ
Fik0B01/X2hErEkjksYVnrMnXBnwIo838T3ymg5WVw1VAm+tZLAVwjZorUZUQ2G/Umf+c/yUr313
ILGLYrmtLsFwCEwR+HyD2QiM8HvW0cIPgNevP4+/4/4SYb6DeYtKQL8XhST4aLiaJSUpDFde24kT
OZH3E7sNBJRXPI2R+7YNxiazo81QgMCIGQh7Jy1AhnVZe+mfvRclEKjbkP5DVcin7s3l1XJ4e57P
U9f4/ByczwNCCF7YQLcy61gNTQWUTJFosMZ4cisog9ofagEd6N4xwOt/3He78JRtVTtZmrN+00tk
mbo1glV1bi2bjxjaK8tSIg4Pgi5RU8ynWGD5QaBGvwUg09tjfjb7BkzmOHVUVHMLv+ZewJmL1G2I
PCovdJgYt4XEiiRBwFPB6BljTRS3VWnEAk2jZi/tR5cg/6DvtJ9P2Und7jBHxsrgtiXdv+csMKX/
M8uiNrrEKJoqSwQkIJwEY1Rjsi493UPkwGNRnzpglqyB+V3Bv2RcmrfzmVx6q4gL2Opoce25m3vK
vD8kH3t6rgiqqWD3d1/Vt2KHdCvqml/YXv2qtXmYq/tHNR301Ycweyw5D+JlTPAhxxVk6c7fnvfx
sVmtVvMzSCrqXY6tp9u74e++Lkl7cLO9RN8J5TvulJyfu6Bn626bwfPgHY8iDnpMbqcFCiJq2LY9
zp5B/E0OGHNkB7HTezJYrL4LyoLLI/WbnAFLsVQTNSNLs9hHQVi3vib6engQYjvclSQ+yba5DO3U
8UDqZqe4Q10UfHPytFOddJ447vllmXifxufcWGhO41nzPuDGkPflfQvNNQpt1hLxTJXYHeLnVSx2
SpIf2hm0f8wn/x3FC9XpobzVLtKDGHBu8vupp/ZUnDog5nWNRdxcslwyAivPD+hgD6DW8dN//RdY
u7u6BUalWKYBwjDkTgGVvV3gIqIaD2VYHM6LUyMTMV7pe2EmrqoB7z/O5aHcbSYTuRIVEHUdr/y7
jr84zvpMii7lIaAaPOh3CxCWorjVk27j17b11M7PqvPY6H1XmHVrlLmmjUsvosAAo5vLXj58eV/x
azo66UqajfayQfXcc21jht6LV21hx92cY57mhG8PEJD46LIzNPQnyxKrFhI1taJXplod5GW82Ain
XTvLSpI2NpIqzuimIdEjIpLx7xmc4CizuPmsmkERlRMt/VIssN+ho+KGDQxouvQbTV29/spOCNFS
ZFYHZdf/GH+KbbltFqEnAZYb7LO1B6VNeBV79JJtQIyNNou3oGjGJXpIyZuNDkhwnokgOQTURLSP
IAs/zLWZ7EW7mJOHuX8ZW5BVufpS5rIpzxdFqQJ8qbSrvBpRDqWoHgGcNp3Q8xe+J23VXQqy8pa3
VhP789oyW8PrE90vkaWoDtZctqPAvuAKQILgBJE9mUQeIklHWRSr3NbefbteFm6xUhb0vfp4z0w4
QMwAqGbh/xRDB3r99kzqY16FihnXB3G5EXbxfvTEzx2A47qdzRtac4bvayhCzH5rAeTOFjiwJLVz
u3E/z6T0ftLFHGwTGrBOgcdF507NkkmTNnhiGNjXzNcVeV+ASrZuDuBzXezjVy0g9bsxezXx3NsZ
jvzyeDbuUXnYDxa2raLjJIvKb97uaucmUnjRUqNtDgN25hM6YlVHzu1yM8TEOpw/fsztswa3H3mS
fdAW2cp0Y7cl9VxbyByO7/sUO/0USzaRpBQtCbpWtwujSRl4+uqqPgx2vm91AjGlwh5nrTOckv2w
CF3LKTgx530VhrFJl+Nq+FUbFyCd/bVpAQF0XrcoWygObgQXKTva47NWKOmym4OT/vHU/75aGaeB
plJVknTJ0mRJZaL91r+YETCR9aFfDrbqtn9LImrk7LTz0m2c9ClYKV8XkhLJFr3OjvBvxe4XnSsu
LihLXbbJKy+ZMvlJiEWQI4XCtmyyMp9CpauCotXtoXLSxcWRHPVviD6DEQWPCgl411xEdrYwd8mi
B/XKCxr9AGG2lR1CCVedQ/WDcJ5EE5Ej0iy400QAWdDtzHpWq/dNqyyK9iDlpJyVB+lLhOiCa9m1
18BrGvaZ5ChlqSJQFY62XiGbaXiqveqQbb2QcpXydul9tI4PUiykeHHH6mgxv90xF+lSmV1XtYdV
NpIRGMBFt4ME5cuwG1DeGgNcNBnp1s55KW0q3kOVHoHrLWOhnx2ZNgkNaIgY8R+3xqNOMo1WDfpD
0DvNaXDF2FVmxd86B/B5gzz6sA6AYzHt3plL3Dw6G8zgnlWR5kHQSPv7DfbBMF4KdTynZbcv4sVp
xG5ovvwdes/6dfH6+GjcQXapKYSBGlYcuVSRxSG2eit1Y1R16O3RZ9XanJlLc9kfzWUwl5zcEVzD
jdCHXS4k25oVi/O2XYRzGao3Fi/AuZtxVNppLh+dIbICR8nclxq6KZMIf7y/7KzXoiL18rKo7dJW
9/7aFEgVkG6Zrdfv/WJYhctI4jiJO/8MVAFuTcPEEwGNKToL1m6LIU8uviECRISyDQEhLEVw7KBv
2AE4vX5rnRFH4DVEJoYriX6Xcvw1bmpo7pUkFVgDGn5decc2zqK+MXJpv4FVYLLU2UlG5VMiHkSj
0LcxmyVAFi/2EknckQBDclBc/O+TZnoH8sOtQd75p//7QdgbKAsC38QKInaGH6el7osQvQMUt7D3
H5sP8Lkl9mi3Xj8rnXRbzVbz19ftFpyhydvjbXmXFqDmaWutaIqqBCfAhPPDpSkMs8J8mBUJT+Mq
ml226lxC3fUVnMOcrcemGmHMAHUFng+4ERHaMpEAAt4kFbQacLgTnkIApP59PBrWkbG/z+zsUQ/K
XIkaAKq/TdBTIL+y6FamNuPEffQWu3FZt8Ngc7dWq5RxN2AYH9IqdAan5SwKZ5rYsDIzhqAsBfy+
5PiOtZHeH8/SHUERM02/uemrM9BoA1S2Ovw+hdoY+KffqstuQcLILji22NcMa4oJRiylPxtnC6b8
zVfkapuYc33wpoq5us6RrykD/X35J/RMi8i8zgOeAfrnV3MVDUnbanRLUQ5wA1zSJlRfnXaNXCnV
JMPfR87qcDbxL/rtyuLoh3kvGhhS7dbowgYZHcTQ8XdA/uBl5Q7eZcvXNqEn79GWZgK3eDSUKssw
THSy6LbwOTdfvjnjokvNmICPwX2LGEPRVZYqIhH0OrnQ5taNuMlfJbtYdiCnjdHkveo5MfDEAb0x
xeyKOIouhpoDdZ6/JyvDBSGivOJh1ng2mI1hdYYJuRnYEEvQb5Fw2/Im7C44AfEESq8GzX0oeMgw
ZydMDbERUoluPbwnbbyWZkD7DYRnZyIeuLHDzBbaQmRV0AEsD/BeUj8XwUKZJU8V8be8zDz9pbst
cDUiZs6E5OxXeYQRAZrvcx7Bk+tx9dvMxR6NowYNdfx2VhNkSvo1l4qCN0/MGVELrTrXtN9xn12c
F7SsqJ6Chuz8hfeen/AANwvCXJN6nkvVGMLQKnjxvhJbgbAXJwibOO83JugnXDmZQENWLRYA9NeX
m2DlO53bL0TONTnh+69t/IZiVzZiYOZ0SNCq++ilnaVHy+HRZkwaQNyEUi0CJ4Mt6BlxIPsimLv2
CpGcAGmwxx6L9/N0P1x9PxoYz4Wa4efrn/ipmI0DSKAeW5iKvkzxagRM9GX6ktz4cAA0W045aF9e
LuTv0ppRbr3HpniDYZyJMRR5dwHbzd7RBq9v7WL/+PenggqgRDRLVZHrAJqAerOr2UqTLOygx4tN
SynhIvK3dmRu3/XEbXxjhFmSJh/KLu1hJHTOrrX+/xwCsxqiUWrl0OLXCzxMZNtDiVRDxyovCr4r
DCAouhkFsxZBHHVJnQMqD7Tj8fmYLzRPmkNLj6cGM+lHrpaEcez9qPRwWhgPjV0yUG7tzzOHM2eT
bvfKBuPSsR5iEcUYy/FowIZoI14B/1MDJrz183+hxjnpuK7s0X1+tc0sPWrArYgxRfPFxngBLBQN
k6vT1lkffh4PjWeJcffFeK76KEEvkvyceupiPQIDw8uN8maPfsPVaNQwKWKzwWjiRU2i9ZLXisg9
lYyfH6qxBc0NlmezCrb5Yr9Hn6dakOfHUzW90SwAVoCVAjMjY2VMzLxqNI0yh+Q+Kf62oXMoeCil
KSOAC2hgg0JFDU0Ct3PVFa0RmwXaEQbbnA2uhJdRAKBlxYkjphzltRn20JzbAU4AzSXmLJr7njUL
do8na2pfXRtgToxfB4bQjDCAHOlPeZBPf+LlwDuWU7HKtRHmmPhF3wwXEUbElMRPNVGei4W+k5aB
U895pHq8GWMOSlyi7q5fYEueSWt/Xix44fy0AVCYGMhTImvKeH3U4IH1vaBVaoTIRETURTwiJnq8
Kndpc+qUQfOJ6ileKKjqM6No9C5OKl+hWnQnxane8pVmX+wzNNSO/4ez71puHFu2/CJEwJtXeDqR
EgmZekGoSqUNbHhvvv4uaGZOkyAuMX2iu0sV0RFKbJd25cpnASqm+W8CPVCLAnYnIBGFzOfsIows
GeoMw5ku4Gs/6GSb9U6/bZ8Ml00mCsIvxm6M/rh2WnftRD8LvRI7uxpD5lOfoSpIdt9NidXpGQME
cyCSzO9nYHK+v2PQBsRG5aooikjAoax5t/eZ0Gmnrz5gttNg1gtaJcMHYKdHGybw9bU2I1Ce66fT
ywv3dP4OrMD6XsOz3nWC/yx8ynOjpDzVymYvO239LmFzOplDSKaJkXgyQKQ5sMrbJ8PicNz+hT5J
aMFv9NVVL0VzP1n2/yt9dtpSy4e05iH9FbMA3nc2Fxn+BiSYzscWRdNzMfVQps5a+WPR17gWOztt
tCBxtVxBrA+IivqVbsFeMjXDPX49S7r5WsrsSPswF1lSQgorm8cJxYlJtmQDSs/HYu4APvMjnNlL
paobJm4hp8KcYwwgOnQvzUGKTdRFnr9WdOhPsWoerV4vambVojqqGSmGMBGTAZAki3XB9U/ay28A
bH51Fn3zTbjrEzKhx4rbXSKfMm4CJedGmKMftsZg3fQvYJvEPH9vvU8P+eMVwytNRu/uG0Edi6Fx
yKdLc7pCDLGQpUjt/o+L9/5DUawgTaU6E4azd6ejADGzeBo41D4x7Cqx9D9/IqD3QdNTurlVoxhX
mdRScf237heg3Z1OwDr7nTvf31+rOm9Z+aAIIoDxVpRgyW+NuMCTOBsSJIEqi3/O9z36Ci+ZE9jB
W7mxK6fSycb/kzqCsQ2PwMSZmQnU9WblFk1P7W7Trj5idoton2TRGOMjhGO8FwBtiM/JIfK0QwFp
xA52xYlZk7lkkAVOYOEdoecWoLHbheedmqlsW6A99r0y0s246UR9KM1t3lkrd+IODzE9kmtRsyfP
d4wgJ0omXlBNGzfSW7oJDK5wtF/fCthC4TL5yF2qNgFV9OONXfJsrgXPDrdVAW8Vxhz0dfvQwrtA
XwjdrqmaBSHAEgg8cNkoIOEe3W5k2osDbeuWvew0yaoc/48P83lcYXJYUDSSOHmZODH0AABLcCsl
CNVCGFOpB8Usr3OjmbSWrpW6tKGHQRdV+/Xxzi3Yplt5c9skp0rISWJ/EZ24Pkuj2brDYOMRTpRp
wPy7w2/854Zo8xjQXxI75lpu7g6roOH3KyjBqCIQdMiozG6oX8ty0wQKQE+BwRq+M/1TbgR7+hkY
fWn3vBNsV5Tsgn0CsEuAw4Va+JTJmaUN/J5XQBLVdJc6tg+yjMZtLTDUd2v0zpW7Imy6+LfvHj1D
uDLAYkyU1HMIrMylXJI1YnfRMHvKd2xlWDGD0yk9EPATjV2FcwWTd2I1QMBO0ts123evtfD1whT6
qsgZsfPzqfo0p4Pqdxd2cNVwsNtqlxl9XurNB2mcsjk2OxV8HYBXDBjDln6uknnfv7zbD5jplTrn
aBlLQX8BjsJuL02ELE9kNU5l1KejZAv2L0w2NKcJt4P51MZubfTO1JglZ2v0o3ctBLircKNEUf6h
CUEC7fZ5En9ImkGJcFeBGqmNuIL/OugMIB7lO6WOTKleiS/Fe13VujAa/vikNS+10fgfK+928cSv
PmQWmhRRlo1JmPUX6diinoz9514qgK7QzsA5CZLDMU7kRaFGS8BB0+3H6IUr7Xo0qqgx68Ie4V8f
A44YgG0+/rTF64IXrYhTFxMnz55zRSngUSiEXIQ2Q7t58TXUuyD5fCxk0uh3F16CN4+XOyFPZ1dC
FepB4ijOIe05Rs/S0FB9NjRl9KZlfr3X6FrzyOJ+A6KiAkoGED87/f+rF5b2UdslDe0xIjSlW6Ea
o88hoOmK+l/cuysps73rNcGPFa7A3kWNuPc7kexyIQjsTKq18+MdFO89OFxlRRI0Fl4BcGszWWrD
pmVYYwvl1mxtjEHf8g7vsI7vMTZGoL/jttj9H5Nu2C2wjcMxc8j+LdoMtvarsckmtxqbczo7/Q4+
JcWomg3+bK1zaE/kb4+/dSGbdPuts+MWxF4Q5RwagPKBnoGjgZP13j+Q/DnieV0tXJ+81Ic1Cq+7
hqyf1361RTO/wi+oEMpgJrow+SFkf2X+uRU2anqUwNifnHIOWubxQhfP/0rgzMfIIpUDMVvcX5Q2
HBCX96WVNW25kdVQWjEZP0/k7gkpgK6Di0LGO50truTTOiFh2V8yq9vWNu+kJ85k/sjn6XTT72wv
26lTuY8XuPhur4TOFtgyvYx23xT6k+n8HfWF0MjLTNyXVSDpQSYQPYrQNP5Y6JKtx1X/Z6mzgCrJ
0kpNAyyV7zKrd6Ua8x/6Y+l2mV2mCOMs3tfbzmKSNa2xfJ7/ETwvFHFNL0m+AC3NSvWRx5SWIbNU
pltRhv/L8/hHzNwYANsSN3XeX1TtNGSnSFONlt2Gvs4rX+SjTQNd4c7MmmPAT7/27gZhOI2MjkUg
/7XZq0x8PuIaArEh65JEM5Ra1OvQ4YvQhDLeSP1o1L7dsHASUmICP2yK3KlKP7Tqs1A2zCdhvvl+
J2aMIYtr3vqSVwn86z8fN7veXMm0aSTgKSW+RahTNc81vaiiOXSbxFIaQ43szJSiHW1UvcYcG+1f
QwGgsq7kz246E2ppVzM4+jwl6EFKsn2kWHVeGkq+xtA27fP9OQDmC1QbCp8/mv7KNjFC2rZiCavh
i+/84MrNh8zEeuA8fkX/y3H/I2ZmAn2ZpGBoq6CEGVsU39Bvg4DkXCfHSsKkAmpKcHmAPu9VM8Zd
k3AhVBHQb/gfieKy2bFnMKgo3HFRa/Aht/LG1/ZgZs1CRixUvq37S4soQowCI/Vticmem34tobas
ODHN5f9t9+za9+DvaTm2gVWIMpuG+0h7Kgr6kWsnjbopyXcj+yGMLwm7pbXrN41JmWrLqPtCY/6L
RYug7ZYAKmRlZT5CMlSDupeyAepFKfpPMWwnOWJv9rnM7dskwSS9x3dgurTzm3YtcPIprm5aVWsi
DQpEp+Spkk8CW+sRZpeHdphtEz5eEbZkKwCSRQ8Tom7urpdPxZBIvs98vOBPkv2ugg3bqXpTKE73
+/GqlgQh/JyCe4CjFXF2oD4jdSqfd8OlLwoTaQS9ZhoPRTh3zMKjKq5p6/uELOYRqZi4gQK8CCjq
TDMMUVyLfisMlzFTnKjxuj6xk7E11GYraDst57ZC+K2llfV4lUu26FrszAgSrhbAJ6QMl5B/Vqpt
WLxHkf1YxNL1uBIxH9Q6Sj2q/Yw8XNrqvWuPZQnYe2CHsair0aWM1qzr0rkBQsoBPTDVT6TZm2dC
vwA3NzNc6gAw4ghhn/LMN67aNW5QrlW27oXJQC3DV+bgLPPKHLuINp+eBgGLRAkyIaXd8p/Cr4zX
lWjFbtwrsls58yemgukwJJDDoC1X+TUq73lmDC+PD+o+mrkVMlPldRtL8UB5+P4iXxi86LNbJhvY
leuwALiGGEw6YxVgbieGjVt1oUXcwLZUQJDao8ih/ob30wNZ3lsjY5JKZ8Z2k73z4RczvCbSThm+
BmQQ8oAxJYLuIJG6Qf0nCP+K/tTkl6q5y4sbPjMJLE3XdEaxti339/f2e2d7n3VhKCndCI2TnYbx
uXYrs5X1jDdl8q8zlreSZgeQEKmrugKSSmUTqJtIKqyIvKEEabCUtVN5BWGykOaDPBgIpOsV3OB5
dywWxQRRr2FlUXwQ2sCtcqtsz72Avo6uOaesk6p2V7F6B+pVDf36ImsQgkSL79TspmkNLv2k6Wcg
dHqCdqVgpTR9r5vQs4s0IHp4MHFJ+3Hgr+xK16qq3Ff8cGkGzrfUsgCLT46m2jaifx/f/IUi4KQt
MBZu6hJCi/hMDQoZp1YKqAAvYgkT3Rtcb5PMUoazJr2MspUXx1YO9Ig5l0QyMDFHyp5z5hkNp3L4
TaUdDeifRP1S+Gcx/ZCbd1kwmIbYWb1yQRbUwPVnzhtECIcR24Mv8pdWjHibk0erVopwq0lqdAqG
OjQfb8sPpvPWssP+AYiPjksWRmk+CaCEVUoiRQSpHXoiGBCygfrl9+/fovH7tH97e/v4+Hh6+tx6
04Q81Gpi4+ux/IVjgXzkcbjpXUCpT/txdQPyQJY7jRulS7BPABqSnd6W7MpIDsQJnXongHJdeEmc
0ZU3nJUdZYt1UFSIt9Rr3MefshD1q5jANpX8obJYAGBvPyXUiCrHWiyDQyAHzVVdWD6xUov5qNzV
3Pe9L6AKaFlDDM6jDQhAg1tZXECVsGwU+cJugw9MbHVREn/CGCi3XMksLMAMIAntaOgFVER0bc6M
5cAKVMDYNxkYM3TPNmCTekfB9K+IyVuY9QU6hlVA+UIdEyIFbCAeNPy3edeF0ihdngOLCf7QQ3m6
HDHZCNS2xmBoof7b3kwt+vrF1qFWXqqT67qGu7UsR6dYPEburNjVhYDw9mtmDz8Yu5Rhs1y+KHpo
Za1ZeWBpCC/UNYwCvPMxsknb1Rbhe8V2I3QOTsSN5rS+xxYg4Hw1fg2/i9gS3oT9+JSicvtaA2F9
JufHF3ghs3crdJYOYEOKEDwosO+gEv51ONrHI0iMjoHBTFPlfk+bDqScKujZpnwyse9nkCx98qhm
uc/SqdH/9cA3jZs+CM03iFI0jDWc3b0yjWUy9JWMZozm5WCX+zi092+8rVnOCIQx9xfIgOh72Cr5
Sggxnelcq10LnmmVAFgkjuEheORM3sgO2rlsnSJC/G/XwvvjbV/IMmGVoJEFLQZYAdl5GNFrTZGF
bI0XlqBdo9W8btR9+dSTg/+mhAZ9CXbR8PpY6L1XiqoZOLsmyBX+nbd0Kj1lurAn6iWfZl9aXu6s
wXaW3s2NiMlputLMaaj1aef7CkZgiFsNb4faocUYrf72RgzRBX3Mii1alTh7qSMbNUJMQMfWg/S0
MzAl9ancRR73wpuZjQvqpoe1BuIf9Te7KaIGXABqgUiioCZ4u0qZKwZABCqsEkDSdhcYmlUYvwMz
MCcej1xP7AzMAy9om90WTnXoMO1p2oPEITprv2CIn0tN0BpJTglmBArySQokz/T1Df6WO2h7xjS3
t8EkRreTNvGB2dRoefeNYFNYIFZjVnkUFm/G1YJmV19OyiRklFKZZkGQZy87rgG779iO8Konhj6g
L0GQjt7vmbesoKpZg5lQudSmaAg7/8S85DY4GtFSOrrRr8AcXbKtHO6tsktd3WXANwR67dROhEP0
X3jsAwtqBP+pW7erk+zZcU5gcLRZIh82UVXeHidV2zBV41AFQn9AL9OvcqPY4563dIJRuIb/9vgV
LqTGsBVX4mZvBOKSeEypemmsdl+ham0rFvJAumZ9Zuj3p04wcWCtjj1bgPHfyp29FOJXgVgKWKaM
rt56kz2FgAW1emm9FZvWaZ986/FCF/TphKBBCIFYAgmMmWs0lqFa0bhXL75DTcGtdzhYm3WLFRds
TczMgAlqwSFrCjFwA91+Q5418O/lhvLxeDUL1Vxgl66WM4tPYxVxQtF16uU9RQtwYEfP/kZ7IQd5
P1ElpLoCE4mk5sdqI+T0i+fXU9BQdwFVhKYhl3h7PWW48lksDeql3hdbGTMPY7O0RFNxhnP0Rzo9
XuZ0+ebCwDSO7IUIyKcyb3RnqV+AUj3QLkJhhaIODYUiGkn1cZU2Z8GbnTjN/yNptp+kFoJsJFS7
aJgTaUgBMTCTXjCj5ixbHWfwKy7dpMLuFyaDekmY6NvV2e2vwDdWj0mqXdI9Pctn3hz/q537j4B5
tb/OBm7wJwHygXE5m3khe9YWVy77UrwhiQg0gGCSNCiRmR6VCdGUVi40wP3Yz2LLf5Xf9CW1+JfV
ntKl84GXACyKoiLIm7P3NokvNkrdYWg2Zv2+0D9KrSNLHutdoI+fysrmLSqna2mzHEcdyW0o+Y2G
9JzOsTpf6Bkm3YLJYac8sZFR/hKozif6WoS/YPgmV+g/i5xZctowqs9zEKsd6yM9i1/c32aNYH9J
QV3LmBlXLcsVLoxaDQ5t0Ordp/SkHsvvzK7XGDKWrjiGUP8A0EFZMIcdcKGPDs0kBUdmVGEkTudt
+NNgYhhstecsQBVj77GuWEgUAZ+IujdYw0AFhVj8VjPFbJsyag2B7Ba07ABIjq60a2A/A1SFAY8G
8XwCDIAAUtbcaHbd77XeoaVA9eYLZnub1jXpBzBmgq8i08mzrliBLfyuHHnz9sSbCQZYxR51in+t
S4CDmIpnwJSAr2XeMzioZcKNClgKFXa0fX5TlNx2/Gbqzn68wfcHqk2DfrG3KijMULO53d9SLqqq
yUHMyGr5Fn7on2IkipukwPnlfM+uuNLTb7vRkGD+0DhkMRAhcLhFMzdoECI5ZPOIv8QMlHDUlamZ
+VJp8UIjGI8XJt69CaThZSgyAYE+vOh5MQoDhBs6jIJ0YcYnrtiy+U6lm1zTFYws9pk33/8KQ1ej
BxYwE3Ie+5MENmveg5dmKILTf7Hks3EV/5zHxuhxqGDj59/yM8tcTT13pcEWzyHZDX2oN77tE7Op
zBqzT4CkLysrTvTmLYr1urXkAo55ghqY10c7gawgdO6MKVYJEwq/Evz9wp3NEZuyTtIpokwD1beK
asBkFAVpRJo3jBWHtHADPidW0Qz+ys1Zkgy2DgAI0S4yUfvd3hxR6gXJB6vQBS0vnMP3EUiEBD7f
VD02GbQqiaNUUfosacNaoX/paKUJAAi3TwNN8xyU2jFlQSiyYoDfACfB6Yzv62y0lVJPAD30IQns
JtsSoLvpYSRbqh5TLTIKEFV3Bsu5AWOMgS791obdONpVqRP5xDWBIee/eOJGqiW0IaYSMNlr/B0W
h6T2DaSdm/iDJEYr6U1kqDv+Pd1K4jOrjhNHr9/ZpboX8LfHd/jej/+5weCcw3R6UQKp2e0ey2Io
waVAOo6y/AnxUwmoZowhdkVO3LyqB7MEZbEZlQIoU6TquY5l1oyG4kzkpDF5zlcNSfPNLkm/k2mF
IskyoxYSBTwAQiLohSaJeosR5pvH330PAJmwdhqQafBnJ5T3zJ8UAr6TR6LGHmh+443Gc8kTz8ib
II4LTAxvjLYHZb7g97aW463BJc5tKaHVyvbdezLA8UqgnEUwOGWS58qtzYQqp+XoX3KaZHrNZc8U
T1YsOx0TdPUCJxnJ9SlQXle5fe6TLxCtInLHuGkRLEdzX1D0ZaFgS5Z4Seb4HYi8O85uWaerzdDr
6i3gmJL/V+RX6hb3cO1JLNbMgW0N+N45h7UcZQKLllri0UZTLZZBuajzWTAeZ23gVCHIZoq2qtwR
JP5bPmBaWw4UvaFjbqpC4FtaV9Rr7uRdbCGibxsYdTBq8yKy6bM7LLZ1Gsq0Il4Zici00crABE7J
kBRNskshG+wGkEIzqgvV0Qg7GpRWqQ3iXLpRB4wHeXwz75ME+BoNdxK2ByRfGERy+6IIZcO8AfzH
485qYCTRYfhmK8z3M9jMoYizQEvaWWloCf6RE62K2IDmZGKhs8kxzv7we14wxNxNqBWjnxDVsa+h
dSS6zSRL4XaSYGraq+IR0VCYtX2c3NNb24kvx+xuzHpAfgN5jtsvTySpJVnS4Ua9+rIeEMS7wj55
bpSnQtT0qn7Pur/Djo5OIq9Ro/8Q7dzJRvSJChX+BMvurexB6PiWjDnxePUJysM3ycvAABqnB/m2
QSdF60biqZZs1jdBFPcZP7Mv3atoDb0p0R1ngHmE14WTdElUswPHAjOR1q/Bsu8dtelorz5ybpCa
QlKCIiNeD71yZCqnFyxB2ZKDhLphfeQscZe8je8CcZVnBlq/NMG+J60c009haLZVaBrAK5xArBN+
43arhBQzXRtJJV7VRVb2PBSvaWH1xPEzQ/b/1sy+zZ2i+UgxC0UQ98Hwp2RNmXMU4IJ6SedSBzkG
kFDQfYFwhM2tuDVFxhmHrUSf4tii/ikD4UZpMZHbaDoXW9Kz8IUKqX/WXmq6KasImDeDMn9F+Rld
1XrDHZrtWH8omt4Tg4Sb8BwNjc6mWzQqr7wueeGO3ix+pvdFJmnFJBSJJx8q2R6YQq/6l5ActBY0
3yF9Kwo9dZPorcsaGG09Dz/SE83cSDLHYE9qW5be+N4cvmSyIcyLCGR4tlXAKwWNrVVH2UfnWfkC
baOnvUd4C81chWiE3UmRbUHUlV++uFFaL442RXoEyjCAuhv2MkgDx0Oa72LgSkO9ZTaY7pCjcJy9
pqWZK1bR78Acqzzn76RYcXgXLDgKTTIA+nDRkFuR5h4vOvUIy8jEqyNbLgxg4wuyAf9mawKsFet8
6Ki1MRyy2uEiqwNni5GaMdnKqiEPB7Fa+Zwls3TzOZNTd5U8j1MtI13lE284JKIeKXYVmR2K6AGr
Z8FrDa5K0RLZyFT5ckX0vTt+uxEz9dXEfD8mIkM8DH5KEnRelrmhVYouyXaV6mUKYsU4XZF5H/LD
N4b3D2WPJpeJhfp2uQ0ZBbEsSeDV7BMDy0PH/hAQVa9y4ClSvRdyK6oGHbRwWw5Oc6viOQbDRlPX
KKnvQXr4EuEHv81P+bX5QNeE5nwhNkLgZarU6TyqGE9Sw/dO0Sqc0Q1Vuq+UWL1kXHciNVvvUo30
ZpYMvS4HHP+eyY1mDGwcmXzBZV85469BvRe/EJ2TYM7mWZDFKLOr0fmBEiZVEHqNL7hlSE1NKQ1A
2SvFySs7aFqrYjYpbc0ge6HMa1zutdKOFMCVfz+20ff1FhS7p/bkqZsC8C15psjlXBQGGa2JnuxE
gDRxb4o9HKCsItHg/Q0vucgYfkRH9KB5jyXfA4QmyRqEw8ICwijNfJUWWAy+0oLYk4unVLNLslNk
N4swgcQT5D9UOYBTyUe7BftUy1alTqNB2Pecv/R5ZgYpZ8CfAdD0vQOl+RD7hpqHW4hKdaY2BOkr
UB3SBisB4F16afbJ4u0V58RYZOB3RR4vJ4LXQw3ZtKsqoHhi3kpKmhpinwUrDv50AjMjhzofPBE0
riKJO89OMCkwviFbxl4JSMS+ylbe7XTVHv36mRkJ+a4ETh2/nhuelOG1+1KEbf7UqsZaYn/BX0YW
Av06ACNNXGzzrjulTPxMwJh7b4jHLaEHcdhypXLwm33hFaNoddlHPritAd/CZET/8vi+LQQoiJ0B
fsD8zSm3r878qgSzWxs/8AOv5Kb+Soqh5IMed3YbH0Caryelw671rtzfl1uRs8cVDyrjc60WeGOQ
GxHf6LHAoQHrA7RhfxkkmR6vcFrA7UkCcg6qS1Fh0a6HiRu3txMNxj2q00roCUEXm0EzVjqbsQbT
KZHxWNLPUd2JQqT3w1mBVOFsL7OiIj2nUOpl6W6Qn0k7Gr2IXjP+LzI60mfbWnGKkTrgzu32snrU
ans89DA7TaWn/C5aq+AuuKMTSQcSv1D3YPOdD1ZV6pxSnompVzOHrjeynDcS5kV69m1m1PN0kxxV
lCQHvToJniafSjSp50jz9bqSrmzNfV0JWUSQ1yE1C6Qv8iaz95SzfVJmeU29UvzK80tbPlfMSUgk
YwgsEuqyX28a6km9KaBWLG59Dd5Z5PINr/OZ9fiYlq7fpDCAv0TtB8bm9kJEWdF3HNsBJoWhk0ar
NWDtF2gNXG42ulQpYhNOwlr8siQURL9gVZ5g8qD6vRUqRVUAAvIw8uJAVV2xrdhN13xwdbsDCmlE
iEe1FU94IQMC0NgEhACQm8VSZ89sKPwQA2+wq6P4Rxw2gwLuygTxhljpybmHM16FFtdY6hoseOnB
SRJGRaAYOmXHZm4W3zU5RRBOPUVuxwMXH6IoQa9LXY4rumuyK/PnpnCTSwMXCz9nCxSajh0UNYiQ
4Ah0VgihvFaMzJJy5q9FTMd65az60M1MItHICypO51RMfgUfcvcFZnLmlU0/BkHHdNYq2lO02K/A
HZduzLXomTMkE0GDO1REnppLypOS9oxBYw6QpFxBuAvSFiOmSeL8+7eBOVVT7xIogWEObtc7BgE3
sloVefVA0TB78YXCDARi0D7He0zWrui9lUXKHy06KPwCJ3RHQeFnbRSMGdaIdlXOztBzoNcY97Ed
ufGFCUtGbxolMgl8VZdrciDDKFp1MdQmNGumROe4OqZWBIy93VTyl0IHYdeETAjqdJ5fuwmTgrq7
bCg3IdGNDiq0yN/uTA0ihDwZORxHsmskpF3RqqerwlOVoat5i9ZUtnKiNU6yxfuHLQJXxTSGBOm0
W6lsJg2COEiRpyWVSYbK1YozMxpJekGuWyjtBhF6r+4q1kTPL0vWvKDpqc4XjR66qTaqsZgkwN+K
r1mfz0c+x4CcrA0PTKaihVqN4xMVAy/yQ/aYjtnoSKqfGEPeffzru4j8BepuQGiCoOTHR796e5JA
orzP69hrwgjdtjtBMrvCEjE+I//1WNIP3dBsnTeiZpqE6VPNj4Qq9vgDei4370ps17711ryHhgjE
SmyjCXObR4YCIvzkSCN9cMlRXq1GT2LmnzGNRYCl/JncMHt9rZ8IYxTGiYf0dGVmPKcPY6THyr83
gIAz/yNmOvWrjS3ULE5oFyVeMlJ0KW/F0Qz43YhpUGu5zoU4Chjmf0TNnVu+IAHbqBAlnHlnBMP1
m/qBmSOqySgYeIIUWGj3YLk5j+eVE51u5t1WwutBI7cCYoKfpMjVGgOBoW0Z5okHuJmFhPvn4FUH
av+lRwwMp6YKcElnVid5R5D72MF+rDlfC8YJYOl/PmD2dKRBDoEhTBOvZFMMYpa12CLRkNqP17mQ
TcEGX4mZ+RVEzIDcz7MEA11k/9R0ZqHnvKWmeq7aDO9WF77cyqm7InXBNt1InSlDWa1KSdSwOOX4
Vf4BfbzTRKb43hvIBG9KQ9ga1vD7+bHQBVsBmZjDyQGVj/moM5ks4Qk4DOrEYyJElH1BfsNopI7f
TAPt2pBxmo7vDTHN1gClC6nnKRwHpgaANuRUtdmzRAWHoFDUxF7cFMGR1n3OwRQTsTFIznAAY0nF
qJ6n3NsrYaOh1vs4K6V9nmV1ZoC1PHkNCG2/Ikar2i/Ee9WAVHTbMKDk0NQyQPtIAVrskhPz0mSp
rIwHIo3gEQnLKpdRjOi0P4wAX9nuowyEkUECth0u7oPfQh+S0Gx6WkaHtor71MhSGRZBlOq0Mx9v
/+JTBlRqYsGeZuzNgW581kpSkRexh0xCzbSmWukcAT2C/6xoRreXULBWDczujIPOQH8vOlsff8Dd
rBZEb8L1B8xCCOCFUhqD9sQbqNtILCCkTSjrSbStiC4IRlToyh+Vt3sb8wZylEbsoNKlHdOAuqf+
Lpn34BW7HNcv4ENNpFDXknMhH1Bt+S8+E1BnCUVHOPrgf7rVrh0aX4ecjrE3sn/DT9aleyYQ9ZAv
7bAx286WS71VdQRJRkEao5TeGf8pARK7NbQyNno459HG9y2UKSPeKKNN229KjMXBfBoFE94uK1+7
9JJFlM+B8QVaE5HZ7dc2SJAzY8/FXja4hbxrCgxVw9z2DpUBAHaFv00XWjVy+y3l9DZ6HzCj1d+G
fI+P02UUMIuNKrxqgyF36GZ7G+jLAHhDYpYFo3drRfclDYAYCoE84vkpdLv9ViYow26gWuyhqt+a
pJFzs0gGX9ew5RbKqbIex0nmliWzRia0ENJMSEHgVKaGHNDd3EqOy8wvIlnELskscateADmaMIxP
UlLkK8Z5yQdA4VFBvRis9TCdt6JypSBSOYZQ6AInguqpGSyqZa8o82zZqFgrlyzaDzi1PBB9SAGB
nOZWHAP/MmzA4+KxCdqcOM2mjV5Xhl9f5AG8iFb4Fo3mEKyZrTvYHd7ytdiZdfTVIPRp0SReIety
cVKkQ8PuVBsPlIl2ee8MawTi9yiuSeJkOwAckwECnx1hLxUVFwRj4g0tchBAFul+9ZsHWL3SG/4N
xRD1FMAbohYzmG1lKDYLSwpQv0Y3/PjNDVtfXIm1FpxrfBGq5bIC6Awq1LdbzxYcEzYMA98o0Npt
NwCqwNXSmWcq6QDq1WDHZQUxWCYJjQaI3ZXwcik9gImwYLmRka5CYmJWmIgUP4gkHiMxmarQZfqu
DKjuiS6jbAXBSfvaiclzqVZWWK8p8mlhc98MQkEaNU1gwqTz24WLXAIUUQvJnaT3xXPFpqY2AiRA
rahNjJLNjEp+a+s9evl1ktiSjPGSUyyYW2izHzkU8gI71o5F+tSHr2pssr6h/GsCCUzHwHWZsjWI
vpBguP1GZqglyiVc6tV+bDDChlQtODEO2hq+ZqE+BEGIuLUpPSkDJHIrqCgaWc0jIfXifXlmNhgT
a0yUnSBffflT6nxlPFb4SznBG3mzW9eNaVtjQmHqgbEzsMXvqWnj5e/4dIr2sv6W64LhVfT/w3ov
vPgbuTNDgzkKlTpSPvXaP4gDInGXBp+p4kjZ/5B2Xb2NK032FxFgDq/dDMqyLNPphXBkzpm/fg+9
2B2J4orAt7hzYWAGcLFTdXXVqXMyUGb4llioxJH24Ohiu3PJbB18TqZHodGhdajeppmRLmmtzZy/
qy8aPfHFE4EZRNnBszOxUSQfuwSg+M7G2PUd4byfslskC5m1B6gaK0Fza1TdurbX95GvlBns9R3a
J1cjI+gafJvnDmsOZD1lCc2gPh4Qo8kpXbVE/463Tkme7++AW97PcWtffMfk+MUNWo49DTtgCxoS
sOsLKAiTEoKU6H2s36xS3yWAtELexD63n6fTUvp1LhV8ZX9yjZdJI+RcPs47AZzV8Wixw6slDcC4
nDoYPth3TV8/uZ/3xz1X6bi0O2Ue8vsaLBM+xl3TXiJosscjm0aO4Q0WpEHvGxvXcuLirmxNr1Wx
9SPVwxhVZdtwIQmqB6d/7tyfRWDMXIroytTkKo3VUEx7AcMSjpAM1JCJQWdwsy1bPG1JIR6C9xYQ
xb2zlNGe91z/9tG0sCK5LoIKDye651Yp9KxTyu7ZZ3bYhD9A5gyhzoB2JTXyMy8v5GtmYqSrIU98
GLZP20YDZpcVTjIHKF1gdh3lF4PjWZ81prJBUgngxJRNo2hlRpRdYDolZjtiHiUz5tDswEOCgIFY
nzLWdkKz+OBfWKmmrGpqwQH5yRhFQq1YwtWNW+Z2S/37mIm7Smou8joO6xxk+8YzOrxrGBoyJtrg
I+B2trHOLOXF5nfxP5MTjzU+ekEug3kWpB0XmFUfEvEVuGJukUpkJrTHiv6zNPFJPD8UgZZgL5mJ
jrZGcJ4e6eCs7h/KufocaCpRERk55QElm0xhy0YZF2ZiYj+bKQmOnl7u/Y5UMaGb0e2MfK7t6kxb
YKAWrt0ZEA6c7oXpyVRqjOK6kTI6Xd2sf1B1Q9doYg5EbdbJKhko/Y326WebgfM4LKl+f+Dzl/6F
9cn0ynXbhkmFgRdfpZFBW1XCpfpEhWdW32i1UZinlpyQaNeXaF7nnQRq9MCBInuDdvvrS88XGA8q
j3jORCB3Rq5aSHUZ/OoBtAP8R1V9LsGrWEVojFrDSxURGFSDhYMzg6hQ8WQEfwFQsCiwT+Fwihi1
fcIWsd01JFAtgG2qcu8awG7h+NL+Jw7NPtDZ0BrEtWaF++JY5OD5FU1ZXSc77meIDSTSqm3gr5Kl
RrQ5Twb2AeSV4EhRVJhsizZwG74N2djWuApdoinyF3mfwHSQgemjWgIozrxjRfD64pyJYGJjp7CW
HjmmXNYkZH67fjXEUUKATTqhSd26v+H+FBqmzgqzjiMNW4DRTk6a0CNT1chVYsvoUfxsMpIyD7FL
NJQfn7k3JyfsT5l1tGxJlm3CdeGZAJYPPq2+us5iM10JdNzMQ6xH4sZF8YffhC/8DjSy/APo9Bw4
+183NnDHeO3p/qfP3qeXnz5ZEqcVwqr2alzdsg4eKpq3VE6BiNizBbp7mGCd5CRdtcclsehbvg/E
Zeq4GRSoNsNXTG41P+wVx1XgAx2ZKjuNI6jx6H6jP6RUpBI4Pq2KIKWVf/tWaTsB6RuDB4abfkUl
KXe+uK6lhWWcezRffdIkaEcM63lNh0+qTL03gKb9Mdfyg5WgofYr+xVX6ECNTcixWjXlH++vgzAO
92YLXUzHZAtBKwFQWm7AfbeWT+HHq/h79B+VrbyOdz4ttiAwrIxfWup0E4NhVVofOOoeqUDx9yav
+wteZO65LMJ/aaN2MPog/rKTF68FFmRQVZ/HqS16fZivA6UGo1/lCPFrA+q758of+14Ev88L6vB+
cq6HmH3uKzV+TQUtchfukzm/AfIICZToEuA7fwt38TU9QAQS3lOpXVceFObLNKGhGH+VFSudm4Lt
yP3FGPf8ZC1QzEcdUES+Au2sk5Bd65SglkoltRVBEdeqz+F9gPyFrjCaRIVcjUlUREv5kVvyfMB1
QNI/KoYDFwUvdH138D0XclldpTYf6bJECkgjyHqRroTHAl2aFtc/inq+L+StwK2UjIQFYjN1YaLn
XitQtAPsHZBEUJxNW4WF3ut5KatTm1nJ3J4vSAt+mF2Ohv0eJMu01tl1KRqJavC1OWQk+1IWnhJz
Ow9OlFeAeUc5C9D762kQPZdXPClP7c/PEAwM8Xv6VNHc9D/vr/EM+lKFHQ2iCMh8KDeXQ5bwwsB6
GClgbwQDLYen3MtJhd2UIxUt5iSW0cEi0dBFMqZw6TAY0nOo1TSX/KVpn7mpQM2F9DmolxSJuxm0
rDSosCRYe5Aupxt7c2b0DcDqBEHK9/NCp+OczwdRCEAy4DaSFdyO11NcNB4YQ6Q+xZMUgQlCgG0R
Ezmh0iF3IECjJIi1yVJQNvO6QE8V+nIQiaK/cvq6QAaM4WqWTe2WzSA4l/cK4WtOXGWSA/70NOmJ
0giuAcDQU6u5jjU0i0i8PzKUycHG4cJiI/RQIXo9uewaLg8cnHx8g+OwLygnMd9JB/SSnvAOCklc
kXoaQQAFnv629TOipaAKOzihpHlW7jRhqAPAkQCr1UXuAPa5ug52muAD0s32If+SZIL4onTQGKes
V7YlESGtgDtDSbmd20asRjS+9Z6djJeei6RsSjNWGNEWmiRTjfvbe+4uA4Bi1HfiOUBrpxyTEURG
CkfLMjv1aCAbXIbpHfQUvQpZQpn8k3/D5zAbHgQHDy1052uOyp/ta27KQNECIB2Aggvsnve/ai4+
RpsUvgclDYSB4sSzjoj0ArpArq2JmaUYkDoHtdlBVqzOo9XGXbd6qzjgrTcGYSEB/Jdvul57iDyg
aRLBOZjpUW643vR57Ypq2CW+rb++90ay3g96tQYfEtjOMBHkOOrQjyronq6CCuKLEHqGLtWJbhzS
6rvdSJPVgAjmDbkqqAueILZzPif0nEFmIIFY12azoeel98TtvYcDM8pGoRiDb5/ee2B0jnNBc5wn
Ln9LWhc9R+vQe/C6hcDn9r67NiNcT43npJKK0pjzVLOS4UaHEkhYsJfSeNgK8ZLK3UxC7traxPu4
aY6LJ4Q1t9V7mq0VsOSUv9luv99DkYeuf75QVOs2HSW74Td8kBYAsjMn49r+JMrjkBBu2dG+LluV
T/bm55iDRnZSfHh4YZEJlBFQoeGF1qRe8PO3bv7a9CTIU/lQVcLRtOKYYvbLhcdQkhds3AaS1zYm
+9x1MzeGW3GeAKrPa3R/LhETztycsIB2YFSnx3KBNFlApu0cCHymzFMMUaof5DGbzQHtQt97iNVJ
+lIx8jZXMlpDZDwWw9GfMJkzNpfdRihq5gl8D6Sr1mAFJT1zUPLPSn5ppYXAd3aFxk5FXFNjR+0k
+nD4QhyYvoE1CXQLpRUrz0KfLrnB2+SWxo4N8mOHCn5OSeH6oQUGLWEYMO+HRmypO5VsoNUFQMGC
pTkHgnkRJWXkGsBD6/pky3mrKmXnME8dKksd6O1KgZTlPkff/H3PPudCLg1N5k0oIffqZzAE0nO8
3QTSiCwROjDtsV9RtJiMXTI38VhlWYulU2jMKHcTPrZQ9GJwgvG+/uIomBrpRt4uPJTnjhVCUgBi
EC8BnDiZyULIhWgQMcBIA8MAg3Z2vNvvz+HM3kMAyI31CmggoBx3vVhZVFY178euHcnFS+EXuxzN
CsTzY+O+nZkThXYoYJUxHDw5/orkF68pVQnaoBnQH5yU6YZ3uaMjha9a4n8KYF3N48YEn+/CsZrJ
So0tWP9sThasEzvPE1S0iu5NkE4GukvwA4rTP2tirQkuW2jAOYcIb9rzQrT71xozufivTE/cFVeg
olq1MP36ytJn2XhuaQ+SPInoprnWDHzC59Po/5FvKFySbEVdJrVOKwtZwnK1zXT9dyEzO7N7r75o
3AgXC6AwghZIVe7avq+t5MExGond5R2nx0VFy3KpR33WHJzM+KoC0nIKegi4DHw4sevaIZL4vOHX
EpXVVVhtAaRbcANzlyuIRjjgVoBeQtF7MjQe8tJVJ6IZt97kKi1dTKhAEpV06+BYPSS65NDSIVWE
C9ZFIQ5Cew74SMWPNi9I+oby3/2tPgP4AFrw4nsmtwdQ+FyeM7xr67XBve4DkQamsO9+QX3gUmch
xhyj1+lOuzQ2LsTFunZuIYVNqaETebDyx2bHctsPCYkkad9nC1HMDD4NA+PRwyShBXsU9ry2xXQV
G+dh5I1lzf1AOM7ov7+3zxFyU9/tSliCts5FbVf2Jjn1wPGkhvVhrw3WTbXlFDvceo2J3nSobvnO
CvkBfwCAPdIjT9AFcdv4R459jbU1X21bgwWAjdkoiaFIjN4lu9BRFuKevwfkzexfzMjkbdF70eCA
bNyzQUaYE81E0QP8MgTh5be7oQfunQ/0ilTGz9PxaD7uGCs60PNJf91vV2fx0z9CBJWuHONb0Ucp
ylX+cn8rzh+Nf9835cZPBCUbILvt2TxIpIH8fynR8QntbWAelU0grdMN9KSQiVjzenTq5X3+hCaM
7qN6ZBLao1fae7j/QTMJp6stJE3uG+RGfL8tsaSSuq+cN46B4KW2EpxMbyvNllIzLUkrIPfEFnoB
3GGmC7qi/RTqXm1cEjmLLbszdywQIUjY442ODsopRznby12esLEHuVB1Ay4Ia3jhH3zKvrZgfXIc
aAOzCyd27iq8tDi5lvqE1+LKSz1bKVZoFu9LM9KT/h2peVDX/SfTjUKEMNKcK0hnXp/YGhneRuox
3bloCjHlY108FwcPYEfNaA8RSXTFO6K1QQmswQDrYDRQ7WnhG8Yw7OaMQKsVePsR6vOXlL/wUHUv
F7GW1ljyyhpkcBqwwiZwP1qX5jzyu0mwRoHd4h2FRGxJpaWS5Exy7w+8Dc0xxDe4iiZeS2rkJokS
2O8tieS/KZBYJAUQj9LQXLj3Zz0kJhu5HrSgjQpn1/PdDJ6L7dR7dszEpls+h4MROx5QLyfe3way
iNue+gIYqN7yjLiMziqgSHlemPC5mO7yIyZx8ZBprNfFg2fXyhm8HZq64oKd2hE11ftT6J36vtS5
1NdFVOXWPJ74MrpS73/DTDEWdMQjN42M62LUQ7qeiDAbuGio8A0ohZpxpHMVeRNockgOtm3HZghO
XW/kdF/USpwd/JhJRjsewOTTpuWulFRwMcjweBSKS+hDYKizshrD+JDod/q5pK47e0chyPlfe5MV
90Hrn3cS7NUbvdsVT8lDaFQ7ZZXuZd37KFbCYdgw1gHsBxmNQHhef7pgI19a8rkzhg4iCBbgvYpG
r8k5L9yi5uOo9G2mOUes7p+UwuBSwrsbRTvE4c79ZjbCElx8Nsq9tDq5/XxPCrqigVVPoObr+977
GuUx0f0x3oOveJkn654q4MKVfeMBKFTSQ9mAHuyDiub+gtjn/mW7JME1512BtZYkEUHnKJt7vfG0
LKy0GMBL288sr3oq6m3CvynC1uvSJZjXTE57pLlDJh+qkyDBmjb/hpBdGiKBRXqvNXxI2vd7n4Do
gx6g0CJR7j+5O+FYwHk8wjrB3jAZWhHnhRAyvp3WriGJX65CBN7IgGfXNLOWH4Dq9EuDSX+r/Cff
xYHuQcxCFikazCNt6fE9Gpt4dcyuhFwvurDx0p/MM8pgee67aEHVKkuOVhx7akHPKy1cYKNvvrEi
IBMDA5wE9rvrIXeQDxCiXgjsptowAq1A62r03oM6fN/3V+PvmdgBXAV9koBMQyt3WkznRcB/K4mJ
7LDO9A5sf0j4iPXa3xfCyufR/CAG+n2LM/MHCmuIX4DQGlBBduo3OAh+hB2Q9jw9VpveXFKVmduc
VwYmHrgog95JahhID8M20fkfUOMUBPEe0XTtaZlCc35AIy8Z1DSQbJ8sVZ4gBKhE2BPRylC+oKE2
GTZQb7k/bTPlFCSmweIA3w4SIvR3Xe8ILo4LvsyD2H4uDQDEKl0hAQiNm11OuB3e1AN5bIAqf0ig
M5AkRvUMpffNeXX/K0Yj0+1y+RGTF6cHgJPb1PgIkL0Y4tBBb+7zvoWZ2RzphLAxEJuOPTnXw2z5
WuHaEm27XIeLe1j7Pghz85O7sAtnBjLS1yFWATkGNBLGz7iIzYrEibI+xUCKJn5W2Eo1uaJY6reY
i8CurEwG02ic6InViFDSjk2zEXaOD7nW+DXi9n36KgwWoMCkXIrFbot/aGe6GNvkTqwLsfCGzEPf
BQ0ViIz/lsMpAOOL+8SVeA+tF1vZZ5wIIlzIIyPtgTzENPQoUl+D+iM6MQG6ryGyEYSPffdWQNCW
r0nmnZbe4zd7BA4RhtDBMtIwgg//evEahY/yVE4T2+8DKApFYPpwLfTY+DQK+YWNcuOIJ7YmSyiC
qbaD9HFic6WiB40GLikzLhvLdzq9Zr/ub/6bXQljCKLHtKSGpg1t4krSROlLxQc+qIGzcpvPpii/
71u4LQqOJkbgA1rwkeufliozLgoajmuAUwSwwkNNqHl95RwaSKb7wG+3zNJmvAlLgXDA8QLEArzK
gKdP1krI8sAPIzFD+RsOa93oDPDgQIPLRLEG2uoIhu+P8PbpP7E4WTHU4eUuZITMRrPP9tMlvtVQ
n/4EZkOG3qCnmnyvaPilL4LPZ1ZvTPrhUgMrysiLeb0tU9/xw8D1cxuvG/1d2zoM+L6Jy+sflaUF
+vdSveHm2GGgAFOoSCwDDIfHxrU9109l1ena3BatFMVuEDdLHkVTd/bTLWSUb2LLiaXJyz2INaQZ
FViq/e9I1s81S879ErfH0nDG6b1wyVLA8EkzGomJ2NNEXMkasVVHP93fH0tmpleYzIR84XAgQDKg
leoGSERrRgjO9DfpyffN+8Zug5Fx5tBvhyKDCof1d6tfDApxohTieOTY/vK7+m7G71p5qNcfjXWG
rldj/AfmRqp5FhIhIshpJ4OTIc1YZcBd2sC9KmTrf+SpWYr6C0i6zq4ug/59IU69zWthgLAEf8Ij
kIRjuV411hGz0nfbwkZ1rSdgncsikwWB51FB1gqNsuITdN1SXXHAMH2umMfoZ1iKKG/zzpNvmOyc
xo8HPAGrwgbDQu3uoQGbxaTyKM0AFOgk/f4kz3m0yxFP5jhTlMbJta6wC9NdRdtoaQ3n3Mjl7594
TLb0VCGVy8LO/TXONdH3ppoTtnzrQn0lPChPxdImHUPuq6huMn8TjymVYcinbl3YibaXZKt5ZXjs
niA+5c5GKwGbJUupwMVtM4lRAiWTwkrAthHSPcfoQwz46QtaJ2Mz+Mp4IjbHNK5JDLnMBMBAwjEh
Fd4AlZEWj8xNtITBA0yMHgwkbRBZT+7cqg2BQGTi0ubcx7jTI/AbKCCjd2jVroL2NBhLNfZbxDxu
QXYkjgAoG2f/L5d24RMQw/egHXFKuyteQaLO29GLhJRkPMLUg4NKlH2ybVsybFRTQKLo/u6diWfQ
HAt/BJ4sEd2hk7PCso0QRJpW2ln9GoALRJebc5wRVVywM3NlyCwIQaFEh4jmhu0HYL9Y5dK4soPg
cRBWYA0u9thI4OLsFqozf2RTk+37x7sPgCGqM+r03kVOJK8Z5M5t1gDbmfkJnJFiuhvfftoHUMwh
Hxse2RcKvlmSWO4xodR4PBc/29ec6CFpFwY+F3/gc5CLYoGnhMefnN8h7zXJaeUKlA7Ui03GjHMj
2flbpfvFyq4iUluDtg2rtTSseAgBIt/O6OJB/Y1ei3DBmdymI7HXLj9mcrTdwQ+atlArXKpgidh+
tkYDmCsZTFB0EVQ8CLQ3QZVtKAQ9Xfp2KXUz48ugtYg9gEATva7sJEThykxumKyv7UJmoB6gCeAX
ysTFUY6XzHQHAOmIV/GINESAd30JFW0sODUzmhkKwq0YHvyda9/SGlLGRgCG5hV0QxSFuIMhtlYO
MDXoG9Ay0nyo7YsHuiVxW4MI23u7f9Zu2T1A04D+Ln7U+hx/Tq4KPOaDWon5DgSIRH50GKO3msIQ
vkJdWUXoY3Mt0Df0GW3z3cDrbWpwwjECMSK7UhK9DbcAg9dWz+lZ+e2AhckAE3aQGs7wHfLDwkX+
R1R+PYfX3zqZwzgK05Bz2c4u0byLc1rp76gajMiBAf2bvvGUbLODRM8RRSTxfX+ibvk3JhM12abI
Mvpqmg8dnqzvEd33BnKWYIzWP8fk6dNeI+8vPnn7kCyO2vTw8rFg/xaJDftoF0dWD4V0PL8mSSlG
E7tEzaUOYVobkRCKajHgh2GB3lnXdHUJ+p0O/lswO07pdMovrU5ORyxolSpKWmdX3aGXEJ9FYGbS
VjGaOu/Pr3B7Dq/HN4nSeGkQRb/E+MyYmEf9vafgNTMGtIpVgF8YdIcs9SePDHZsabQgYDlHz/CW
wluTpTz1bS/KZK7Hb724/kDt08k553Rgek92wosIvvVh9RjBlAd/lNMKG879Rje8fkLZQDcWWVFv
b/zryZicSmiEClAswge4+TcHLmLI5Im7sBbBW/wWBtkI/IzcpVt/9nyh5x+OENhzMKKOX3UxbMZ3
U57lGAybcF+md354XzNf1TowZZJ9fAgK0LDO0TkIJLLAr8sAn3Z/D9yigsZ5B58T0pGjZMF0j0uu
r/GD6vY2zPcR2UMQ9incuOTxR/y2HtfR2UKvoET5T/HwvfqlBV0qyt92bo1fAGgSGClGEpspTwYD
ulDRiePeft6+Hvf+9lMw88MRpSqfPGZby7IOxrknm81HuT7YmwjyRwD9npb0UcflvTl1F18xWX4u
qvjU4SPMA0+b4gWELySt/YUTN3fgsJxgeRhVgIELv15tQA8yBRRLve0PhlMqRsRpxv31vA2wxlr6
PwuTI12UTip7RQ7usRj8OJAVEwQc3NByOUWXoF0g90uCc9Jt7HhtcnJyuT7oNLBD9iAEe97vUSxI
ybY/vb7u3z16fMr3T7jidfBEP3ZkPZC1s3bJk7Bdx9QixDDslCO2t8FtR7SH1TkgGyM5oDnW/k3o
t35/cuY8qyCgxwMtmWgPnWYIRWYs0MY4bC0orVvpFAzvmWj4sbqwzLN2wF+ItwPgstA3v17mwBmG
IB7PVIZc+Jj6VBFcsTIAFNXv/RHN7dqxsI4WGgC9wBV2bSlzhKzptbBHv7TWEklCw6DMt6RBBvT/
ZWhKKl+2mLtoPKRa/Obw24oFdczrfROzs/ZvLFPCXuR4yqwWg95WQuhAursYDwMufHGzpVrdwqRN
AcZNLbkabtPersUOD6wE5zBJB7Qceev7I5o77herc0PBC+1CpldgyGnxptJQ50+XGOznxgJNOoS4
cJ1jR9H1BqhVXkzZqOjtBjylXATwqHuA/Mj9cfyBoafO8dLKJBBqla7l8wRWkCqCNDweJ6/7I2sc
zYds1ZDHbvv42NC3xnj7EHnywRId/Rn3P2E2Frz8hInrBHaiccQCGzDTX8EbBTJh0MmY5vERV5UF
MhnhlJDdh5Hq5xVwFBFdcB1zS4n0u4Y2Hl4FvmFypHsenYN/+7/uABJPE6KGCxQT8yv5z8Lo2S8i
AYg2yW7QYYBlCMyCp8vuc8YtIfT+j5X8Z2XqMKSYV8oIVvxgFZPnfTqiE47rR1Bk+vZj+/AlEhDG
EYix6AdEe+NcogdjwT8uDPWPN+ViqEobaCyr4iOq0T9qP5Idueb9/TJnAkU8vP3+m015ci64pstr
xe1xLtC9XSaS6eTqOteW8OIzL2kUC4HpAbk30hpoFLpetSgMRKHmmwF4lwrcMilQtmg+19fhnhg7
HkrTxUb5yOhqqblsJrt5ZXhaXRvpdGSpgmGBFJ4lf/jhtnxnH/IG/DZWDkHwh/Tz/pTOhRYIEtmx
WxOX2l8kebFqLFcElZCWgx0DxNQnhghQQFA/4p38HgYL2Ztx2qYOB3bQy48WVBaP5OtpTfo8ycuW
H2wV/H91dK65TM8Ewr4ywUkTsk2cL/XszD72Lk1OVjKokjSNS2HAY2/bg8IVcCGonr8L+pPp2iSu
QTFJhCXM0N9WvxkoakMyMhToaZjmAlo+CSFcrQ72EJpaZOYdS8C5qcfCiw8+Q3ZX15BzWkJpzdQf
OIQM/6yOV/HFUro15OS13BnsBsxEMkkaAyBiRaRN/ctRLX7wHzhQAMSvDr+6v4dm1/XC8MSNFlGT
s3wGw7z24G84nkThG5u+eYJVbEA4ed/YXGB6OcrJJkoVB7SHyWjMPbWMS6SfLLWi7rSELRHGoPp2
EUdl2FFCRppWO0I01rqxIA32fl/SrYks0qp5ym3GsNDFSH2T1W2OfvWm8XGK4SLqVWb9Bka9PS1c
UrMDBtvGqL+HgzrtreVyR/BbTRtsZOoF1axWgkcTulhZmV3ECzPTeS3TWtR6mEnAC3Tsc9LCESRE
o6r2XPFLR2T2iQyeSHaUukcuRhmv5ovNWtacD2SZx9ocWa8Z49E1no6f7xAufT9+rtePa5CrmC6z
iEu+vfEVgNlQMkOODmVUdfKSyus6qWvQztrswNuMlFFJWPJyt8J82IBIt6P4jnrgqEJ0PbQUKk15
UQetjYgGN7FMtU9ui5uYJMf1T7L6eoFAOPBzo3LieWU7xFt9bEDTdlJ09+X+WZnJv1x/ymSWgTDI
lMgNW/tZIMIR5B+EM/GAA4QotoCUXrNr6+UNPXKH8ng+5Us41Vsc02Qmxvv8YpFVRomTPoR51X7t
f9H7T48cAQk66DLJo7z7ehGPMnk7HMCdTbz3X1Tr749/frX/rcTEIw6hWMphhZXI+pe4OubKQq18
Zhdfz+/E81XgD1NcEQPM9EJvzFdTpMPYfVW55MGAOth6t6Gr1bdqaAsud8bZX1ueHFe1ZlulSKMW
gWUJ6ikWL1Jdc/UY8rARiFwUUPxHlscdC+khSrZxtthtfOserz9gcrMOlcoObYi5FchreHhHMcbT
n4TVek1E3TJYc5NtzvCIS1HmTGx2ZfcmzPSGLuRGu9sGoRl4viLz6ecxeDEcsqGesWIeVmiWvb+P
ZpL710YnT6WYUYKYT2G0pVJN9E5/338256fw9JRu1mtLMl4iJK8TwppvCA5JzY0leDAvLkWmM5fS
9YdMHky91Cap/+dbcmM8zq3x/l49aQQ6v3g5yfQp0B+tZEvi3e4NSp4H+HAC9AHeTtb3whZcOt1/
W/TidPNanadpgs3PrJ5fwXeRI7aSqbl29Grr6Y8/irEzFHT5Q/fM3pw0/bRwuhc/YDz+Fx9Qd00f
xx5Whd9XOpjIEN3h/sAk+GTdEStbPUAe4MUwNpiBaH/yrIUX9O3NfL0YE/fW96oUNwzse2gvdNqt
mtkcqE2chAb5wjvylnPu2pX+9Y5fjDVQtbrTRleaGzFKenvROK4Nfv1gcJsD5XGR6EubfnF6J84N
fPVZDbWU1gYqQTI5fe2dXdKMcQHelY+AO+12sQ7HvUFH/8s3tDvlx6W+/pk08vUUT9ycEjqM7/Pj
aQepwXYEKgCtwG6KHRY63MLXbkc1jYeXl1pXQSFhCD0Z9Wyhi37MCCDqWPrVamHZ/xi0riPD64+a
uL4wiXO3aMaP2rfGEblG3O1Ifz5aXwSOz3+Az3ex25fIQP+eDXfs/u2Riz0waB4Th6Nd8CfuY6JX
u72poNfW0R8fu8cdYU7YCkDZ4V26cNQWdvqfU76w7IBZxwlZWBbA1I58ldln6davIOgTDmba8MZ9
fzsDm7ia4SncrSjK1Isz2Cv01/xjL+wQDxKrNVGie8AQz66pLyzqzJvt2uQ0agMFKRNGMJnpzt6x
JNPfOCvx6Gz7Jb95m8W4tjRxW1H8PzfY2Ku13zc7EBkfj4keU5c4O+sBKbdEJgfBOGMbbZe0gJaW
cuK0Kq0rU208UXJsVaXloOM+Lmg0rJlw6baaKUNdj3QSf4Wqk2WFBlu9pQc+ecUVlRMT5ScMdP34
oNAv9fyWwo/p9u8J9AbbhW0rjO7h5sSAEVuA7JAsgXLs+oZQ+6gMggRRkrjfvtZIbebUfAz3j+qT
31LLQ0bntPbMais8omoB4UtQBtPkNF5WK3UYMXuLQM4ZyAjm5OKTJqufu75aVAE+qT+J0AGje7hy
slYG4Ecd84sckKI7U7wFFqZidtkvzE6WHa2BcR4LWArQU+kyzdS32M+ok1uQcrt/eP9QVPcmfbLq
KWT7okbDvSGR/tRA1gVlEgT/PP1M0AWKpcf/3PapwC5Y41QfDryO4i+0c1An4s3iefciAMbLgiyo
IT9FRR759UttvgUHaWOAJEg/oU2A3zM7uV+apHHu73355MbjI4/vRDFuIRzLH+qQtRlOWKrPz7/J
sBVHQDtUaKYVkdxJcl9Tx7AJGSlljFiQjXJw+hVjOACRhq4OAz0sqwTFs637ucoX28du9wKE/FhN
ViAgiD6raX1pyPmygagjSiVspAdVta4dpqCsEx+gwUQSVon0+1uCG+Pj64m9sjgtNOVJw7WBl/S2
zvAk/AkCGkDD/MTo2IwLpm6967WpSajeg6cqhCBoj1CdtaTjdqvS7R5cWIhZPD1fOFXjVr4ZF+qy
8DBj/muKsOOatCqaDuMC/bifE/S76gunaQY9ifHAeY0wUQ00hpOct1+i268fUIgFvcbYdP/+7q5A
SzCQl/6o1uRAT8OSGtSMjwJyftRqA7crZHan9ScNNbsuqNwBc1gbLQBjn8fHYSXrpQmcb7om1A6M
lvwGdCnem7mFgaYX0RgBmiC0LUz7mJ0QLwqmlno7qDd9a2SKDGqiQ1kB0gXeV6X6AmEDSbKlpOLt
PXFtdhJmNjzv8X4Os8icGvjtDILMXQD1ofX93XnLpSBdG5qEjkFeKI2HbnX7GUm2RD8iHxJun8CT
h54/bVvSz9I6+kZJOWQbI/BKH9c7g99ufN0G3bBlp6a8aqzNprEOuXmuKP5sUvPMEpb06L1dArLM
bW9QHCFdNnYZg3zk+vqUK+gPZZI3QL34nGzz3NZ8M2y9hS0+89DApFyYGd3yRXTJiWWuFS22G7+p
TzlEjqyviFiGcRgLVb/nyKCrylydVx+hHln3F2TOFSIfCFcsQgoM+/3aNJ9ncRYLyWC7jksr7egI
wKMFW0aI0Q6pLhibeThAtYGHGjhEwECSKE1e75oToAqZoi6Q7JhtBpI8bAEGj4dHhX6iRveiYhUd
wuyRPSmsJSzUuLWmvurS+GQxeacsijpCgteNVvJzJiPYUZDl5X9LuK0iRwBSLRJPzPn9S5uTlYU4
s9a4MQbM7Tq08GYrRaE+A/7jQiA9qqEvuXK6v6BzHgQNSNCiGUnN8BSZBDpcm0SNEHGNrbzA5YPS
ODVzURe1fWM78Rp3+n17M7N6ZW4S7NRFzORuxza2uAl09MSBc5OLKVM+uJ7lVAusGjO79crY+O8X
B0WMhv8i7bt2I0e2Zb+IAL15TbqykkoSS+aFkNQSvXfJ/PoT7Iu7u4riLeLuMw0MGiOMFtMvEytC
adMGY5NNjXPG3Krq1+q+DVbqdItzCM9gQvKiZIvG5Gs7Rt+qsV60g0d5qHSqSnLUB0gzhP6o2F1V
c9shzgQig8E660LDVeSRW3vGp50x2604KFBMAL/ahKidPeNAqKpQYjJ6L6IQs3OVcmKy5HbZi/hY
fFaf0kCyz9srqS54DlcmZ6POIlUoex8mZd4t67fukxM+5cgsoz2fE6GyooREwjakbzyWmVpKeazy
Uwke29ylxjH1z9l43wJOqYDz9jsxWvC97nRq0vFY+I8y/m9oN0LfjMfiKafxHdQFKnVCZmUQKqrM
SHfT3O1KMjyxnYSqZPsnBmvuLufNqn0J0y9V+cqHR7UzpWGrNFCr9yFtY1NtG+2quAfHSWuC2FUd
D7en5TcroQKqARGXFZqa0NunzO6NnnaokdQomcjlnj01gsk5nXyfjFNLVRHuOgoiZ1vSwc3+kKMF
+wVCnLe/YOFxvvqA2SWCxMOYSnmEtMdgySPJfsbwByXqrHc7dWXnL/QXYLAyOvHRHAKn6+8euThh
El+2YovHyBMrRyHlobfKg2Q58X3v1E7uptu9Hpqhw/aZ5zsMMrZHyfSdDCHsk/ZOzRqCzu4dt/Ju
LPmAV181u2TSknK9MOKrQG/5qvjkCNjsBJ/l7FcORH1NtO9C1yy9lbt04boBpw70/EBXDh3nv1ma
i8nI1FIFnXBKvZyp2KK8mXdwjpBSrtC2F7/eXuWFAy9BXB6QWR2975AxuL5zUIDV02KoqKe1XHTu
EZ0SWaX+ym5eKB/okgBFanDWAvwNcMe1GcUoQtHXAdPX0mLSynRS3zJoaIGqqexJrXkM5VVU6aEi
NmRWBDXwcTDTQTPl8Umtd00D7rqa25ShLUjO7RlYOmnoqzMARsJZQ4fL7AKK9UAYE6ZRL0YXFHXq
7CArJTlV4bcILgwUK8EojFi6sXzOrCo34FcO2kJoCjnEiw+YH/UsjnAhAzqencHw5bwP9qsVfCbk
9LNBZWUDXlcoyYlvPU+ycY//spaDWzjpYAGYANPAYoHJafa+iVUPffYa4VQN7DqyRf5gHZONc88I
f6/eD4foodnGu83taV8AoWHUF1ZnW6IdGPicRACX9q2TAjFBkruKSM698/yYud8tOQzO4UszAWsd
tjt69MyVD1iKjq8+YBYUYC7gnspTdIx3QHBA6dNb9EMMANF6WnlXl2YYhW9opQP2BrG+2bM6Fjyn
BiMPDxT9ZwoKFfScs2eWbUZjq+lrh23hRYUkOxRbED2gP2oeHqtwFfKGCswLM1N67T4SwCiQfHsg
qvX18nLX22iPBXXi91OdYKRr07pmffr5xfWlhVylDxqst9URHJy4NyU0/hADElajBLJ5uwOxS7LR
QlN8Dqu70L69rxZKtGBmAmwbkjXaJNA4e7fSJFGTsh0BrdKc6hgKRA9+AATYh4hkU/8QKPes3wQt
GfkVywuLfGV4PvB60MDXRBFPxRtR2AUqEfWDJvekEM2wWIneFmJEdNJAawSgVAU6kLO3yajKjtNr
hBWtdOg/ZeOnps/GmtT4AhwdkdGUFtA1KOJC/O56LStEiEJr4HWQyHk0B1t5jf+oP/QgOGC7NxWn
Iu/M6S3eZAfdHT4E5/jsAtrAzPIDr3R16O3DG9ocdrZ7ONgf41awZcg2bV+YeXjb7X5OKzfZ0grI
Gsj4IfcM5qC5ppmW9/wQF+LopeUJdJVGZRkJOm1aCM7Aab69zxbKQpASuTA222c1mlp5LYKx/fFe
/Ugt0K17RHtsN1+ua6MrGgSSHDjXxZdh9cJeiH6uTM92Wm9IHSCYwuiJbgW3KCKfzv7P+TipAKZn
w919cFtl5QZbui2vbM423NCUud8qsJmR6qyR13h7FO7Kc7xyfSwF6zIQ2JB9B2USgEozO6ncNhzr
Ma0FEmC5VZgqYg5QSvNbBLAN/C/faW39NbOqe26rPfxRnkF78bwm57NQCsPqXnzG7E3s/dgfwwGf
AcJ4ATy+dy0mV9yxV1u+57z+E72WFM174HzdPgnoJ1RWtte0e2aBGCDo+KOixQJ0A7Mllv2mwCzg
5I3FdxPfNfrj7e37F0z72wCCCxHd2b8RqCxmKKbShnqAc7z3W8liB/ms74DdVwEnSC2UC9zaTrZV
bWmu94TSiGH9TCIBIFfjHno0MLZQDxqROlk7xctD//dls3cZIXDFZ7SlXqTxzT4JFP1O0dOn2+Of
5u/G8P9iuy9eqXYwWkkoaxjxxTdRDLpzlcO7RNdSfrxtaXE4aHcD1H2ShJ7nVoMRjQtdhYkO4/Cp
0tFrL609+GsmpnvxYjCS0ih97HfUO3ejmUEAAkt6Xzp/MUGHbIv2Q1Uy33ZPqFHfHtviaVUuBjdf
K5FyTPhr+VXcHR0JfWaF+xi5cNytyrLfROyPzY+xTVFVWcusLS7hP9vzdLmaS3pfdT31elXZDNCu
ND55ldm3R7j0zl4MUJt5bnzLUfATYTMGxXfrWxp9ESInDjPrvzCDlhMk4bFTfinJ0QYEPr1EqVeW
gam3n4Hk9OVTg9D7tp2lYAf+wj9Ds62SsQQ8KuJIPV1o7CxHt7bi1wQ7qCA5GrdDAIeTCMm0WPyR
Ys0swbzX9yhP+YrsVBrdBqJ8Nmi2soMnq79O48VXzbaRpAAMb/BYSoYi5rPY6IkTpjWAki3wJ2FY
Jaexlz9rTpdWoIQLsTamA1UP9BCib1OZTtbFyckgDeIrHLqim7I9DWJkV9VpZGclF/fQ8F7x2RZg
8ajuoNVARASM9tB5IprmHKL+CnlZvwFYJrLUmuQGEOOkgYge+yO3aO3bpS8tmFxA10F/1MxkEpgP
V/KZi2/5RIwx1c/wxs5PjqL0BoRrgAKufrLg1RdkK5Xsoj/G0ocmOzGFiA5UdZjxurL5JndxvswT
idlUVNNl1O+uZzsMxZ73+4AH2IM3C6SJj9xdSbIH/yVcyaEs5VJBY4m8GVRsUSScU0TkI+2DXMyY
ZwkvAkhNPt0Oxe6cNC/dyh244IzhBYUQD4qECvzkmcMiJSqr/Ry1jHjbdia1GiDg6EjSx7XIBsTR
v+cP6Gl0vCpgYZCRaL+evy5p5DYp4fQbUCw5GpT5qt20SAY7oDcWdJJWrRiaFfNl6qSixn1WVPZf
x4L2nMvrOVVJMAWGJAlxJMxCChXQyPYqV3xTKWyT5y6HsCF6JHQ5IHwA8LtZyNCYf9TUoAHoqK6Q
h4jSokwPeqtFqq2WslHYRYbs7Z8kTXzegZocpyPBqheRqcsKP1q13PP5PQ0zZZIcQ8eyPbWU5k7e
AclKRKkF6YIBUQiJBMk4RhYdgljdDmwwTlLWp9J9oRU03ctjIQbHOoxqzlJDzpdIJogl77ICdZQ9
iBXE+D7LW6V+1QqtLx76OKqNLW2BlnTrJpVKPO1qBIwoG1LZMWgqCZAlH8d6J2aqP9UQRF89igJf
oTll8CXBydMmeMYdGNKnbIzS5hgqSqiZ9cQITWqlAuFsUUcxojxDBum5ocpR+5BkQxk7DIixzs0K
Q68tmZUjWjPGDOp3kc8lYOIRU76zFV+Uwo1Q6zQCrVPFJ14hp33+pSgZkOwkZMiSfWZiKULLLPEL
LrxDfUAuT2o2GPJGoyDmP2lVF6KnbKwljoitWBV22mjpiKmvacRMfciK7D0HY5VqR0gYNF+tLgb1
l9x0WQD2KtZw+aYrZGPYBRynxGcw2oSxHaILNn0uklhMKlI36KSDokEWq3d9rymRB/mFAG1sqAGh
id5IaIl6T90bSMoHQadNstxqLjwGxdAxK8Xfq5ZUSod/l0YO1XADGr72UAZ9sG9qJEZ+0kCI0mHX
9KkS3nFdpypv+DUl4BGZNvTvrdS2LeTrcuM5Zek4EgoxQ9GuuiwtLL8CIbMtYqbxRUas0bu25sLQ
7sZYVN2gSKP40IlGCJ0wUfYT5YAEDRft/drn8yOXIiHm4gLR8UvRYb6XmNxxJOv7gtpjVOSBzRd+
U2VmUxdKYuoV+oFBf9XkY/0cQN1QiqGcYgz5U1mWGjvkWgXBkVSkKWfKHNqjNlKeiJKtapgkgZRI
VgwWvqUNti30VXOwdee5YHdcLWX7quBzTF44tArUUuHVCGh9axOdEjRLGhzpmyGrtlk2CNUDGAhS
DfDesRrHjR9xDf+k6BSQGWaotf4eDJoWf7KiLhU3GDm1QeFDjXq791NjNEUx6kNHUINEwlJJVL5j
KliScDa6aieEowrSilLseDdt6jQHY0slGF9cnkEQgQ+6QLEY9N6+DaR4QgcqlkF4H9ZlyN0JdS4k
dpoFVWtzekQLR4hEvqxJz3MpswI0o+g/Q55zNuha2AsFtU8A1aOBft9+ZBa6MqHGO9GMoI1XxH0y
y6amVZQVtEWnEhI9HfF9W98B6Zc+pYd+w165ym3O+la1hH2mm+qxgYaGS6mlobgUuHqza9FhXtrn
0EFIF5/WHosFRweAFZD1QDRO0wVl+vmFvxEUFDCfqOc9v1Jrc+grZJeFBPwUmEIiUh86mAzUfxHl
qhVHdqmaAYFI8L0q4IoErbh4bdpgVZIPwsAjDiHiiemPtEF/8fip7erENQQnkk36Q92hNJGKb++i
5zBa8TuWnq9JKA9JKzBM/+IQksWqThIEdV6qpIPF+mwkYoW23NLv17rFhYWQCBIxqGjAA1BEtARd
j5ZXcDUCcsn/DW+RpgIM8b15LcmudG/vtwW05STk+s/SNOqLJW06sIBKfMYjMdKDxgZUF2T6W2dT
K9ioLgQYTdQSCcpZUU92AJopLrgwuufR+rn9JYsrfPklM08kSrVcbRV8CXL400cc0eTlPqDrqbEO
uxjdayvptqUkydXQZ0mSssVhz6X/Y3BiS7b6niAPNo2vtwPTNKF/uJIX+S2DgBW9HOTsBMVNIEpB
h4UFvOzz07hzd4FlgixzNck23RMzZ/XK0CwmiQat6yiuZXS8OBbbl468NTOrP1prrurSVkWdzxBx
LsFzMe94VOKs1HtgV72CBJH5HtZ2/cIeE9SpfTJ1aHXWn3jlkly6hlQBQA0ZJRaUOWYLl8Z+IdYN
5T1H4UzhkWPm7iSuqZqtGZmtlApnX6lSGEm3EEA8GDgVJkr6hrWy7RdiOBDu/BvMbKFSjWuoKOBO
hRBJ8ZK+QeL4HBun8B7IQNBR7CHIgZc1je1Wt0ONyGunYGmjqBpeG6TjDdRtZxfAUBh4wMdB8NAM
0/okgbQmKMdSR3+988xkrR1habfoSI6CDBQBgDInKVerStcHXx49rhC2RbMXMt65PaFLmW204f8z
MRtQpamZwjhp9NiTn4Al7OPdQf/gtt6D3vcRQi7EOELILSd3KE6e4AT+WbE/vUTzk3dpf3aPFQmn
Q9QNQ9Q9pUbfjfX+HNmFq1uRmwy7qeELl8uGw93i28qftVa3tQmenQ1eoEOW6sAKlim909Vi03GI
1m8PcRrBrRHOjkZT4lgOtYYEfuCATxZyUlu9rJzGr57/C0MoEamgKEQT81ygVqlDRWZSDCRYOJW3
jfanYI4sb29bkZZWDIE9MtVAcEzt8NdvYJRGNCt0H/hKieAdEF5H87V+tV6BswRjUWYK6Fwa3iLT
tksCgdlx/+Q1D+balT3ty/msXn7FbOWqRMviOuZAelOeQuXIqfthjbpnaeEuTcwWLo0E4PnBIQ6w
UkESbQQqaCR1B25BaS1ZNGUWf40GVTegkEF4DTDI9Zy2kSQW0Ped8grKa7YR9sDkx5/ZFlSiKcCa
nytLuJCbgcrIf8z9yglVgx5CyxUkHwilgN0GOINa6PPcFiayuQdwmNjem3//8gWHDYo3T6eOrMo5
rX3DLNk6ZFGQySxEBXU8VhqIi8oTr1sBahIDejuV5iPqbC5ZVStfekAQ/vLIEkEQAfCU65mWWZ8g
b1cwL2pxz8TGvo89nEgt8oBqJIZypPl7rz9XyScQ/KQKox9KS8vwv6MMyhDGz+2VWExd/eXKlcD5
DIjs7DDVGcsBTZ/AsYHDtQQy14ILAIpOBMXSK/e2tYUNDRwu3i2gzDD6Oa1Sbgg+B6UG3stVPXMk
Tj8reuTkfBdbMT9mzm1rC3crkmQQvoW/DK94LtEm1VPKvgftyRgrlZW3UWADaf9228iS74+kJgBH
gNCD3PFve9KFRy61nR7zIQhPUg6UVCjgdeWd0GH6WsB5lGeFoXW7JSjVtHYagITPqK1C1y11ldFm
KduOEiYcOzzUEN+ddxEAKBskiYCEb3annoMJZdLttHpfODHbgoEAfcLcYBqHpCbjGgh4qTQzUeng
9kAFX0WJ73pXa2maqnHV8V4ffFDxqUhfolbGC0Bk9pFF0EsbHsIm2YWJ/NRG/TbmfLeamJlfO0Db
stbUo02F/pj2owoLSwl+FAY80Fp/7cLDAQcUmDBJQOoUDR3XH8mYmoqJDMyEfDy+Apr5vofHQb+o
g0g4hRdcgB/0DuAnqJejt/O8slEW7ptL6/N86hhAvg/ZHObRZtc9DhrJtBeec6h0ihq02NZrqpML
REOQdsGSKMhNIz/xKytd6H3fCyoKAJSMWmzSwLD9yLfH5I5HjkcOj0AF7vjnTLRFYOFXhrvwPoKB
A1gRxBoTmdPsYolVPurClpv4lRr7lTpWMbopZ4O2GTiFHo2A9m2DSw0tVwZnDzIbc0Z1JeA9WgHV
CXRtO5hFj6sssehnlzCip2YNZGPZfwWBW5Z3nHDPSZaKyFl1B9mtIxuJPZkaZrBWi1m481V09iAF
DabuSfX7euNB2oRruQzUe0iHv+ugEfhokpWi1qIJYAjgSwOJBNmwaxN168dG3eMAZoQzCNsYHj2n
3soULwRZyBv+MzJbUyimdq2KdB26/mpLBMNptMtcPNmqaTnMKQ/5Vjk4g2pCIwMbqnVxBVRP4Y7f
58fIWctuLe9vaIGjww5aBWALux4yKuq9GGgl7wWa/BV3kS0223pIbC79gTCuOjgx991FDvSHSL6K
UFmIw1TcdyJYoFFa+wWZ0IqcxhKreG+gHKHda0T4jjd5lSQp4NKMIOlEwlxwipARrjyn8cPttVgq
76ky6EjRvYUiKp6569F3Kcv0PMRa+PFTp76WSNa73VkPzDCESIP8JKEsJDc8ZDndJoSQg9V29xK4
lG5/xnRlzvxGIDkRjEInhUcH0XTlXrx+cHRKNUpV3hNVIvEP1bk2rGjbhJYM2dNxBbk97eHfxpDJ
lOSJzG/OY6bpDZMHZPA9QQdMH+dIkpEgX4mwpz18y8jskRirSqRxDyNG41L1DMZ5Ae96/3p73pb8
Lkzcf8YyfzCTvmpEmeOwf0bN1Iy3tj9n8T4MT7pyTKndwwcTtrdtLk7f5ONJUA9F6X82soJqApLj
oeBBbM+464OVX/9XjOTXzP37/fMhtUmFPgK+ED0pCNSRNLwcnXheK0Un4NU0J1HA8pHkcc4+hKHO
njhIKcgEtZm8smJkCFB9MJC/J3IAaW9nGMvUjhUfRJ+DgcyOnXeJcaDgscMLFgvwjf22Q6zMoNSq
EF6voJVd+mCbtLOBS/7QLO3eQ9TiB0JrhhcByUoWEJ1m+kc7jgxwr2BMYhI1g5C7gtIPrVkifAWX
PocUi5mXmXLP9/BN7ExK5XMh5LpsjSCNBam2ErWFW44sdGKVgarXVyrutR5qSp3bS7a8TS7mdHbH
NX2RGSi5It3TNkhsaRtwOiHfycwxhPjBbWNLqRikr/+zQf4G3heHmR+kseL6WPDqg2A5DcQk0i1z
oo3+7Yhme88eIbx8Nx500KKF++45RmfEyhcs+UiXXzDduhdf0PEyenuraYvyDzoHhV2Uou4V6VCl
dskeUH2j5UbPdSutHb56lVXD6tXckv3TGDpJC04F/cFI17q5l169y4+a4oyLjwoLBcVOFTdC2ti4
eHhmpv6LuIowWnrBL83MXvCxaVG8LWEGXOWxdNBCuzdcCTnMrFk5qYveOmCr8tRyAzq4eRxmsElJ
WMBCK0SBmBbqBXu0Y0CbIMOFGgNKyx/kTUjETbqLT8MnBF+rqZaxml5fyDpgw/37jtnMJmWYF2hJ
F7yst9qHFoqVe/2QM2Kjpvxye2stpfIndCNKJxMx5S+9RT5MaTcWueDxkHF10R8p9KiGWcYpeN35
X819CSmLp82K0aWI49LobE19VmXjqBaCF27hlTUkV6cprgFGsfT73qtLJ10Tz1h8vySoc2gTkPoX
VlsMQh/KwaWAfKq4K3Kra2wxXHn1F0/EhY2Z7xEEZZOVAmxAypQ/qbnN516BsJaMa51pi28W5Hzw
WiFeQ6PS9dnDmuVKgy5QT09dP/1U1D1frHgV07P369nSpUkAFs7zLwxwW7BBoggXvaKwK8gWoPcp
OJQq4R8Uuo3WGDzXrM2mbgyDLpUKWKt9lwLXfu9PCbYEbd7lSk5v8T65GNe0iBfXFs/aJBB7WNJT
q4ULHD5Usd33n+g4vL3Ll3YDYHwa3OEJKDTHnIr1GIQt3CYv+kkCcCG2ERB9bwUPEnD1v3kPL23N
BlUg5zrkXS167J6HM2FEhBO+JLRuGYVZ3Ne7ci1ft7QBLw1O63kxi2oXKdpowGCC3oo430jKa/p9
e/6WtsSFiXkyVGegmJB8mOjA3Gqzw3u/z8+6YIUr+Y/FgOnS0MyZKAeQqSkBDCkVqIAC3QzZ2Qfp
fP3BsGbgH6fyU/dUhR2hkbq9PchFT+bS+CxS0GkR9GmRi15oQI3LwuJBSlxAfeUEbMqaoujqUGeO
hA8GpKYXMdSmdtLWLNJtUD5wza48RMUj46mZtk7UbZpVidjl/TIxW4BUAzoR088v9ovcyFUmpo3o
ZdBunLI7lg7OT3lTl/f0OXWUHDCxwNZLCygk1WGrkNulpKcmgU4E2ul/BYCu7YtNwfk4o0jEtWbd
PuUgjLCoqdhSsRNil1cPjbylsmU8GNFK4LRUlwHdzD/Ts6PCiWPdtghYPeXLSTaKw7Y4nvUBukjg
b3QgX5+blZmAkGirneQNuIDSnbgXeSLiD+dyrnxgJnCTrXt75y09iP8+CzjU6xmJFQhqoOwB3QOI
7yGxj+aC2waWzi86SICjBtZ0ApxcGwi4qqT+UAvegMyqW4bWUBI0sgfPSLquOMhL/WZoNUOz4JSF
QZvU7P4bC5ADBDKFL2oJn74FVtUdapOnSczo/39QeDxQ9wVrhqrNiR/pWKdJMAiCB0zTkPQb3ygs
Kjb20CdWXVcE8EPQhqwYXUymoxVGkVBz5YVfOh+lr/H9WOoIvsFxz4BCHO3mQTn7gO3aydO+2K/5
9kvoZBXlAcjeo56OWuK0ey7Oay9JPRuBE5zIw+vDcXBTjVSOGVjy4+0JXXRAUWgGWTBiWR65/2tL
Fa0TgMt9ASrH7wP3zWnbIfijNtvcLt06NsXQ4nm7rs3oLR72lbDySC9t0kvrs3FycjMafjFZV/dd
4cofVfCS6Ns6uFeQFV7tMl64htAZh7QQuryR/Z2T3NOowY/GSAQrXMJMEZpoBqnYq5TbaOAAAh15
Irs+5skm+2oq+0lObfDcAgi+UbaQj6TBTx5MBNhvt9dg4asm0WI0xqAYAuTv7AFsGGieiqmVzUAU
z6oIxO1rBf2lE3plY/bOdWPWq2IOG1wjOwOXOTInH9TGG7oNrY9xcKScFda6WRaDU1T3Qv2//oLZ
2we1D7FjCRAVxYiCV+/WDJF6I9sU3pnA7Vs/2PcVUPd+S5qBOrKRbatmBX23ONOgWACrgCYjFplt
N/DwNLSj/OiNUv9Ofc3k4nhlMReImSFBfWFj5krrWlFqFcNMj+7oxodwG24b+x0Cd/jjtoQ+Irm0
/cs+vXvqyFoGeKneAPMoYwIW8/dkXZ9nAIMhVU4B3YBe0meAhj3OBNviJjFdQEa8iagJNAKb0D2t
KX8tPGiXhud1vrEFAkg1gFjpIDiv3mndx5C/pupKQWHNyuys6AUrhr7GLmqzKDONqntoMn3DYqTc
+I5zbh/M/8dkArYuGMAaQbDtejLL8P9OZme21vF4nzuNG9mMPBLMJtjLuy24sE5/1tgrl7YpAj/g
3dB9Pyk6X5uNKa+MYOoCYkXdJcGjCF3l2wP7e9HNokvERP+xMHfuBYnGNbJaKMqSYTT1I+R40QN5
/4zNCTnls3E0jtRsyVdmUuxb8Mdbok23oG9HWeX7hXC71lVMwUR23eQkMqzl75eIEa6+b7bMXNoq
QR7h+wDjRH4RWb/UiZ3CLY7+gz9Jfdl3IIJLnNrNnNRG+ha9dZyTm3A6bs/U0kt89SWzLZDpgwFA
DUMTTbCRTZByvKMh98juxvi/2WyXazK7IFWtFtBrjjpwhiE306RjyPo2tHoCuBfYvcGnDS9x2IMM
ZsXD+esM3toP04688DcS3CaZof61/f7MYBv8SiTcZgRuB8GiU/Lw1Tml3ZN28314AWsXQSdlbqbH
wGr2q/izxecKBRxBmAr3IB+cfY8sN5Lkh2zqtK7RhrEpTro11Hey9JQJggVwRqeTBByW25XVXsj0
QmPtn92ZNwQJnE5vU9gVXQgovjbfvkHQ4rux/pd2pmvuYr77aJCGIIGdhLQOv7MUBmbDgfxZMbN0
W2rgLAChoYY6/pyRrId+h1ipAw8zytc9xPNciOXxscXOaAOD6LN/txJtLR6XS4uzgTF0TEnCAItV
+ZAraHuRzSFFOhHN+P0hPBrKnb+GR1uK4XV4dGh0ENGvjrLj9WRyvKxWMgXI9thbSP29R5An3Boq
6dCvYq/M6NIGubQ1i3Qi5IV1MRkRtnXk+DroaM7X2NGyVxXDF4j/EW1gRKKOUyDAW7kelR6OvlEN
AtD7vG52bqUdDJxCYZdtXfI4yeU6jWP+5EcdlB7uaS89n+W7s2EVDa7CtVWdjtv8eoAQDWhUwMkG
UNA8WG0YywUZoz7Gr8FJM4Wd2bqTfO8PDv/KppUWMoQY+D9js7t/0FJ/COppOffM+Xx33jt3cPWd
g637+GiYPUn3D8/f9ov9UZkvtUu91NyktmEFT+vx5hK8X8e38JO6ta4oc4zEQPUkNTjUAtpezvdj
klm1kepYc4a2Q/Rs7BSxCy2D0eKe54KJ4mXU9kmuFudIzfmtgtKcG/NMu+uLaGo3KwcXLVbafYN/
SNQFxsoNtuiy6DqIe9Bjq8Bvmd1gHIvCknH+lFewfFfjiQxRYd6KNxbeRmN7Kj5/OAs6FduO6OYa
2mVp6XQDsAdUcID2mMP4QR+gh0OBDHzDbCZ8SsLzyDkhKZVx5cFaMzRt2Iv7U48zKfSR7Pd6zXuX
u9KM+lOJCS3XKKUX3fnLIc3mM1alAkNCGkXLCZQC4Y90KP3a9VuoEwVNfBDJJMmDvi9NjiN/NueV
+2bp5E3cu1PNBDyo8+XM0FUYpBnMl3VgptpRkb7lGOTdUYT+up+/5MnotOsrVBxJU+6EwE5k9nz7
Ixb3FPIDU9stMPdoE7+e7TYv/VRPWsHLA3eSPjA+XhrHbaE0A6rU4O1utztpb7h1hDWtJmHhAQN/
OmijgEnFdTj3hPWMkzRWAzzY7RICwe5msNmI+QafzuYkPXRkxd1bWm7oQmlIu0yTjvbc66HSRE/l
aJrvvYReaUpe6p9JMwmKDgSlkNw0rGqfm9L2vNncnuTJp59dsQaSdAg0JtI7tGtdG64o7h+pFgFC
HRwjf6+Cr3Y4pBDXQeeGFFvgQVmJAaaR3DI4O0KKmKNhEok2L/4SiqMm1Jaqr4H9Fo4pAm2BB2Em
GppxIV0PKhPB+VVUsJH1x7G3mRkxIF5X+AuWMEdXVmbbU1aLpgwjWGGNGezuo1Oy4W3w2H2JRgBJ
IHWDN3GTDWe+tFe2y1JmcMokIEUH3LSIZ+J6gJEaypHR47bVcwhx6E+GcCgyO0MTaE4q2lk1VxH6
DSrpkTPTxluTUFwYOi4HcD1NnVPwWufcDVEpC1nPWhHYUfGkfU1QjMR2Be2Of/UjsgEKobF9mz3c
3qsLkjDXZmfryuSQy8HSKnp5fVLHwBJzgOqOhqMPm7onOljyS80xLHxCFn4ojzzyHIolH/qzkYA4
dsU7+X1H4GNEtKVj/Cikz4XV+mBoEsSyIty/bUTC/UohdiEWuf79s4OCFLo0pB1E2wCXJKq2laPQ
RGrRVNg+r59kFVJxzdGIrWrcFuzY9mt77PdBvbY/m2wkIWifTeMTR1K80IdGefYTy88eE/+DfSTq
vTaY2p8CLDPAr95e6AXX+tr27GiV2thLlYKxpyk6wJ2+KQlXPNCXqtnUwEnbcrNWSpgc6OtrCRZl
IPRQuQCGcd6W14ntmCgg9vKkpE2B1uT7TCNal6I1VxtU+SnxRf6pa6LeqnrGFHPIQwVq9jU4XYhc
8YAW9pkijQ6t9GjPsqQsQfc80M+EDeNHwWfsT6EFVWbfnqjfF931V8/CAgZyBNFQgRCq5RA0mepG
Am47CfcKbcxYT1esLewItMNMuN0J6/mLQ0QQ2lIv0IbnRcqLXG31+DnrnNsD+v0cQUgQ6ojASk/M
IfMWuy7VBykf+wkDA3mrJjXHqtlyYWJp5VlKrSHNzKJYS4H8dnaQ7gJ4dSIpR8PPXKVVMzqj62QZ
IJGkjsHDk37QPuRWXMcFnwJWRNRUwIwCOr+/8ceF75gPchb4USh6agN4f7prahLJxy6EPETqO31f
xaSpmaV3TpS91qnbZacM1HlK/LXG3rRQfMGnSJICikZkpNEOcv18BE3SqUmfiZ5/LJ9BnmcpNjiV
y31j2Tphdi4TacWXWyhBw+SE+EY/HB6NeUqAC/Wx4xWU6sZTQUDlDDFG2RLuqHmXWMp/4b8hC/0/
zH1Zc6y4uuVfqah36gJivHHPiWiGnNN22s7t4YXwCAKBQIjx1/dinzpdTnaGs0/1S0e9bFfaKSQk
fdP61kKr/8Sxr4H3Z3YuEDTZNu0YQASQFAgBYyzf1Rfdz33wc2hQFvaaRwv/87Z7SJffb+AzkRuq
kVhZII5A74YG9NO1pYOlRAqcj2PCPdSxQEW4itZya4PFDjJ1Mtx8VGvA7o8IHdffD33mCvs68lws
Cw2/OYv1khy1NvOVcqmCva8DdDMcQSl3iRHn0jz1mQui6GPHFQXzVD/LoLoiwTre5D76jKNrERpo
PIyQQJTLLPGqS/W0s0fpyxr/DBy+HCXpjEYeZRi7vOml1yyLIN4SdHP6ahL6CmhZtlhfP3/4Gymf
k5c795YlPPgmszGwXQbZi+Gza7Pfmb56DweDXZKrP2cFkVeCbA5Sg2hDtGdbqZBIrjluD4RKv+1b
v3W999hclG4AbHSXvIz1JUjMuQv+y4BzzlF91Fzo07cwuwDwg5lFB3VLYO1AnmBuut1L9LBhiEEu
Re+XRp3tJCS6e1n1GBXcZmrh1w1Yzv/WzEBIYiGcg8D5/IpXOr2RWUqAt9F/SMVYE20MJMgjTf1Y
Ec9R1rnqPGvFZx2BvWmhpyslWnX1BRMwva+Zj2GixREQT1hRDYzcp1cDSzJeqrQgx87v1+y1WccL
rOcl32mqDHwzyvwllqBsQqspRpkU84znPmiW2nP1yNco419K4J+JW2HvEbhOBArgV56H6IOEmWGg
A8SUgnwFFjW98HuIjb11b87bUfdczbO2+n68Rit5siBgOL8tLkV7Z+69k2eYnKQvt0Ffj2bGTTxD
hvYb16f0hmwiCIW+XmT+PRN3nU53ZlcoU1O7maYLgm7rfRkvvQePbD451G7rS8WoM8diYgU3fi7t
lI49nZYihijtp7H2Zvh+cZec/3bEcJY1ARV/gqK/LFqjWzF3CScgHi/udX+Rr0AdWQfqIuRP2CbB
96bpXDCDyfw13PQ4X4YTme0AiDu9I08s6s9uCWA1zKF63ezumlWb/q1DYEx4buBnVABmT8czHa0q
s6IhUEBJvW7TklB39ukrPYAcyDNuWnGrjru6uKjFdXYvQkUKbZVoagbt6Om4DeRutC7r9GMAUs4R
oUrqXyVef+zukDg6XMLrnAGZTTkqWAFIpYPa3JjFiNLJmiGRJYAleViqQeb6UUMDpjL0MGZhzJwA
DcZYg11ZUq8ruZeQg2bDAUu6sB2OGtsm44aBJLvmKwkQSLnLdOhq3HWabwjfeiYQEBsCtX1nqKNc
UiI6Q5qDp0eVwZ3K3MhyzxYrKYGa7sxGP/4AMZvXrtaZ365UXI6I8MB9W9zq26C2kS8GVdP3+/EM
c9Dp0LODnHaVmeUxbM5w0CFmLwIZRIc2cD2TeuRBFWH4hNybb1Dv6Wl51e6hTXeJMuGcSzwFAjoq
ZOibQ2hwulf6GE1drg7zTjxIRcbcjzQQ+6If9ND9jVj+ZKjZSlsRBU54xFA/guDR2FSxlymetlfh
oK1WxgW0yxkNSiwusorupKSGeGo2GrJvdiwymFbzsX5Rf9jbPmjvyVUW3tv+cqeBnAgkewdxvLsj
x6OADuVDsdpBFX1zd4DM6fdv+kyW5uRZZi/a7gdSoLUecGw0moLsa2EaeN3GpYzFuXMPGlOQOAA7
B/WwWaWqNSs7G5yRHKV5m7peXizjsIdrWIQ0O34/o3OeNwgv/xprZhgGpdcjsPfh6g7QHOPeQYH9
lR6VcFjsihdI229Wpf/pXxj1XO7tZNTZjdqi2lGnnU6OUwkALLW7aGNt2nsIG9yEu52AjuXLOPrJ
yvTr9+8nfM5UgSkJWQELZAmA1J6eExrJYmwyC5GG47dt7HV3aff0/RDndgkIH5DQ1AF9MX8GzF/N
00jBmFdjcmwAKNcFK2+zS/NNciFleKanbApbQNOCvPSUZZrtRl3Gjp0rmEqHdrLhR/yA1uGbGlQf
7cqDgvkbNihC4jeogCrhK6m9ZFhqF1bTOrecX59h5oXWppGA9tEhR26C2tLTs5qZy4KM7oNbJdVR
ZnwAxaJpf1iRazUBbyJ0ixtKYu/7eEQvoFu1Mg9lN4BAsWLVQDwzg4vhWWWmvuq5AWAOb1FU8qpK
qU2fxGCFRB9JVKDvVksZ8lSxWbwxy8jZwopyOxRK8zqi5eRqSJoSattibJ6Ax2/Wo9Y3VZC7inm0
9dq6BzMuu9G5aJGykHpZ+aCarbhPCovEYQ1EU4x/J8NTym2BXKlWlivFyOGYSdsF4DxJnX1mErYq
mT2uktKK33UTNV+/MUyw9xey0Lwxb+XGKXRlzUqQQnpMK+3WL3XWFGiXZ2oXFgJtmB6oBACdLhLx
orJOqJ7VdU3ko1E3e82xVLU3abW1f8er+evVQczk9CR0tEVjJ5Q3jul95QDkbN65YOXUuaesk20U
uvEiTi4k5M66vF/HnN82jlUPBUqux2Rn+cnddRrEB22pgReChWxpXjiIZ2p+OCGoIKOBGqf9l44B
p2OFmxYRdmeY7IJ2sYccTgVgEvcezWtw673wEoykgcV8X+HL4IK1OD9bC7lN1FQm+o7Z4TANGg1W
nxtHow1a5TDyQ/bDQKOQ8NQ19pRNQIVV75v+ariEjZu+eR62kb9GnluQmOt5OZrUOLqPeulnHhFL
ne94u6zbmwvuwNkbAL4FmKBxp5pziAd6QsFz2xcGAu5Hd9g3LUADF6oX52+6L2MYp1s1LwedmirG
EIv9FuQiYKNKgtuPaBHvWggLbVZ3nyt7/cO5GP+enRwgk4YGTDVip+nzL1e5QkZl0OLROG4phvne
TEyOyy/v6Mt3zzy2Bqljm0zfPRzDzTEBAPD77z/rEk54z38//Mxzss0+BRUOBnDSVbRMACx85C1K
egbKeXbpjeTAG8tz+a6TF5y2n97md3ObmaYK1LB5WWFoHu73z9cLoLW8rgLeBzyWu121vrra6F5w
Z6ceJNq/n/ZZb/zrtGenro/TMo0T1ZjaDvbD5zPiEc8I0SC0vmXbZfn58JTfX22OQJAcVsgh/K1D
/9eqz1GpilaqpEsx9fZR211PAUAUQKB0uL6TQD8u0wu76Owlg4ANfj/CU4DsZ0vdgzhb0yiu1Axo
xz1kI8xAhsP9Bjw779ElptBznunXwWZr6/ZdGo+DiTSCEWYb22e3K+3p+/d3Bn0HbxQYDdBKgW8V
PJqnZ65os1hGDTOQqliUW3Xhrw7vq0tKyWdzTQjpka+AnJepq3MPFOfCMW3ckFT40efitfKKCHbh
1d1er5/aMLkF5feVDy7mY3vMgrvv53jOQwTQbyLQgpItnuB0isxucgKxNuOYWq/V8DLw+1x5GfTw
+1HOAGKxkl+Gmc1RIaRgVk1wez1Ot2bitzcpEFOV93oPNW+cB8PzdsrB8bqdL30rAy0qhRKMAoUY
sMI1qDh8/0Bndw+wIUCnakBUzO1hmeiVqg+2cVSflWvWLa1mzfUAHRTWhdr++YEsCKe5CBvxek/X
19bBdc2dxDzKwLEW5FWNVkURttmqvETyRsiZWxy0DmDennT3oAl3OpQSx0qZ5xiKhzWEjpS7cTES
n62f95BzKu/QtPsRT8kp5mkH9hlCleMeJK35DbqSaQDSyOP3S3yumoF6M3iQbILUMLjZTp8nyhVX
ixNsrWDf+Xux4x7K+r54YNt8Z24SC5rjl07sGQFq7OIvY87Ms2NGiSIZxoSjgewH6Le8Z9iYuwW2
mbd883ahrPxwNZH7HoIfFyZ87gWg6QjwFaCdAJ+dXRe1NCamA9y3yl3J3AVhj05yS0AT1BcheM/S
vgTh+xLul4LdfSkJf9bGfh19ZmMN2o7ccIZp6vtA3LgPtorWX89J/U/wKq4uzHXaTHOzCq/AmnDC
yI/PM3SjE/WaQi3jmKMdRq6hYSn8IrGDLG3RF+4EfRrI5O37Qc/a8q+Dznyghg5FXcK9hc/+4zHa
A8rl7a9rb/3R3dzcPPDdjvhX/mrl/7h0XZxxkMAZAHwA/HfwrFmzU5xVaZRadW4e9U+QlHRI8wbg
qukvycNOzz9b1JNhZieGGzHLJNQPkG0Zy+WYOlhThab+EKEC8f1ansu2ANoNTxY0gmA6nofsMRQN
zbGtzCNykd7ExXu7vFn6wksm/cbthaMxHbuTicG4YTScCwiowMjMrEw2qlXHzLg7Fg6Lg6TBxJou
aS5YmV8Tr9MwkMiDqMRkTuf9aB0y8aaInfbYX2dXWkBW+R5p8Q/QdS2pb+4fZGgEdeC2hwvTc385
DbOBZ2fPpGZagNGmO8bWVSS2yp1ck3xNkwVQra18sfX3fPAT39qh6YYvsmTx6r4wI4ReNHOf9Brk
kUF+C13qfXUcmnVGH8BPwXSf7ZKliLy6RXdGHdRwm8P4nl9z5rc796ilD07uJwFEKAW77sulWfk1
BR3YqryzqhuhSU+gQU3x0lXxAt3CQ+0uYh1xrrEq0ea7oQCBprtcCzo9yP0MNUpIB8We6YQdARxF
l5BP7afu/X1l5h4ag1Bsl8oD2EyQFzDCZG+8pvXF1vbpKP2yVb68w8mgfolz3IiiGO3Y7dFEQ/8P
yKgSCaLtnQYyPzyMfTCVsE7CS9p1v5jpny8QNSkNhXDQe87tRpYMrT29QG2RXNvIVUXQbL1wZ14a
Y3Z7tRzFfehadMetsUT3W7nVL53p89vwr1nMDBAoZAeninHMIIMQFNcQF2t/ZNgiXrWNXi7cH7/c
VbMVm235bqgKs9WmsTw0C5p8RVhoHq4ir/Q0v1p0W82/c/9jUa9pUEBgEAPDeQOX/unmyAerqqWa
YVBZN4smYswbtKwPebcWORBHvYQKbqJeYqz6FRf6c1z4r+hxBTTVmC1sztMcSqB4dWn6rI7oV9PR
DXNVUG3CE9eqR8A42S+td6rvyg/1WjgBBCs8o7n5ftF/yaXMHmO25sBNDoVapN1U7S8WCsrgAlOO
Qop6TnWd25d0rH9WS385jCji/Hves8OYmnw0eon1NqqFTDzThRYFTdfCCOQbNz17hDQFB+Wbb91A
Oj5fZ/aKv2kfLRTWEGKH6rsGFCF/+H4VLr6NWehXJ7ThNgR+sPU4W2XNran5yWtc3rt+Dl2hdfPY
0V2GJYE2lxVkypYOt98/wq+RPd6EDXYGuHqQhEFx9XQjQgYMgkel2R1ra0st5IhvihuX+BJK5OWT
GRVevzILj60rE6odaBlJPfdWow89WQzQ1ELzJ5pfTORyO4+kS9LtLWNtXsTZnLtKJzs4EVjCCZ9n
/wdUxwy9sPCQwrM2aY8XaB0KY23JZdwvGd1k5nPt3pjk7vvV+TURgEFBgTAxZRAbknCzF0QQVdaK
BYXDBBc3va3H3h97EJtX9CYlz72lgtJnI/SFBm12BQpalvssmgvI13kogCZHKF846NWD1qmK8Ha2
dzMlsmuzQZPVo7F8xA5xUs95QmC55Mt8SRsfSLVhlS3QBrKPboGsCqx9ASiJ+fO/7xdkuh6+HKNf
HmW2HgogZUDzj+pRBaydZJ2XqVcAc0f5hTnPY4D5QNrsfiSgYGgzBQMJMBxS7b2Pbpyq9MBtF5rC
XMjcz7ekgTi6fB6aYvH9LGe30y+Dz5y8mI6twWtVPUp+z1+i/G5UN7RdUS3Q5MJSLiTXZtb0l9Fm
LrmmKo5UBrzeDMUc6552HQSZmiAX1zk0xr6f2cV1nR13qFypPTfRhlms1TCuF5W6KiDMB8Kd1Je4
/Vdm2F+k1/j5tubbBngLECtoFrhSfgb8X1whjYrBHnW8TZRDW2cJ4Z9FCjpt6JAAfam9XmK4OTvL
idIIVwUknQDzPL3UmlQFKSqg+MfUCE3mm3KVrl2yqoYbOJEJ+6zdpYDF1aK3C8t77l0ix6wibQg2
GuB3Twces8qGNjLaz0iTRD+sZuiWvY6KGvTSdI/kyfA80Db/Aa3OdK2p9rDKlQFteIw/5aP4zLS8
W9a2wQ8MWLjrkevALanmSzmkfPX9k547yCiEo5OJ6JbhzrHOfa4mnEV4UFovGljDRFvygDiF//0w
83TZz809eRpAkFgTVmrmjrZtVHcoZ4AQVASoE/npDVg6b/KDFabv3VJCQEEJzXBnL+jaXHZBvlYX
FUplIDc9ZIG7hhwG/HW6UC45mNMRnu/Ir8813yFc0yNC8Fy2/mHlbNUuZE3DHmmdOH62O4QxpPDN
f436X2/9f8cf/OZf31//83/w8xv0EQUFkdzsx3/+r6aW4oXRl+I3rxEfL81v/PO3O/kiaS3pW/0/
05f9nz/+5+mP+K4/xwpe5MvJDyH0AORwaD7EcPtRN0z+fAo81fSb/7cf/vbx81vuh/LjH7+/8aaQ
07fFUPP7/c+P1u//+B3kU182wfT9f3549ZLj7+54Pk3vl7/4eKnlP343tT+QUDfBaYNoHSmCCZrS
fUyfGOofruPCH4YUC7LEPzXYCi5k8o/fNQ0fAYDjguAJBD3oqfr9t5o300eK9sckzQDeFsTLYMqE
yOjv/576yQv56wX9VjT5DaeFrDHoybZAWA9mJdCNAe+jOWjym6dHLO52tQOiJ89OBvGKZvzaSxs1
v0RIeXr6/hwGwgMAidhIJ88T5TpN6ygaDd2zWFrvFKeOwQQutaBV4xIyTIN99+UN/DnNr9PS57we
E5YVXgxEJUBXgkTXXPYhyuTYRZB/9CqXpyqwVPUw9qqnFjmYK5J8AOE7KuJVE1del5cpPAy0zlUb
atmRk/mGdHmV+EVuyYMwitzZGFpvuBDLaQfuLDMnAX7Ml26RjcJvJfD1oGmlaSfNgDpuLGmgGAlR
o6C3h6ggfhYz0bnAuylNK5aSaqmB+GdsDJCcCtKgNcCzS5Pa3Va02dC9aeBObyOvh24AeI9zFV0T
QFurBJjkgLkcxsXvHDe3yJMooEfaBRVVjdj2e1VVmsgza+ZalYd+PVBp+LpLndxd9QWL+9RLsoJE
j+bQyfGHXWkM+Im+BmPCSgqK3wMpXa3GS9WoLJJ6sh1tSHUVGeHwetoO8AY1MG3IYJe+isRajHIH
h6Il+NTNnpmeo3Z2tmajZRmBKohV6GHSM7srPJ3mZm9CHpW6uu8oBolSz0hEYwRZVukOkh8OU8TB
EVRNNnnTgo4VRWHVALUY5SLf5qbGHgDQqKx1nLoZDdNy1HgZ5Katxc91rIKFF+iWQU89W+Q6/xxS
Ke61XBb6WkktipiiH3URDBVJNPDNa53rFxUoDO4NrS7B7VLERROmtkXTdw7RWWANARpTl1hzRfN6
zXDEooxKN3nrMt0hHwXiK05BDApIiK+nEL7byoqAG2skKEqhXaUwWuc1QwEjW5R0kCB91/MB2h5M
HyFZC01nouVX1OhsAG7sLIq2vYHutlu0rCt8Y9mFIlCLU9sSEJAqrhS2I33RNHdlLFRrz8qmqG6H
dMCAmcLglLJO7ciWQ/Ah82uTKj1EzjLI9XrjqJQkzJ2aWKM36F1rQC3XVClfQGwlsrYWdPus6z5O
ykbz67wo+VZJuaszj5om8sPakKnC9FuWc1BUdY1VopkihlFvPJbq5ZTuqpjNFyAqqMcntyW6AlKU
zGjU2zyrUQ+SwjGyfZXjtd0QXunulYhlqaB9zslAMk4Jba7AgUC0ewP6snnm606hrJVozFcDfCxE
PqXrJxrYUsOiNSioBawuYsUVoCc53bd0iC0s+mCW66q3oTi6b2OjA+MFE6pbCfTKUZUtHWcsh3WF
hjiEU5Ych6sBvZvgLbJLC2m0umkbNLDH45iwYKyqLtWWVNTUXgEQaoknt6rr7hBDsJqRYHRF0d6J
rDcm6JBScdTDkoZlzxzqfXKrtFnmHNMYrH24fUYtQjKnIWpV4sRbkNFt/KQx8mq87dreBJ+EVzd9
zNs7A0AlUd4NriTUvcKdxUXki06PWXOIFLfom22FNkThvI6yQpp5XehJJO6bkhvKcFfx3ii9lhLS
BxbUXq3OS1s7TsPKGtWkDKBLV6G2lFopWK/stEW/fpdYKOW0QLxCDILjKnWvgVKmrY4eXZG5kKPJ
Xbv20VMaQ7ZLIWW8GEUViaVdS1u9du1USTejUihKSGrpRIFAEUdZgT+TVQGkt6AcrypqU64tXBzg
Is6UCrAuRm3mNY4dGZtMlmJbxCrPAvTqo1/QVrQ08plh6IMTDNEoFZB0jmUBjWNO0hjtJkTUfWx7
I48NkT7FSjsIKDQNbhuzg1s4oov2cZujlARQHrOTSxXfU3MJ/hEHBXIY8ankqk1Ej6furqXTRgIO
mACNB6LWMM8bDpFfa6QXEiVnx3HQmAGeER3yLDNvDXZflczQ4EdnJaCxJSvbu5QL90J0dGqWMZ3J
SCLWR5F8+sc80LZT6lR2hGGUSnGt9Zj320qt1rUwxc5IjFZffG+WZ9EClg8YAx0NdyjL2+jOmD7/
EhZFaDjtRwt012TsG4S5cFy80eQ8KGytDuI8Vj0OcpWXLCq7C475LOk5DY3p4haBjBZe3bzEytWh
taIMe0yaEXQLuowtJPQ8F6oqLiXCzw2lo5ERIRGaKkECcjpLI1UsV6Ci6LWZjWaTOLd3nZYlO40j
3fafLug0GxCyoVsUJaE5rUAzDND4JmMCbpOxhsJlX2JGUW4+GoYsfAdsHV4xpMmqJexP9a7/yLff
0zfBa/4pT93204Dgn9flR3EnxceH3L+U8988cf////D34VH/9l//9ql/cfeXL6+n4cH06//y9TXj
DxOirZOW2cQz+7P36F++vvOHPdWVwWYBB9g24W3//tufvr7+B9EQNU4ayNBpQQvsX64++WPq/oWY
KOomiAMA0f1/cfXRsYeUInEnkmcdBD6zw1cbMOEu2FNLUMXemSxz9i3XqwugrdneV38WCjWgUSB0
NsFvphvnywmXMFBRDgCuo4Hp264Ah+nbUQ9LWKrwy6qfcfFnV+S/RoJs1s+sPhK6s8ycQ5MqB1WI
p4OzNdBTAyWzfuiD7wc5Mx0QzkzBEZoh0BYyu+9j0xGVsKceDLtaxS6Pr+tByIWjJ/xSg5D5k57h
S4iOGjVasTUURwC3Qa18rhgUkTKBpHoWkggOJsoTsor2bpXTLKx6BkbqyEzdxIvH2oJSXUuaLcot
Ue1VdCSt10RWDkLWtpd6UBYxLgMnlhWa+TrRC8/NQKN/5zZUJWE0kLz1U1B961cxRN+us47oCEpU
Er9VWuTGoWk2/URvYPMH14yG3I+7vtCulKrDhzrcxU9ajCmE4dQkbxeEt+YnHali+/gKIz0MeYWB
Napo7wb80DiE1g3PIG7XmSb4pZnrbCI42qXf6ER0VypIoo6NBL1PSNQxK9Ghl0M6Wghpv9luYaNk
qkdojOwzl7l+Bp3Np75W28cE+OrUd9NIJKiitqn0nKJA8y0aAPNNm5hVtwBdcf1RZF0ehUzth9c2
ivoHKLrmnzmj5r7iWQeCepI0t33vjOkChPxxi4mD1cN3a2o+OnB6S38suPJaN5V9jIw8O0bSFFOn
fKQ5nt5osfSgAZM2j06aMl0NtCSXj2BLbK5Hh2OlCycrn2Et0DwkYhZ7uuxQu1WgkeR3hj1ST9au
fBQ4ka9FTekrTk3zkgyuCaGDEdlnH/LMAKFDZKt+gZkcmQ9JHQ5puhjCICzO8zhwyIDUtC6r7gn9
O5q5zJ1hqP0RtNtPMbpNrnRSuwch4jbFYhLwFelVmz30ujNAWyTrr8eyQ2viiI7Uu4m9Hzj2LDd+
aG0PKietGapX6rryoY9Y96NCet7xKMiD30yS1Xe1Y+lsoQ+y24usg6hV31soM2dj3O/QKmzFgYaL
B40DZa9+qF2XvrUxZ+hDt8DB7KmtiA96rFdN0BhFrXjCdNpsGRWptqmQp5lUaqmyYzqLVD+jBWit
eldGPOhyszhIFTQJPkMPAFxs0OpCbJbHBXhXxjEfD/3YxTdFrrXPWWejyiTgOQKRR+PHxqKTby6T
Ahj6ynES1NqbDhx9jdoh3JI6H8O2yqwYEAARoVKXaiV4kGsSeR21m0etzHnj6XZH3jIui86vrISh
/zLqKzgYNgckVU2V7Ar5/NbwuLRq7rF+zG8L4iS7yQ3RfYh+GtwjDkIuL3Wy4blNqQFKtwo+qNcT
MwN1TMRwyuAwNwy0zKJ815JaNT1FmCkoJxulM4KkbvhRpO14RB+B4wYIDpP3xmBINiR1Yj8BImgd
dEE0Axz7NmJuPAyaJwrhioPaRKa+HSIzAYoh07IyhD439r9aopAblCPpO881cvOprhX65iA2uxnK
JuXBgFwgEPB1rPQ+TVUbnIouyXWfWFEi4Jv37eOYd1x6Hc7fW48NdEtS/ZG7Ed5WJpvuqtb64cNp
KXZSU0UZMsLAX7HAzSInzGJeNIFTqpBbzRBbKUEV9QYIqR37WUSK03lmQzpALhQE+mA3jIoXmg+x
goohibCj4kGki5jXaF8jEUHZJknKNPci5C8NFLzJsOd5JTFNQ+mu8Xf5kYD8GCSXatqjIq4mfR7E
cUI+Rw1bpXd75EFcbtVV0NMIrSQFc5M6pGxgUEk3GRobDd7dxphAtmgzqA9Bcq0NLAEtSygfxRU4
Wy2ji0CKxNN+QYA4AX3W4GTOsq3NtPfbVCedZ9HW2hLIYT1phVn2vpZTPBOqZB3zy1LquMwYz27M
SFOMlY6QKXRpCT1cgyF49FRT5BvJGHSIKddEGVA6qURUPYRLGMH9bEdAFJBqPQDAQ8JWswuEgV2v
gnF/qMwb0eZIZkSjoG8GdiuyUXrjom0zcVgepFlDoMUTd/DWk8ZNnlgZ02HTF2b8QbXBNMLYTNsb
g+VpG8QpK5HgUWUP1TuDcUzBqIYwT0GpuMoKF9SNpOcu9SlBUsTPtLZ+i9qoSfxEbUgeEFbi8q0V
qa1c1BBcD32CtApKWxgPhVHEDNGr3QYJVdSPJuIVxNWR4ISavA2qGWdIUNG19Rxkf6MkK2XUq3Vm
FI7rV5qV7FooYHsNiYzt0JjsXgWj4SuCUvGsOT0DwFup4xrsqjLem0iYXEmilmQJKCRvQ+7Qivhm
klCKShVDdxuUDV87TkFjPaml+bDuSrbkSHrf5EVEOVrSdPFWZp32ECft0EPuUgHjZwRWFSg4pa3I
/Mayq1cVd1vIGodACkiP+GvRse7AhUoCA+xrNzAL9lVdCjShostuoSu2/dbh+9HvViet7neWbMQq
czrneuisaZ/HAkamSs0CEb5d1PdRnSe3LrJvw0KAsPA9MyLd8rWSIfFhC32E2bVxf3mGVooN0jGm
7ceAasX+0KEhxhe6dMCArCViLbH5XiushvQhsMGZ14KTbmXr1AK9VSxoULi1ed1rBUWrTFOrKKRr
OJFt4lZ3cWvbL7SqatuPxrbbl4YFfJRi6BKlOJkCgBDr9TK3HLTrqzQdH7A3tRfuVgb0KXoNBiRt
hkwuidZiOyGNy0rPKVP5BHWAOAuGgeIGoKKtQYHsGv21bUgj3/HBHGFT9CE1/LJyqycTmy9b2CNn
hwEJ8c9EJeVVA0OBfYTTF/vIJNBnXU7nIzVIYwWaGgsoAFqkeIBaIH220jrBxd6aysooQX5BSR7V
gSJIZ/g9dZDlUd0W1gH5WesIRi5D+mphN6CTHgwJVKvom3JhD42ee2k6YF4dvEnXk2MsdoMgEERF
qoVy3EQo1WNNpYRVDls5ushbxp3aHgpm8uygVQZrt7VWVRlZV7FpHHS7QilV1ZG/9QnuqBqOXMwG
YBDN6hWAeI8pI3KZjiM0WOmRtTzI2oT2fqfqTrYtWtJZaCnCvYWNwzWCjjoKsHes63zZIH+obPvB
TaDI29kKFIGreOw8lDfEfYn6ce+l+BNk67JS3sguL4D0yh2xKgu9z8I+twCVG8w0LTzkfPHmDYB/
XguwYFjBABLPTapUoBvqkixHM2fWJOSapDhxMCSKfkAjpIwXvE0H4dW9neo3UrfgE9XVANuljrqz
E6VqtwsqrdQKUugZGleJXbIhGJCVTBdNr1nsKq+s/kWkyEF6JuwiQ+qU2EmQpk77LnQDfPtOInug
fySRupcYearByE/P3AwxEO+F21rQDRlluzF6Xr83YztQ5Cd5IbwsVjRI26NYgMbpWtSdL1xkb32l
tqza7yXuYJUP6rpjSHMHObhdHU9JzLI6jD20cMCWRlI3dOuIuIvMVNsVa/PEQZuiAlxAwFokijwN
xeZXu9NqO/zf7J3HktxIlq5fpW3WgzLAoZcTQIgUzExqsYGRVSS0Fg7g6e8Hsvp2BjImYOzZdimr
KgqH6+Pn/ELMpFj3VLdFOxMztYn+GIOePvQuMjg3+TSkbIzI4gaa46641VE0UZp92qsd1cUgiDWO
HDEYp8CCJ1H5behSFV+YRLlfElNYX7WI8H8XBDxCuJfVsLC+tZWt4/YYYbZNMSJMXeNV7Rh4AGpB
Vn0CERJq+0ltE/VDIMux+kpBxK2fUqOt7adKGKgPqWSvYWHGpZV+//lQ+0824r9IGzx7s75IR7wv
4u77X//4n+brt3/s87j52n1vz0qRyy//uxRp/UFuUiebAJtwAfiQhPiVnqBICcVRwEddfDcQiuId
/M/0hPUHxUYUYpCoQdzHXRBDf5cihfiDfBqi2jy+bSqcpvt/SU9gl6MjPEDUz+WyOK+eZw4sN8/r
TCTC51uGQ2q4xU0cFNZGxvMc6QIeg1bgvLqY3PP40dZwZkeXsV41vfAFIRN8Tal/Ufq+PEWdGt9z
mCm7erAaf+4i/UMmk3IDBnieT/jZ/CIkRyaSF77+whI5m+O8DKzJ8CV4672Sq6VXaZHu603lbPT0
PNf6z6YMEj2ke2A1LICAZ5kYPcsiIRSspLKaumU+v5NWZno5p99utonwBqXod52IPz9bfZtpmb+b
NUwqi6rJQK+RL83QKGaWK/QQgvUuD1yFslkwHK+3cp64/tUKJXXGUsCntJZ02vPOpeD64DEgpakq
UXw/jVnxRaHdnRbnxr2apv2f19v7uS7+lZv52SD7Bay9aSGhQmL3vEG3qkutl7buu91AcG52OVVF
k3hhDqB/+12mBD3kp9w+9OgG/5Bz/iVWy+JA+a56v/EtOm29/BaKIAgSLnpyq8638WTbWhQaPmmS
aicsm0sufgxyyw+JpD19nievDNpXJt984+ggXTlwv4SJDH3KMbV3/XMuLGlG5l9fI85HxslbNXah
2PumInJ/NtHXCEL1VgVPtoUi4Kh52XHoSFheYVi/pEPPZr0z0k6GIxBWYAruzVinb7OqFRvotIv9
YVSQw+JIJLt43khmT1pfFIKZZqfe4tRMfdwmhZ7OQbWxireaWi0qAg5ntIgyfdWOiCtswkC7r151
qCHur0/SxZGj7LwAK+GYGatkqa5CEW45kfxqbJt9CfDhTur9lvHNy/4AWmF3cK5RbTHXRGcIRJ1R
2U7pm4Gu3hT5PN0MaZbf8Ozf4kxdaspg8S+1ONR6fsKwnp1uEdMUFAaad7nMO5y5Q+U0O7n4ELZB
swHNfDl2cA1ZcdxMWKrCtDxfEF1fJjWxXOVP0q6OEWIPoFiacWOGlmV1vqmZGkoGP7PmC0jtvJXJ
cgF7lFqFHaHQvlutnty3s+XiWN+qR6Jk7VsihuB0fVm8HMXzRpeT5tko9qNd53YgAdCSy/zgKPXg
WeRzOizVXWtjsb8cxmWqFrMxtBtQNVl+/FlbZV2PhtlYLTMWZF43uvVtbXTBb7kiLee0iyLLz9Xn
ci28gNFqJCyCwWz9QlO0k07IelK5R3a6zBlGTTE36h0Xpo36m8uzlLIOSi2rxWFmox3pjdb7lN9Q
vSgwZfICe6zuRreYbuvE6vduQILmt+fN4sRlEBeDepSqzsfSLqNQd/OoR15LNz2rIPmTgSzznURr
Njr48qbFR4TqMI1w8CLsfd5UFGEaH44DHVT74bE0m/6tOse4fVRjfTAi1xk3+nbhquWWBWyAc5iA
1WOuOteGaTuKOgY+qSaUd9quKLnkapNkt9TtXRDXYHyAOAATtQ04Mg0P5NeuJuvXsVs7w8b1trS2
2pfEvUuoRh1oKcad95/HU2rnWdf4ZqaTrRy7TMMjr+vSaRcVYf2m5Q1v76bR0mYvScB1bQzHhQXG
ucyZTc18qdutzoWhaIUmI9rvSXsf9EJZnEnbzs9a7WtPPeimJnG90ecXxwLIVUKIhWPNlEPJO++z
dKQ2d9B0fKEVyb4dYgjHpaN42HN/v76QX042TS24Q+JyYA6AZs+bqjodnEyb9z4IkSbzc1sER0cN
3JvGIvvmy1oax6mEbDBPlHs8EUT2jSON/tbOZB3717/mQr8xV6DcB+KR3v8kRzw7omSRzV0vlNbv
8gaKjGLXb8xMi97VZplsXCovthWVWNDagofTsszXGIG5cKZAMfPOr9Qy2jdxYnuVEo7vgygYDyFZ
2k/Xu/bi9KU9qoYLtRn/CjSIz8fZUobEbgJOjCZy3T8B7GkHt2uUm+utrOgjHL80o5OURo17EURY
T2dCgS2eTUm3qjS401qAekBYyOx3Siy028loSEKMPcm8UY8OUw0+CfRgfCsrp3vKlRQ05tiHGM06
Xby//m2XRgDkKWLe1L8pqa/uOopUg4J2JRtZ1VXkF/XxQBZwS09rWa9nxwWewsQ//EUTlrYWlY77
QAkzc279KY0rctrDnN7HcxoGflX34qgravKq5Uj1RQlUyqSston0Xjry4hN08Ac8kDi23dWJEdZa
qpXBAJ4mSsUeTExAAaUoPVkK867PasqVWYQEVeiM9nvWqPvUktnfO2mb+qSVtFOlmsnGtXxxWEy8
m4D/EoSuT5RQlMJG/JKdFZRxtTcqlbcC+eWOzGoZpSe9bMdTECCsL4rO3UMoULYMc18cpMwM1XWX
dykmHGidne+AJnNMZbSXpZlo9WPFaOysdEpvekd1f8yKM7JGZ21jm68Ib8uGAAsCmYnHBCwuTvDz
Vq1eHTFDyqQf2PpHo3koyu6VEyh+oRg7S1c8sFI3uhV6YzTdJfNhKNIbUvRD6/qthPQVAv4N5w2b
kJcjgfc0gR9HHSgD8kDn3xS52hipjTX5JtDj+1S2ggKDVj/NBiGEkszNI4Ds6tv17ffywGNJugYc
UKJ1FfDXeaNwTmXvWKXqF6AP76Yfabs3xirfc7Xlv3tlItPlAFfEJgacMYfdeVO5NDDFm9PZN5O4
ea1Tmt/rRVG8TbPGPAVZ7NzP4O43JHRervCl0QXHj0sfQdnS/2d3h2ZEQVE7DGrsMIqRKJJbkBrt
KZsq6IR54SC6DgoIgwa3nx7Qips3zt6XlxftLgRiLhadLMVqgMPKMpMuxVZGbdB9i3gp3wV22X6W
FCI3mnp5lOpEhNAQmEpGeJ1Eq5JqicdmjMszM/hrqXZ9QNj28/UF87I/YKLI7rD9TGTB1pKdlezD
MHRoRKp987bWzGqvlBEF9wa8x/WmXq5NmuIVsACwVJUo73zu5BQ1oxYlk6/1TXZjtUal7RQt5sym
XOxF8eRuuee9HMHlhgQMaS13hWOvW6RfJbn4yQ8cTT3pTa28EnLYsuu+3MrP55YBuHONDpRUrnp9
KYKYSjr6WoLKwJzk6eH66F1shfiYkh8pKbHWjpp7PBzxk578TCN2ydsEA+skHDfW3IU5Aq2KugAK
fCRl1gIRVC4GsmsOgSL6tDdlCQ8gV4L6jWFEETU6Tf/tGNiA9sKxjfTPkhpfBUxj2id5bNJe7sTK
rZ4oEBIaIyuo4I3j1vV4qXPo7MDHUB3C7QVR+PzwaLOOrHOr9L4SdNSjosUpL/yhqskTq2dL1u/C
fPGu4iWxnFTL3XTemBY6jVVPTof/UO3yZuoMr4vqLcmEC9t32Us4XqEwQ55mNX5lP5CiVMzeT4zw
ex7EBsGO/rnjSDpeX36XG6ICwfuUBO16kSt9A7ql0nt/6OviTS0xJmfhz/cBmp2/3xJYWx0kJppf
pAjPB05x8iF2ArX3qUxXUBlMfa/YSvV2rMYtMfSVtu0SNyy57X+1tQriAMOLECmN3gfyjz5hU2WN
R7GdYm1MTf213rWDdQBEprWYMDRzQRhVjd0RLU4CP31qUZ23A53qcmeWw0wpX3SdV2iDMyBp1IzF
O6kU1ffGHARo/zSfbD+fy3STl7rM8nksCrYP0UpQ7IRBKIyuhqyJkmhQysE3p1DdR5G+KFV23acJ
Jt5+cdrdA0xRkl1uzMq9aOPghLJXdfr9eVsGExIY8iMUuM4/Ak6qI8Fi4OtsaKgdCeLcSrV6gB2a
udHUhY28xHlEOqDeCK1Wq37qqtK0OMl9ZGjTV4WuG4EHxKi6b0Qud1VE1XnjnLrYIiUFxLQ1lQWz
Wigm4qvGkHaDb5A2uYl1qz81bgi7LOwD7ZWeVtHT9dG8cHzgzbzQ8gmSqNetj48ZwB/8DHQiXID7
jjuVu1BYiX+9lQvdwmGVChKMAYKAFzjizAimQRoQ2xJU5BNsx27rNGlOsxo3j0o79xvtrRjbPzcc
Bz4+SKRXUSFaxzR5IhJLlN2IgLUcduFU94c5FMVhSJLy3VRnytccRUbFJ3UrX8eN635zeoKgjUjk
0r4nhiNHz01A2slcRv9ZGBmGpZXpIThm1eq0fZOmxY1CTh1AhxH19wvj6FEvnOFuEkAIS6u0dh0m
6Z5UZoOkbV89ZYCfyEBOxm5Bnx4i2QJuBHHpZwFbcVfU1KlmR/Qb1/OFU3ipR6G0SCQFb2W98Hm/
qGmpSL9ypljdFZYyntxcak9FIeWf19fGpRXIimdLI+2oqc5qybsyVFQ1zxmjqAn2UVktxAczPPwb
rbCZnYXFYRnra1IqrjOLqhjJJFfBKWuT8rZyh2hr3b18jJEvgBBDEEgN3V4jzKciklBmWOhaHlp/
yaxuey+fI3cv0sByb9Q8dHsYcYn2HmA9cNWFMfQwtGoGv9/6Ad0yP5lEJIfJTsMn0xjKYTeR5TiN
iD1/uD4iFz+VcJ8YBeEUmHLna3OMTWPMSsadJMd8M1Vxfp+FDQTyOQiOWFu1u16rjG/XG724sKBb
OSq5SEtbkAnPN0TtCnMo3XL08y792PSO8FQUyXahO285111cVs9aWnWvJcOZqCUtFUOB1cOUZK+i
OZMbmZDL/TF4CKNQjX/06kbsOzizpOJGv3Twq25CyNa7uJvZmcLFzvb64F3sEkIqpD6oFGNydj54
SRr0tSI51FKZagcU+mFmtmq10aVLrSx5U3IdS7p+Hb3W9siFYbajb0jZ7zU003dphWjM9b5cGrjn
razunVRT21rTKxYC77i3fWkOfjeW0wejCuSm6vEyC6u4ZXFm4ipfis3Uk84HTmqw0JKwkyyDXiK7
5uAHoxQtti1h7nyUjavdjrrTfIJvlb0XqancB10f3xn55FhbJ8TFb8HfkHcBuUUoIuffMliE8YqB
XNsktIyTfkSuSY0+jprdHCOr+DHoAC/7OLyNO7BgFoQLlIrijdG/OMcki1AjItB+wU1J+iBSx3mU
mH7X1Qn5sG5X1m2+cYusdEx+3cLUtcCxcfOTFV+Nu10ZDrAzhrxtQhvTyjB9DR1ePHDXto4vAqu7
jdvQ3idTWnxDRgZPN6yEPglSel+ngZTQxga6tOief89qtxpVaktjlNJ3Amfe9Q0DQD2j2pfC+nf2
KrJUNuwfnkyYlZxPc5oSllAK4SKYdJDzgTH5eQXn+fouWnbJemEvava8+3htUiw9b6XppTOYMpJ+
Qsze72J8QY2dXGpPrw01zbF9cLPqXp1aMlVQ9Mv031hH1HkEWWACSK6S8/ap2Yb2HJoSlKGb39ZD
0ngV2u9vrvdyZe70ax1ZwKyIpfjDWFdyRB2lPVZEo9/oU/Q1E2YY+/bcK++mwTXvtHJsc29MhvYB
ikn0p5m6KGzB7u7rm7nTlI+zGjoq+YyZovH1L7t0hzKaC5YA4Q0gaOf9r9NaHdNBlaQxVEQuQxWO
tOzsp9lx8pOF/8XOgHHx7nqjywmxnvQlokSIBKcPZ11DDMM+FmnOaTaVWbyPo/apV8oE+Ln5WeuU
D9cbu3RSoBwGAIzYiULQ6rgSyMGP6sRGoVQsbvXa6eDCmP2/ceeA5IOOzUIG37Zs3Gdx8qClpp3H
jKM+WvuwK/InULnN2+tdubRZUOxfqmYU2mHTnTcSG1NGcE1lILP19kPQudpD7sztLdoM3ZdAMdx9
EujtzlWlttG9SzOG1yw5NRvRGGK685YpzQ1JCTrIx6skJAPZRLd1pWjRPrdS6Nq5Cg3tel8vThvl
O+iOwPZeqInXpeihULijL6Xr+jC7DF8Z4i1f20vnKT0CQ4eiAyT21fkeR41wZKyNfhDk2oPeju4t
RZjuRu3SceOkuTR5SFIZQFpJDgEtPR/CrIGPYWrp5DuhLh9ShJDfB3ZXnMYmVPY5034TKrH8VCCL
9G8MJclWdLyBxcHiWu0AgOgttVGFSEUf4w9xWelenhfGRhXn0oSRzSATxRsIXdXVST5niJoMGWoP
TRuVWNLIXN9JUSL/8fsLw0HOitrdgjZc+x9XXL+FVfEind1R27vSnY7WVNX+9VYunYuUKwkhwe4w
aKsxq7H3ATs/jr5pBPJVHwdZtJe9Rs5VdRvLb6Zc8QOMbTbQLRef/S4XEU3bVOnWq6QqurBTNaJK
2RsqzLICrHrQTe17DkfrFAzjcNMC/jzOZTI8SjcqnrK5/nK97xdAEMs6oSzGxiPbsSb+GrPWltrI
rshkIA6Z5g7HwVKrr4gmxcdpLoy/VDHrn3khwCTIYBjtwqQzn8IsmTfinUuL6vmXrE68pLDwTIpm
Qnmr6u+0IhKHBOGQDYjlhVZAiy8OgYuGP96E51vTrDoEZMySwHoecOMdQn3OdmNWaRuze6EdolXi
ZjL5RM7rkm+Va6LKW2SmYDjm92OCdU1DXWdjzC4sXcq7aDAswDaKYqurCFnXujERFfINB2aHMljT
n3meFscGZA7lv9DE0Qqkw0Yg4TJGqzud5WqQiBM0SSX3fAwTaO9FGGVo19SReI0FcHSA+Tt6qSiE
1wdTczsnY41IUzR5kKqrLcfjCyc5ABnyjcDZF7DQqtdN1ERpFIaa72q9+pTzBNrbRTO9taXy4/r2
uNgS6TCCRWo/LJjzniKhNmMbOQMGap3prjb6eo/soPJW1butO+PCggEj43A1cQk64BXPm4plUklU
rDV/Ali2G21LeqKMAv96hy5NHW82oBWAA4B8rqbOacygaXAv8eGGgmFyrTb6qGV5rB8sp7QWuhgF
IPQinEMgtL70wqJIt3QKLyB1CJ6efcTykc8CKCttI6tzY+Ejhjv8SGujeRwg4+3n2A0ge+ZGcdR7
me8NxUZLYHZG7YhalPFBxMqdE3T7EukYLzTC9s/rg3NxCtDrX2CNy3m4+i5ZDDNmaULzI1i64Oqm
zLcnS2xcar9QMOf7h+AbIArPECrmvITO+6/avXShe/YgMWZbnuxprj8h3bUztPmzPhVemjlNejQH
h/JYAa37XWlX6BS1WuQCAu6D4iFUqKegGxzoyqmZtc5818eNEj5yJBWvxn4Ocf1uBsPaDTWvids6
d6NuNzmjg4KZLpLqEDeNHfpWGMbVoUxr90swVkjq5k2AQDMKqeZdGkTjdJpn6GeHqWtFeJ9HEf5q
fAOEUtTYFIiXjTKlxzwAUMVIhbBaYpS4XB9f4Ao/exG2QFxa1JzHxmndvSazeN5phZE5e3cKwvvJ
rOb3spzRhQqLmfZHp0b7yRkMGe4d2QTdbSqnqvNiGBYFNQz4//wuZZftBDRBsrB9KsPd1Ae58Gs3
LT832OWJU2HqcXFoNbJqHgRsE1e9AazNrhVt5RwzZMUiCjJQvXddJHXrOMjEPia24ma3TtO3CPyC
t6wBHlKtumv1FvcB4Dth6A1GZb0NRtgtPgrXUtmVjhtLryQRnnolqg3pez2MR/N96rTza2FKSIMa
7Ht9x+NLqQ9RH5MwIja0x10ci/ijINcAF0gf6ldlrVSfTLPVUUiwm9tqAvW/k1pcIfcvI/1tQeYi
Bd4+1cqtMhA0wYLv51NlBKa2S8LJRQ1KCxzbM0M9Ge4y0SNWFQ9t+wZNNpwgEH0gWx121JOPWW+l
iZcHgX2fWDbaTkYwi/HYxqP6UYR5Mu06M9Uf4nBCY82NOPCxBI8S3bM7+JCeNUZZfV/DKBKHHFR/
7gd6X9+5egC8LkWOIPLd3i5VTwsGxEsGR636R4Gu3IcAbcFPzZSikQaZMOvvnB5238SK/Wo5hXxs
tKK6c/I5p/qsSrHjuaNah3RI5DvVyN0SYmwjb+1y0cECYqN1HgzprnPZrfkYs8RD50FF1EI5ydgN
x8+943TmLpmEjn9X1w0K/4QrDqlR1X9g+oZIo6Iipj0ojfKjRATR2MGsSeRB1gUrFh2A6Q0nZubu
52LOP5p5kSm7IiRX4pEPjL4kSeXc6HGcfy/bJn6S2jgkj0FoGx/TuEYWJAOWJKCWRpHqOwgPNqyY
HKBujtJa7cmwzdqb3J5atPnMKf5YDCrcbPZDUD6NYlZS30EBA9UNN27+Mu0I2fQ0K2BXB3Y1fOni
SFanunPyFHW10PwYKZkcjvjQBsKjiqQ/ptHomtQ5RzwlgNMo+y5zZ/QwjIlNORRoiO2N1K3Uvd3Y
WegJZXYf0YtU4IcGfEhs2ibUXSYt2ynupMFUdd2HwtUHFC1URfGENFE3NJ3U+BgD5g93jl3BzE2j
JE79EQhKs1/cP50bV0k71Y9dh6iucPH89Np2jp8Eezn06hBEijdADUdvOxixRMcZs7hxjdgwdnFV
6FSjmr4iZW0J9OSzsXaHnYDt377uFfyY/BFtd8OvUXOpfOmYQ/LKEoo0vXhuXAs/e7Qe+X7kPnbo
aESNz/ul+CSk2rq7HvWB5Di5DbtTqJGTg/oegvTUSKtvdjWia5lPTh4SSVwEHbguVy9ej6NjvlUi
WYtDjQJITo3bQrxjjlLkMPO+RUI+AII7ceCQpkA4TlNeaxCnESi2milcKmHWfJsPbaElfo60DZDf
3mztHKWaUQm09hsouWJUXquKnJFORB8nVrL35Zg60N2zMRBU1v67qKHZOYCk/KGNiwdSX+5bk6Po
nSkahWxa7bZ7K7ay26TO8KnT0JsRtlJ7TW2L91OkJfyw2zbv7aCoWFFZqRQbgeKLXBgeAILCEmQB
8vOLxdH5TReCbRyKEUUP5DrfMlw52KZg2qWNmvnlEBCdFk3t60H6F7cSogQJQj4leFy0Pzhsqr59
//OG/w9V9780l9j1f1cOe/qafe2fc3N//vy/pcN04w+UBXkTwZ0ErrQ8gH9xc0Eg/QHL8Z/CYT8d
jP7m5jp/UJxAbsxBSY9ShcHM/pOa+8cC0ON/gymCustP+B1q7hKQPouVeDcgL0eiAYILfnak9c5X
0CDqIEfmdbp3YxDrWoKZbIRfFaqocbkbqqnbVfq0N1BC2D8bn6dfTTyX8WX4Vg0vmGGyUTBC6Oa6
Yejik5tqsrl3IvwqBrj9nq6I4qQBqt2ICFdxJ32kKaLBxYONxzgDdhYPD1kdUeop8DoL3AyRGuA1
o2ltgdB/5nfPh9KkqsEz0aRGzutt+YxnYXccEnKqWd3fO5aCckHjRAckfbL3xLjDbUdC84Dwjyb2
XTM6+04kNXILlhFlHh8tv8ZjpO2l0Voonoq6OaJvEuC5hw4uFJnZFo+13quJJw21/lzG6SvWW9/v
im6a3mvD1H5Mh1r+NcSR8tlWdKxf5to1dzGJ8Adou2W4szEM+ZymZf9VTGNyqwSqc2qo4PtiAJa/
mwL156maj1/cWVO2WE0XpgDA00LLpvYGGm71+hJam8N1UTsgyXZ/cGVJSNOP+cZEL5mk1QzobBpW
FX+DS1rNAPw2Hi3Sae/NOfowcPD1D1EtqyPiRa1/ffn+hHG+aAsAFIRLHhtsxPPZbvuQonkVtPfB
FB/qSfWI6wDj64dk8rL+zzA5VMJEnK2lCBJ7k9kc+qE7tpO6czokkJon0X+FBXUT1+X3UMG4STrH
3H0kb0qq78FskUND34Pw2TfzD46Z+32d7+Q8eFK/15qnIb5VEZZv3wQqus/qFyP+mAy37eIs7Skz
eWUbSwQ4Aone4LHRHyCJIDl21KKKRfexDR6TcnqdIiHkBvcJQrUj2m7W96D7MM3JnYzfoFhOtuo2
GHKP3A0hlCcxSnTQiBsk//rV1rNHp+Ip0L9pkmZjcPVlR74YXKB4mA8A/aOwcT64fVwUA7al7X0Z
xdqR/+T5XKiHJC2+xziGe1OqxfciSrJD7oblMeqG6J2Wpg+IiKmHxW3QzyP0jxGXlvDUUbHoEPYS
4jAY3wdNa7CuMmYo1kXzOoHi/EQxrPL0ZL4blTjbow+ge1qLyjJkqb+yyuxw0DGHO7ccbCxheDIX
Sq35TZ0Vb/XUqm5guVASyYvpKIoqurm+0IS4NBYLt8IBTcJ4rO74NBFqlfRWd2+2kHztII4PHEHT
7YyBs2cU+vDDlSOntp0NyALn+qewRRe70EcVSRkXEeAAuXBUyUmVLehxhTAZPawBiWwz6RGgq8rT
GLT8zn1KSsBItyZznYddjl9Qtku1jmQWF9cq/6v0kRl1ttbd5xM6Ogma1B6aJNaxqyZj3zqyOGbO
lN5JZxx3ldZ/RANm2giULlw2pGM4nblnVNh+q/UkEexWUczukafHrgzhguROSWfziKjxFmjvYlPc
pgsuEoub9S1QGBFCSHPf3yNQLXYjL4F9LlL1c9RvA4wunao2RFEqBahyUsI/3yY5VPlQ9FV7D6g1
eJUjyuPrSa6/lkMn7xgMnsXR7PASbNL7SFOrfdWj0WJHtfk49aV1EF3SPmhtV26UuFYmowSkmk1U
Q51EJbIAFbmqBbVyQteQG+VeFcq7sAkE7nCoVpuWGmW7hCSBp0hgvXboOB4vtU9BHes+JKL4UM2Q
ynurSE5WJueTwotrh05m8fH6rnoZ9lCi5pamKGFAQ1iX/9Buiywx6dV9OXblm7xoULVKx+zWmpvi
aE9RepNA0b7XdKR2r7f8Ys6osziswyVAMMhSLdv9WZRQh6rW24gT3k1p6+ztKa38sHeCjcT1y1aI
6Igg+ZO0BfiS81aqwa2GekyMu1xtxoOaxww7+YHD9b68uG+pci/gbMgOC1t5zZC20GKas2mY7/JJ
O6K90pz6WUWFSrNrn/fhr9b+87jAhYRD/X9/XLyNvzfN13/cf//Jwf3la/LLvIRf9uuNoWjqH5BN
0fxmwlFqoK79z0eGoul/oBFDqdSibMnxt/Ar/n5luMtbAmAGqrRAPFFA+P+vDOuP5dzmlUHtincl
d/DvvDLOD0Uy7ix5KkJsNhORBZLw58uxmajiB7Nz02cIv025gbI6WpHdN6hV5cZ9eb7yfzbF2wt+
GGhfCGJr9ECraUmNHsENWfh2MdLQd6rZbQnwXG6E8gxlc4dTbtUfUYm6A7B/U2kWKQsRy72S1FtI
tQuDRu3SRIiPVyNQ71UjY687c53LGwa3+8syM/VUCgDKo1EHv1VMI8kE0IKnKVpsC5yQ19j59FiF
KiN0vW4SSnvlDpZrGhK1llsx83rUfjUDS1lQ7+H2WXWos6QL3LlC+6nT3/UAfMF7Ft3p2da48K5c
fpN/hY5LX6BXcPThts0J++KlkbhzPxJngJyV0xH+PPrJemt1CMLxVTcc+fUGO/Blr3gCQPNeEB2Y
UK1Ny0Xrkjyz9ZNlBbnXFbwElKrZIpVd6hVbG/IBpPIF4nU+Q3ZXSuqc+mmIDUw0zDrYqSDoUbVU
Y94S2ND+/iD+qzk4tefNZXkzD+gJnnCJMA9qIkyvq/LuMcLV5sA5Ur++3txPSvxq0hbkmGWhw+gg
+72Kz2artfpyLCipyuJLWavxt4qUdYJaoJZ0aANrU7BLcyd9Gq0B1WERLHlHZeyb96C5wpmanjk0
1Dgy+zOV4cny7TKolVORAp3YzVlpvW/zGsZM1UbtqS9TdfiaohKtvG5GQc4ha8Gf7q/3ab17iccW
ga7lhQjGhzrU+RB2bh4YMdSraGrNo+3K5lWOH/tp0oN4I9p6uTbQHyXi5CjiPHpBnwssh3Tf1J4K
4A57RccqCL3k4ftUlli7dDMGOL/fM5pBdmzB+qBzcN6zrJ60FrG/UxHbrT/LYcKBZaQcDvrt3fWW
Xm4terYARxYlBeLI1TIcEwiHYV+frHmevRalbj8r4i0VkAuNLCc4lx83BvfBaqJ6JMqnJMApd7SV
o2GT+ohlrh2u9+TCaoB3gpQMiN5F93+d/yC/TNiXn4aOl2Y6ogiX4Ai8S5A+2QBgXGxpyXVR++Sp
s4aXmSH5RGUsTwlq2PcJGEC8rQvknylx/RZKaTlpmRZw+/zJQufAPV8H5DwEbvM4+QgI72GeYpOF
K8vGdX6pO8h14KtAehv2yTJ7z8JlKn612trpSRZ4LErTannsa1whRW88XZ+iS+tgwQcIE4UUIvNV
d2QOMSiYspPixtMR8cDYb4zc9q43sszz+UG39AQJO1JGbHd1tQ4sbIoNJHFPpe1+NaHvvqoWVTCZ
C+tNIYbpL+BK1QYE6WKTZMUIIHT0L9aUmkgNTSGnBJEzXM8StKwPYBoBpDZTcZpgteEGoGB5fr2f
hFovekosulDIMYwQ6CittpVt911oNNmxRXnX2Q+WVP9syxgt4pbNhmZCihdR0k2Isbp91X3W1Sb5
5qKaWiDWS61vTySrPlQlNctJpvO0C5AFurWo73xSHSfBAIUjSN1FfD/SskYbHAYwvQ6vuNadvLSh
oOfVFeCa120kjAcztZv+KYFCEx+0rEjbN1aM6/2uq3nC+tSY8Ah2A5F3NSq3Q/TVTLRCfSNi7Je8
mEVjeFYtgkfRaMmP2MQy6jaYGO49ouXlO2pKVXUYEOfN/TiVJ3XuRI8UdqS+UkWv2vu2ZjA8W8vl
rU4ut95pTp+H+xY5qz2mXmN8M2St81DikPTZ0iek3FG2J4czpsGPGvqFcUTse/qU9Ybd+Qn2Hmh5
1Un4XSmSAve7Xg2x/YptbHNDDUXZOFKne6fsykXiNhgyr8RgCgXBfKzrE4i3dNhVyJ41XhjZLRNi
p47mhTXA3hPi1dD/0hkMJF5N9pR4i20adDQHZPk+sGfj06BGGj+lHfIfUTulD5hlVZkX6F3wtq5J
I3thHFSHaQrT2lOKEaOIcEC/OWut4bMaatW8B9o9voIYbSTI7hbTX8pUYWYTQC9Pdn2UBwqo4qy+
6yZNTSn9lehMB3XRWSfEc8oCu6sO2d5CMRc/r6yY3vSG1X92Zdp9C9hgLdADHqbYczXDu2SyyzcR
NBK0++WIRdipHpUJ5WUhNShzNTTw+wGvpOQ0tXn6Gt+3Un81R1LZW5GmlccG8XDNm/HnOTZV/e7/
sXdmy20r2Zp+lY5zjwrMQ0SfG4AgKWoeLMm+QciyhRlIzEA+/fng7epjUW6z3X3bUVU7YpdlJQFm
rlzDP9gKRqN7d+HOE01Pr7GxmEz6YuyGHeo+zhg0nLU7MGUxnN6+Mg4g1fPHxXLlF+wctEt6XPET
WT+6yaaSIZRBhm8tfjtU5UNs90jQW7JxnuGa1LRHuNHTYFh6KhlE0pVyq2eep7Ih++4r+A600hka
FClNHzt9GZLM+gaAcNHo6caLDExRi/IcUQCOeGm1XeRr01y8xaIjrHVFoTubrC+TF4nKvHY2CitK
Pwml421Ly8YQm3l+niJC32b3FgjUPlCoJXsKN8Opg4GQ0vmxOlVq4MIGX/zGUuVl7OirQnm5UBvF
VbPyyTSQn57ZKjvyoVjZ0AZTHg3M3DQmAA4ecvWMNqwft/0it64SiS/JyCxqk6rDskuIaR0mkppa
+G6RqtqtRKdc3SSu3T7ZWlPXe3vGSw2N8MJ9LHCNEX6VYP+29Uw5JKE95t7jglCL2GBzjfh1HauY
flhqnCPkgXHSJ+Hwt/ze0zr640h5z2GTJCUqSkt6D5rG6kJmz4Z1JRykwjaOXZpvBVpZuS+7SvDP
UrQLbAr0ODeIePPsdulGSTAaOaEktaroFcn92A4AeqT4EvR1UWyF3emIhegFku6OnYz9xqz1+TVz
Qb1hKOhA6sbwYkmDFsF34TeJhTfHPAo6SxtRjpDTg2Lss4jRg+EM/hInuu23UCYS5vJd/88N/P/b
Lv+x6n/+77suYQzy6deR7vrj/3RbDPtf68iHKnbtbVNtcrn9M9HVzX+hqEwzzDTIJNGIIp/52Wth
1mvTpsUbiB4MI99Vm+ffI108YQGqIEFJc4aGCyv926PqZ8X7j/Pu731f16z4v3OMtR8MfnmdFqBr
h4XYca7pKgs2ESbCQxPYCHeGilIXB4F7SYbpuFngk50+/PJifn6CX2e571Onnyt6oEVZFYWa4/JN
rGrmrYTJnDsufWes3KNTJLXjKcL6VNAX6LfwBiHM/YBC/JIILgWuBm0VxUHUvibddREZfmKLc2EL
PyaswJzFGTQol7c/P9rHdd1V8wc0M1m7veaFRwnoMNANRvY2qHpa1FG9U1rtqo7dc9sILSMO50zc
6gWjBPuv8jZeKtJ5mPfChGFuuqpbvV+4d5naLotOgDTr1WqrrXzDIZEfx4faMKaNg//Ciaztw85h
ydWcmFdMFQ9T7f2S6Wi5ZTywZCeWr908jwcnAyySDMrNqDqfWloGd115ksr6m2Wh+uJTSFbB6PYY
qK/OY+PUaZYENTW/BiZP/wq7tQujOT+bcnhA3sHEl+D1z9/sh027smYBidKTpG/64YvFi0dp8oUm
QwED0wgGrS+euEXKefvndd4nwj++RzYQSG5Y7eifHwOP7biwWxBL2IN0hY9s83Ze7yG1Op9AKv15
qffF0roUVR/1JVNCeq0fKnM7xrTDQkIzqNB5TeXVrHPg/5JH8HMRbO3osVJVHJMZGdAUtaaA/Ezb
FFMGJwq6aR7D/4snYXBEpQT2HkLd+51YzmXWDtgmBG1SRwyvuddnKV6MTD3F0v/dO2MQQzSHM2lS
ab5fCefaTOeMsw0SMhnSfa7ogMN34oE+7jYL+A+e3ihrsA+OhdmcOnNNXcDMi/XkwbHa+6YQJ5Y4
xn3/+GYAoXF2aa4i1nj0KMqkDQJNOnzAOmbceWToN0XU1Puxre8ltUlcTR52KtowbgzFA4PnLW2g
VwOFTjtqOk4WVh/O0VKf+GC/ecWrdAFtWabX8COPwgpSNgbYGDcLpAVELqbiUAofucgTu/8Hfvzd
xbcCmCDec5Yp3+nGvv8qe1VoGN/3eYC71dfWc1DbBK2negVa8iuJQVfr755T258trIT9pLZBROvN
0B1SS80vcGJO92Y2W2cNKeLgDMZbPxgtXrOgr1HIVb/9eYuv38bxp0XonEkxc2mP4/r+09oOSi6A
lngry30xf3OiqyLQb5dTjLVjjOC6K5gG4YtKMxyrZfvoHtE8OVJiGnlgjfZhEOOKvS3nKxflVSWo
2m4EsdjRR8dAep5sylameLk+hODd492i5LUdgmo6ERQ/hnzyJphna0aEvvJxyC9Fp6vL0HG5gfZy
wWzezB492X4/WGd9OdG6bTTlxO32m20IK4J5JVBJrtPjC9VWQGhwv+RBYzphPVH9J2l1iOr+rwYC
P6IwdwrRBHCebn+IKHMqOqmqTR7ksnJivy+jaVvWbnT35/1zHFHgGXNHEyLXkRqyVEf7J9MUGCQl
+0egQnTtJatP3qR3Jx7m+PY6XmX9FL+kXTKHA4HhDw9TNzolE93lopb2uT4aTcicYDixMY6/pOP1
1j//Zb1E9dJ4pCIPrPbS1M5l86idenG/XcLgzNGKY9hwLJiPUOXQ9jhcB15xYVfSRwUOa+JTSpXH
zL/V45AZ/6qhCLUJY5OjaKTjVJFnFR0MnJqmCyyW7B1I7/nz6CTjFdbE3UvXdeo2lejilvNNpxEc
ZT0AH//zPjmOMz8+B71gZkdAAT487lwsWgW7Kg/iLtmNldX6LtIhYMYsQIjqGGZefWLP/Lgzfw1t
/yz5Q6bTY/J8fKfSK6ITWY15YDrDvDNFGd2Wwwq8sUEmynTM7qPOs9DRjUCVGxjqgfzcznlyk2ux
CNTsSlbN3nBu6ag3D/3JcedvNgCUQcR/VmtlVECO9pglzVW0buLjRVP3qrhGvq0BaqNAHc2nTGlO
rbWer1/2c+OiJadnRN+lAQWoGt/sxdvOaX1igrsG8Q9v/JdHOrr6VbtE+EGSuU/0/y/iShzyNAKn
Z14vXnq3Kkr5PdBPp0Wv+c/b6zdhCIbrWr2Sq5G7H60s07y3FAMyg2Ur2BK2dn4OEfxUTP14mri9
Vv9liqH1MY81IrmD1T5OddKaMoHbUzJ2oOzzLUgwlrC3bRZ/qqd470XVYRySHT6OJwLTh0KQ1J0z
DWMfLB48L/coEmIm2c7SNdtgjuNvTm9eFUZxr9Zq6g9lcq21/YOK91CXomvfRmd/fskfdtHR2kc7
tq9HT6Xj2gat8TpBFtEhh83uKVTDsUQLcIb3j3i0WTWUk5uJUj5opiWkg793lPSlp83h27o42LSs
83E5a4oBIWNmPmNVoc/ZnTIA+hCw1k8BnAgxC3iM1nGBkTsNmMyOr7rPs5smGQ+w00JFy+6NIgqj
mjHun1/u79Zb4wBqtAQu5MDeH1HXiZbcmCHX4akGMcLZzXO1sdlTtrWd8ez782q/fckg9ng62NFQ
i49G+YkywhmL+S7hpewTkR4Sa7ztvPRQmc2tlnmXwqbpp0nnQqSR7gss9PylPRWjjxOw9auG4gUI
DsGfVQbn/UPnULEAR2ioxiaVOTxAQCRGSaVzrpWVMPpYGcMk7gvTqJvtXNAc/tvshUIYOSkCBu0c
XupR9lJ1syLhizUkSdMFbxk7Xjv5yw7KWmyvYtiMKlcW9XE7o85w5NJnFRmaufhsWUMQo5jo9t6d
rdbPfXRKxepDJDxaTn//Sqc8MWQSo3qTKengw2M+4K1x/+fds57Ad3H+aI2j1za7qy2HJtv1ZrV8
e2oxV3DCEcGSNSYEf14MKsq6Dd6tR2EMeJd4Sx+KhObobESW4iZFmeCzaTdqMHcL7F1r0JT2bZD2
gikXXDZl02GPGoWYWNT3oLYhW/X2gH27wFZpkUx+MssOGNqJazfGDfYpiV2ruEoZsTnQMFcVRr/H
zPOe0dh8VUyagoao6pwbEsvwL13XRMnG7s36eqopWiCsRXXiLxmO3L7WucM+b5v2xnWWUnxHilu/
jjCezj+t1HKNsDHIi2n27rB6dMPOUZxPGOWVt5MO3v4i1WEL7BfYwp81L+3qXTd19W2r1uC/tc6O
fFuO86M66SMpiXSXa9xoy7N5HfypjAPfUi7WZ3y/xaVea85V5lgMU/Ne7M08f4NqKs2zLp+9dUCk
aQvjNhnjNFxjNNm3SDKFSxHH9m7RqUQDTG30BnNsbFCW1stfmPK12xQnlUNFb3QKR0tNaH52yfis
Ck/v/S6qLqD0xfhyukK2h7FPjZu8z7YFJL7zyYqiA3YB47bApZEyt7WxFc9lu7cYq12osIRvvbk0
Nksm722crq+atOrPJpl0+iZv3W03JNuoyaroTOs8jF0hy4fTVCX9XqkZ4H7trAL3eByUpu04QH8t
jdS5bsce/84oF0NYWqWxHfhGEb1S5HAfR5X+yernDtSSTIW1gePnlWejW8lz/KlxFYe+xosrw75W
Bqzb2wY7YYzGbqZyOUwmOCAJobhx1WaHeJbzbNdF99aqvREuY3updbEeQI7cMPtsbpgDQYVzaTPM
xfzm2iUZPvajua8mlRIxn9oJEPS6CsNYFqb9TZTMZzDbif08k8UG8Rg7dKQjukA3Y+OqAcF9ozmK
esv31V/PKZOoS6+RXxl5SV/lS4v9NC54z2ZlQyEloza86s0YUcpTM/cG+UFs2zBWjbMEEkdt6kHV
qHBYO/nVMVL7c1YY1YXWTSKMqvUDprk4G2uoBWntSC2wY+UMzOGbMMzWCvIpafwyT0MRz/7geL5S
5J+yGftkW9Rn7sgsLhnMuyj57i0dqAlcs5Xn2aqvl5rvmMCEDfpiPEijxThCLuLgMFQK+CFlD89j
OqC5rPqKjNxzwY9akRj069TDfFfWUC8Yq9VhNavaNtPGaww59KCzF20/lbQQiukc9mgoC/WhMJoR
L5DMjSFMr22vkXErojlfcIJP/c4qh2COmtd17h82aSEukeyVB1Kn/LrghH2b5gG/bcNOzEPUfkES
55zGnDYBF69i79nBjH6Kyuuil59K61lEIYoy06ea7VHd6m4y1/Dbh2pbFSkQrM5DaVvJq/x+Uhia
+KrW6PeD+mZKvdioCIHbibdxi+Sz1PUXuP/ksZra4hLTqRu++v4hp9Y/77Ku+NQxxdxomD+F9MiT
/NAT2hpoV/4AwXVQbP21SxV7mza42JXMVZ0wxnlczbXLVmCmXSATkEwo+HrWd2dMz7vCOlRJvIWF
H8q+4wBh/cp0cy7DsbD62EcdZgwMrS4Dt68f47HA0Auldl+DmadNWRumJXpnXoFwnZzkDsX0vel2
YSW9s6Q0fVP1vliDvkXxcvVpCXCphARTYUw+PM1OjpJAynLwtbWi/wYmAQLRou6RFAixewvtediL
YZ8Zsw+91p9UjMXHaMNF4I91PfX7UdjGUwMre1NV3TNxDMWLQh0P6hIfKHZbqkz5Zrt9YKYMoUXh
PPZiHq/gxCPGi6kBQ3rQA9sVWflVU6eJJEC/VtgXB7M15aWaG3azTTMDpjqy+t52jIfutcuaVze2
bqVaFHsXhBjz26jE9wPLsXBU8MkK7cq9N2K+6c4yk+tskKC63EnK7dCiKw+YQvJ9I5/v14uu3qC9
WGDpbeZfpXSis3GJvqGqAAgjHu1HFV/yvTSSS7OKLnpm15VlPiM3EwgXGj8Ehhvso+fQ6QzgCbK5
AT7S3DWKY/hM+Qmv+CCngCvmhv0UD552ZjUanl7tMpu3kJfAgswRrgf4aGNT7XA/yCJ6whdLDyJ3
yIqwrJppPkQUNjv8q3cR8AXM3JXhzSzFoKKWmC7JQwXu9MZQ83kHlke5iO0isneSOf85HlewoRYX
GkjaleZlgTsGRy6+cF3gdG0L0Lej351k0M4guvtS0167YX5Sx9kWBwYKZjiMU/TqOcvc+NGsyp20
rJvCKAUVe5lvplxcpUa97EhrNwqzfuqFjZsvB7CDftGKsF+VbfHuDMYlCSCrzPsUtiwU5Day6DIO
bh2AgFafoKTX5kEtqta862LD+N5qaDDbAt1RctgQV5NLQ00uaZHsugjghDMFMgYYcpWOV2lH51BA
dsoKAOVFYbZgv+m7ADGym7t2aYdDkbST5UP0Ljk3bvbsxslSHDpEODTftJrYT8o589vFmwsONEfU
ihq9BUZ+lsVG+whiwzrgvWT4g1rpTeBWVeGdz7Elg4YOhc9mhp3Zd2ruVwudnBWO5SeJ3CdTLB/c
cah5QDAjn2Q7jfScWlYLkNuuwlU1cR/FAzCkSXuNVaMCKCXHLsAx8JlI9UKvW9BFBAWy8WZvuY3h
3u+lXTZXxWr9tOkiFa5aBxjgCuZnWftaPKOLEXv5VKCulcNCytxa+IsWYdk0K/Xl7CzqBhhB9knJ
2xqK3JjNe8xLIIfTSICWqlptutcbB1p+G3vxVSYb90vTCgj2niU9rhRrBoYLeQuPc63CI2/EoA3I
kFU/edWMW5r93DnC3hiF4kw+FNOLXlfOLNHcz65Wf0kdq98VpmzAQiiaw9ubprBPp+mqtMvlJqkc
lHNV78nI+gaInLKfKwDQoF2scueIHIWMcomvtbmu08AhUisGQvPaGJXS12sptnjIf+qsjGlHM6Ex
vqB6ctmXMJpBXcbPWBaRoCAGRAwtm73oK1Q4dEt+Npflqpo7F/JRbOwTF4tv5EaAnlCg3PST219E
+Zy9lotRbdTKm1xaRvNtZEY7Z6zPNatv7rDvSzfoZWOHlJj5vhyS5KJyp7MeN3qNVmMcSll+brPh
DEuyNgmb/LaM3IdKVN21FzlPpZJi31QZW2kJmIbzbDHwpjmpmPlYPseSt3JedGO+QzPCgqAoo6su
N529KcdrbAPv3dxCMW4ZyA/HfFR9UdnlnaGNY+pDVZz8mhRY8b3CvMsaHdUJW1EP5lK35zjVd8/F
Mt/FhXZrRPOTshg7rMz7eF8UhJyiDy2jqlN+Y2y/5JM0xjBqDaP0c1XLboyUy6aPzlppjjdpX4M2
yiwl8vzcrdqvU1I1T33ktneCxPe66ao+mDopHgYpzhdlLNtNPYm7NPXGjd73O9AzzqauRf4m0Usa
onZ+FgIAju+kNGubwnxMrAxBOVV/cYb0e1nK+SLR51iEXmpFh9YZLtNMn3bazEPUla5ukY54NAxU
7dt8KDfTrOQ+yLjYH6biPLZq6xrFNX1nWfngmyPpeLekV7GqXvStHkKI5mJzuum+kUmzydJ5RkhC
AJ+q0xe7TQJ7FM5b69g0C3oRX5eDe7DTPBSuvaU4DWxm2eZQK7s+Ix8oGqO+mDSj2o+1N0JsBZIO
Kr7iHnbbjaegNOJPhIGNIuR6HoM6sW+W2fPHXG8uncJGrmTJm8y35rLfeTn17SQKLm5oAfp4bqCp
nQRzG+0AS+pBofVvqKPR8FWXtun8elbLXW70C3hEipJXRGxQwbEmPTCbZPqCjxwKkWn81dbn0R+i
OCZx7u48r/5SNUsSjthvlBdN204+MWTpV9e+/KwdtOGyESRZSd/P115bxRvXEnONwpw9+zhlrajE
XI2Zw9EvBGmZjKHQ7G1jMm0yU+KpM7dtE8wyqt50I1HO2ll44Zg1aLk4uOf2EJmJqqXX0pjCZB4J
9VJlJNxnoZZ2X6uFgWcfpU85Cld+NpFRLWlDEM+TUWyLdjD3uhPnGwYZoLDqfH6sTC/3zVq5iuf8
DYFMmMB2XxVbY/KK6zTlmtz3hNEkSIeJPFTracNs7Kmp4w0Hp3qRSGk2B6rmKD4fVzH5i7nSF1mT
2BtVuc+xf7vzohWiQYkZg4PTXICYMF/KfO9NqA1j+dGgSOh73Jn9JRKuDtOwaPb6jSdyPtsCMNS+
a+neGFsmLqO2SRcVZ+TZKPSDEIhY3yBEXkHoTRCv3o9m6Vp+m/XKJnFsLRyKxVie0haB+iC2Jj5A
pnidz/wm9kXvOsD4Kq/0Y1s1oie9Lsd0p5oorsAQ17LWNwZHvDR2hKRLhlEB6ZGFGvbSjU4RTjOa
A/T3c2PXiMX7Hus5ELbRdMTFmBnJjQO0894DuP950K2oCmO5JPOFyMbpwE9qypcJzka5y5LWfUxK
OULnrovZ+Jqmwruh7KiJyiIzjGsSEmd6TAa9CqM49XT8QZXFfRyVuIquE0CXrh+L2QHmPnR2fFUb
i2ptCE+CkFQKnyupvxB1oqELOt1NVS3PlKqxeJb2e7uKkgI27uGElBRaPrPv1jig7dd4T3U1DsM5
7eiVSy8Mb5fnlrdLycf6/SxTILgKdZQurDgPubwjm93oXS1mP10yg3+ZtOy8UrR+g2sYwvmagiGK
T2TLX6c2bj+leH5egBosKLm0ijA4mGgt1b05f0pHw0JgSEQPinefpu0htWsK8YyoIgNhRwE3yZaL
T4zJVZ0A6DK/p3Fz32ZbIzpAPtBRuKjjA7fpiLA5Vay609RbK6csnmO1mMOyBXm5T+CsWcB0Jwo2
pQOHmegtV/CgbjodB7VokW6zrfCoGF1DVhte9FWRRudGaoVCXc6N9sl0vizSC2SrpdvIWOqrOG2N
4rZtkUbaZ2UwYUQh2XdXfWLVt6KyUGi+YcH6edI1sZ3G7Eueke7HUqPUupTRU+tuFFsE5ny+dEO0
ActKhy5rkfTKzK80PJQAoomZ+lVbXYguvUgatb/sqeps1xcKb8me+sHXojYNlLlHIilVd+Ms1e8d
UwPEsC0ZOQFeZO1DQS0AHNz3FgZSY3u+yurcoTHbPE568wl1LMNuL5yhLrgtBb8dF4SMelvpzQvd
6EWhAqfGgLFUQxhlVysOuyKc256yXWHG2rZQ8+g6te3FR9wo2VCxg2om2UuUrzrwd7uae9/uZaAS
ZCs5+Fkl0DOo/F5D/2OsbKJ7IYJ0TAPAtevd46O1oPmCEeWZ5cmmCNPWLqGqiNQjwMVp0waVndwu
amkoW7Otk/6ytJQDImpIeSzzqwOfb1PrCnDVeDLcBFR2T3HjVPZLlWPsvq9qmjIt/fjqws3Tvt0q
MxKtOmcOyXCcj+uVXnQFnjuioWNEAH4SpKCQGiIYDI1jPvTLfJ4PceL6TiU+z7l6hiEpzKvUHOYp
rGN2/JWyaGCEh9Vx1S1FODnm9840dqXTPfUNVdi+LPvEoWWVwN5iXHmlVZWBFJhVhznn5IGcNL7r
PbG1CtuMQ8xUrTNdowUlJ9W4dpcOg8lCiRvXN5pynB9MuzZ9Wl9NkGpuhOq804Vq3D/MdiXsr4Om
onuRo+Y2ydQCqp1pgS7Rd0E6rCPeVdvEqSLlbLCUyzzvtG2dtIepXsVUUJ2KKu8wgPm/GlQzrGoV
UUl0+BCP6+Uo4s2AAF0MxmsysEsoFSu/cAxD9ps+VthSsrIugd8PjBtG8aJFUzYHC5n2walKnX5C
DuKOZsKsBMlYzNfYRhIV3VRShzn1W1EkRXZboZl570XMhRCqkF3qq4XyVOdZcjErjlpd55W6kOX1
c3Q2uE2rR36rD43iO1E7yMNodeqFAcTKDaOo7iqyhYRdVkCky0cS3G1O9wI+hMyrhwQK3ZlM7OQJ
g76suoBNUSuBmxeNHsa2nkPPiMY420l0wpaDJuIH0qdFCT2UtXof1V/zTc2Xcgq7nPpwVPRsM9Aw
PfMqvX+NTHt66Lj0vxXosim70VXKW1k46A8qY6RtcpHjB6J35ryGmhLgqgSyksTFzrOW+DWfevXc
07J4H8nR6YMo72vDBlitG2fYRWnhAhDfcrdZ58xNtaV3LUrrTvQOUH2SJulx3/n1IKhGP0+pYVJ5
KebcIbijYWRJl0odYsBG2jaJJL+CuW2uKMNO2kjX7BIhaAxYVZrckEOZn+iJ3xidrPZ5aRjni9pZ
13NJYaQNhrLhDp0wjeyL4iEb2Vn0JbS6C0p1dE3qszKzQh3fNsfez4WKTmmOhJcuG+VlwpcoUFQz
Kkp/nCerAHLeFMv+z43+46kC2+8HcMoGowY8yzkaSaFFK5Okntqgw4waahXd9TKwvYdoPjH1OZ46
rQsx1IMxhh4WoMujAaM+N71njowvmCr0AUIfIii17ClP7CeK1mnDMKoHp2SeoiMdj2Z+rGuB2WZM
rSKHsH6uX6bwCaDsWClAu41lWezUNs6vyqUWJ3APx4PEdRVIihDiVqmpD68x7pU+SQpeI7SFwKjg
1JR6s5WOu61KezzrR/WU39/xXPjHiuvs0oFiD+boaIrXJyNkqYlZYlVeK8u518FTSk4ZV/1udzAY
xR6EuTvgwqOXR2ZZAdxboYLpGW1nqq7QGw3f4U77+22IIAYUFnpDBpoD778lUehmiQ42wy16yLES
7bIqb6/yoWru0ig7MVL/zVNhc4ROFGadQC+PYXHZrKCuhvl7gDTMFiR5QJ7d1W3A6T018T0eovEt
QV5dVap5hYAHjl6g6mRLDMSc3ffsXVfR1m4/RWUouByqln55unWtM4S+/v5tEuR4RKBOIPOPHxAf
szhWo1XsqEuqTdI16hPChlNQ5UW9ierslEH4b84YuEsIBxDv13N29JQJTdq2WNgmXh6jMStVPKPM
U6zq3y9iIyEAoBGm5hGY0VLJF6aUI+ZotCL6Jrc2RmKeUl74zd5AphioB1hBfM+OGRQDE9ZuMnh1
lXtdjnfV9M1M7tri8c/b/cfB+XW4yr5gGaIgjBD8fY+HqyqCAblYlbz1glFZlj926fTC7Qdup8CW
NLsB1LM11KL2iyHyndbd55l9oTtDQOvpk17xmpXOXAKv9m6cqfv7/cNBBJfK+BxutHsUW5K+hLZI
1kD/CbqoqGjZj4uozlpQOoEBzmj/59dxDGFaB8xQytEbR6wPDsLxJTQ5BqJBnBK3y3ZejIqa615l
aOcaw7Kfln67JO3XPi+e/7zsR9TwSpdBLQLP7BXN/gEWquMuEnmMqcQmO5NDUFDnv0WHdJ/617P/
HQqNP9ivrX8QgffXMQgjRADLK9Vi1XI82s0pmUeTOy1BR5Q7bq3N3CeB1dl3Uf93AhKrMyZLmShH
wMlFH+U4ts5Vk8MvZkuXtKQRQFfBumgtJf6JO3A95e/3NJcRqNRVcwhC/bFBN6K+RHBBDDeabMOI
eNMPgtm2DKc22Sy9tmbnp+KrcbwmSYuBfAl4IXweCELv7w0Xgl6rOGQVA+qDKBVruz7R8rX8Ykyv
fuq0/HNXd/uYmUqjUivndAyN/i7LmKP+eTN9eHqEGJCXhxAG+QKr8qMbbFQ0GLEr4sRKeVrjtp7w
b4xK32gpEQt0s0+c0Q9nZl0P9QKI+Ksnz7GnlsWMTW1rnYlFWNz059JvNiANn/rdnx/rQ2LDMmtk
X7H1aAEdy6dVNs0Lm5oFFqpS+VBMHBxolzthKQ8kwOjk6ePm/21F/f1X6lWGW+oMEAO7+NYWMBqQ
hVYNBiBKv0Xh7MTXdoztA7pornAk4MAkp9wtRzsImFTTxy63v6iHg2ZH2NeUG0F9TGumjve69Lax
ULaJMP9Z+a/IlQ91yX//5/p3XmuxtGmc9D/of//9b7vv9dVL+b07/qF3fweO4M91Ny/9y7t/Cas+
7Zfb4Xu73H3vhuKf3w+dcP3J/9M//B//KE89LOL7f/7Haz3QtuK3xdho/cqSBFn/y1e9/v6ff299
gP/8j/Pv1fLy4ef/oVWa0CBVOHYEEGgyGpnSv2mVhsGfkFxwpv4Xd/InrdL6F3IKBBvuT2ywGMBx
T/2kVSro7oLAXv9/lXkbN+1fSeUeMykA9a9g4ZVOsWpYfbCtR1YyXcpK+2rNVaTpz7OWzchFG/S8
p2fGhmDkKMkn5UwZhwzsBeTcld8+YyBYK3QgBtOVirfjMA903/OInvLnX17lzT9h9lce5lE58OMD
YnCx6sA4IFWPywE9xik6yodvc0I6GRpKZJaBVRYVXYJ5EM6JqPA+F6N0Rqhn1TNBagsFMQyY35/R
UdKyN8G4A33R4o3ZyeJRzLm4/fMz/W4VpAohYEKVgTm1xqZfS7cEcGaiVwhsY7QC+jfrznBqH0/g
p98H7n+exSDv0ImjUCCdo3jjqjVjWJ2hitDKbDuKSb3CN27YV7YVnzNBR6o+Ed/NLl5OPN77r+zn
wpQHhNZVIfMYVdwgtd5NZp35y0Rbgx7ZdNZ2Sr7VmNacuCzeZ7U/l+KGJJibaHIca4/IahYWoggM
jjT0M4ae/kwimxf8hd9Uo9ROxNQPDwahjliAcQ5aJ7BTjnaHh+SglqkYmsGxfOrNRg1ds/u+2Jo8
8VjvLyceiyufJYDyczGtFfj7DZKped4yu0r9SNOUjSx10Mrg5s4au5oCix7qOUiD5a+0b34s6qkg
S1GkWeXGjoXXIxP/tLlAmz+fWqcEeiOGN23Ikr9zjvy5DsW3haMg/zs2VaP9CjYmYx2JUt6zFRk4
cqci+/rnM3ak1/nPMis5ZP0PafCP+/GXQ2Zl2aL3wKZ8YHaDnwgmw5k3mrs0zh+Y2F4Wq8l0Zu46
NNuapt2zXfY5LQ2p1peLNwCpaOsrw5Z/Jcnz82NRnK/qscbq0/f+qx3RT8BLEg+JTFrVmWYBuMnH
6NQG+s1O9XAZhB7DitjmrOnlLw+vyqzEEYV3XE7ttILD6hmXio4+YFAYWGmcOBgfjiFCmagtonWG
Mw1ekUfLmV6UK26GNr+Sxcp2Mt0v2uied651oNd9ykrq94sh/Lja5GGndPQGrRrFAfQCEyRyympf
SrW/RdgdaEquGHoY6U1zait9PI6oWRoYIHFRrvoDRytG1py1aKuk/uhNzVWWuM/4xBy8epoC0Fw+
+CGlf04xU5kBmgIQlhsjX5hFN01Q9OimmzGfdqmyx0SpTzFEP9wl/8XemSzHjaRb+l16jzI4ZmwD
iJEzKUqkNjBKlDA6AHfH/PT9Rdbt7sq81VV27W560UtlSgxGIOD4h3O+cwVjIme+YiGBhP+1PA+u
z01+Z8R6uNyZz1OdO65cz//6bvrP3ydeBZymG1KX2CTQ/fn7JLKSTX4QFoRh2MF6s/QF+9+parL5
mGdlFf+b79NfrDHXu4TXAxXA5eU04IP/8+u58xXdTgrqjl7AyMs0BUgEOsIyfrMMAhIIpSB/qxBh
Voml8eHulRtZ34ib8aKUNU1396/f/j/7kFmXXQsu2qD/hK0cxjaPpObtyzoezQm107ic0GEgxvrv
vdBfKoOuAiw9F7xQq6rm1FEm7GF7/7vT4S+9wd8/3mvjg0ecgAZSJ//88TYLS3+WfATzWXb2PJQN
GTwWCobfunXtBemhG3ydl2osTwMg0PXsDZVegFohd/g3b/iffbGuWBGHDInrOfWXC92JJlzLgeOw
Di2YhxyNB5lDhIL1a53+9Wfr2g5v6/808rztq1vwyup3rigT/vDnt21jWGzZ5oNoymejTg3qKqQx
OjaSc7LN7XQso/iL4y0y2LFEAn3kIKXLeVAR9/ApMhG9ljJribpx53ai8S/6jm3krrOmqPtBqa/a
n7pA9nYf637MSLkpCnSmlF5YAFFhq+wdQPgoLqFsK7bEbelYaCmcpX5iyd7IZGTaaD8XS8kzqJ0V
KUmEL6EfYbzfM6FEmjnXFuJzn81b1tnbfdEvuUcGCr8TiPxJD4eY8dawR+k4TOmsF7aRUUzqTj9W
5SfhrGgxECvnwY3bxRuKFsGGkl9hqOsjwZHugCiv7YKd467ulNhll+l0sJdBHnUcaXXhlve/Uxu5
8rbWjXaOMggxhjAA8Ymu8VxEhiR3NTDz2PRJugs0iCyr5+xOGzipzRNWIawAN3YHSK16r/pW5CF2
9KKeEAMVcorBScZisYqk0DpaozSycj2eYV8OH55yh8deNuVTGPWMFI2R3ZRW2rbjRJVev6ZkUWwv
KE2IL7Sr3oYa2bf192mQ8lNrqwebSm51n5o1ZBmEBDR+rFHHvpeyEhQCY5chnuLGKy9OwZr8LBod
1fto0WWQlgSWQY6a46m4BJlbvk9WYOsbNp+RKJJ1WF1m4ZSEsNxmD1FSRSTSu3FJAgxT4tibgGVX
7Ft8wIWnLuQetfhbQkwuj3lcYhpRUudkP6E7ZJvYL1WQVlHWHFmcI3OsyMTodwxL8g9VS2Tr6PNQ
jnX1NWM3zpuyv0EUtH71fBmNWBw8OaXjknkn/P862+VuJ3Gpim6+Mv5riRa+d3uB0j4KiIeqinF5
LnRbysQSa/RQkaiGjjdc/MNW41ch3tvLF5Pq2ekZ3IZzXy53VdhZfrzbNovAMyqrKDe8cNM21/33
rL/lo4glgJmhfwIwNlnJetUgGOPFZUppJMIvrbst9vMMFcPspDsW8bEnza6J2fHmU/t1WcyY9gIA
6EsdLaRCRQ4KlCNNKZiBi4fOqY1u2ilAen+ueGqVZ5qbNjhJS1fkzhdjI4+IRO1HPA7VDwQsQ3HX
LWWs03ZqEEDWVhPdF8IAYycEEtlt3rUYqHkKEJ5l8o3ELH+dAbeVqyl++WvDzKsuzBLvG4ZH0VXG
iJS+IssdXa3voSBF+uZmO86HIGPpjEIkwdNij4dCbSFJ9227lDu8LdcfyegUUmZX8dGNSgwZN9zi
LWk/y6U+IS53vKsSdbutrMV0OwVSuUCNFPs67bfYPNDWdfG+DxWpGFWnr+4HSHzNztg5/m92W9kO
S4HXp1nf9KQAtu5M1KYsMexkRbte09jKyNrJctg+gCn43zBUe/N+YTt/LnOXqLqp7as6FbbVvxfz
PMfv9aY2883LUCNDmsvqn6qJBHfBpgPnGOReGxNNgf6WNLywD/esE6XGbmjopXUj3e9TNjTioPqN
p44bL4p83MCufhZR3ExHrCr2yaEBafd9pdkBqLAO/B2fEhpBo6FfHygIwiApmLEE5L5ISXhHD8Zo
F1VGEvsUlOreiM57Q/Jb/e6GIIuuMiRm37lSCNcLKeRbHdsbXhXp9AU7sZZTwi1cU+zHeSJKpMYq
XSfW0CFBxFnjP+dj2wRJQ4SenwRbX3noySt8VBN0suambdB4vAyBQDKTRFAWvaPjFMRi8SMKLQ6G
xCqNwKHBCjbPS/lAcKPIk5z7bKu/ziTLR/WJ+p96FrPIqK/GFB264zD8CqvM1++y6FHfIgHWolj5
LmrusJGyfnxcptw5W2brkJ1VgpDdzG+rlBlmXV+KzvdaTpxmWfdtiZW3TzQrAmvBZyvnwE/pSebc
O8YOil719zLxvzT6uyt/6s50v4e/Dvb+NAt8wLj2Muhfv4a7j/6vf/P/xRHgv5wA7rrBzB/tn4eA
/Iu/zwCd+G/UzQzXaMlsVs7X6vk/wrL+gNUz6bsW6c41XeN/o9VQGv0NS7bDpI95H335FTD/v4aA
Dih75oIQMvDJ0bGzZfkvwNUEQ7U/VUYgnCBV0Y4zowzYvFMR/rkyQgae23pAYOjrbZlS7WpT/7CK
OkRQikPJTrygzk0aZgx92MrbXcAx7eNUfJx7WvnUV2ih0o4YxCbN+RDsu1JaI9bjfM7BmBJo7e8L
6TTjbT7mdUzOj2miqwbdDK+oUAL77G46/1aOYkE5vK1DdhczPPqwZ2CSSTsVRGtLqqwPxNmScKB4
fMwwjn6ElHP7OjP1Wxl2/iGYUaOpuqjfPagQLcmX8kccY1bZOO/SKGyqe0qg8i1bMsRBgnhBv4nd
b1brN99L07R7T43No27KlmWsGPaevWCw81bdsO6oMNquExS4lW0/uZEBZRVXre53dogyaRwt74uz
9OpBSyuTaYOu9mlcoKpJBNwobLblPmxRN5mtQgyEvpNTspjcezEPZkoitQSftjLvsZMLDADtsMtm
LR5NTmopT6isO3Te1u4hqfLIJlV4OW5DjckNp4a42P44QEANuujBEKfzA9Ir9NGw+eL3bXFuiyX/
Euc95iBLRfnJDeZov64l5exk8+80mNK9H2W/ddS/S12zbxm3ecelHS/4prxkXlFOu0Xsn61ANEeZ
9/Vr4M4Ha+4IvvVwTLg4Uw+d1SDVDVr/0IHjuBn6Uh65YEywXGNe60GJhyITd2VXv5auX+OQjXSc
OkuZf91Wnd3IfKDI7Qho+tQT1Zalm+0k3GtKp2UaSJAzfPSdE2DyC6sQ1g2/m0yYk/cPxkzL5Y80
xKXZNm/X9XFxRmSPYsxzLKS7U5HERpAw61Wo2LE0HmOsLAdVsA0eV9u/ZHhMd1U0rSzTHJB0Zczr
mfsgX7bdSO23W+rqmIe9OBuX/Mhocu9avVlpUMcrwTjBva9a98YurmLtZkXpZiiPh8bJ71Ao9F/a
KpT3gHmqz83bAixzZpTnZiin4+Ku5T4jY+dr0Db2M5yQPlGkXv6kvlWp2YgabdvOT4cWiogKBF9A
ywFIsZSPpRuZMzFkIUrMTV3atS4PWsrbrZY97HShdh6Gq2toUs/AySECgZVpz0WQAHsB8VCm+uu4
v3KTuacK8+W6jMTpNTvHqsrV0SnXV4dQVNxEzDmCqivWtInayyh9ODZW0aetI77PrldBOHLz56yK
ZwxkHjaOrg8wUjX98hC1S7HnQVultjXhp4nt4wa662Egn/cwqcq9g38aPxjifO9JoeIR6frmBlfI
ViBkjr1PegUXC5+Zz0Yt5Y0qi/AgQvMmtMj3naojTGZre1dRKyZgB7/mJFwuN3keE086x9UQHRYu
/SW3LbfcxWrtz2vufWkzpTmgCh0eMoLP3oYNI/ZWrnu5Ki55UWbN92hhD5lV/LNBt5rvzjJcgX7c
W4uo08z2H7BlogmtizlttYOXOYdLg89XV+cMe3kaZHnzjVhQ94Kj0Lup8WgkwtTupRPZ3g71pzPV
P0rRh49qxZyMsBKbRr+SoAoa3nxFz7itxxBhcHbIWQbVNlZXebJoVnPUtbU1jz9YBRfT9TbzB5wg
HTm3O79sCy81uS9OMQKtj9pjOQObmDap8oK7bJoaKtfGZmpUlEo8h7ihsTLy2ekaHEYobjefvQtF
qcH/m0su4NNi8iXChoW/xJ1Fdy2iD2433i1TcTKd3Z8c3eNSqylzxmZ39fmdHMTgR4Efuy7Xr30+
XZSg8uQ1bu1y2uMM+uF5/aXyikMfeodqsNlle+vJbor73JFZMnXNywA/drcwH+0aldqqQRVaHI2w
D3LGtAkIrsGMEYXrT698sTPOt8h/V9iL0YYfhJ6O3eTcRY4+tNWWRI3cu1fbdIUNGNKv9JobwsVu
sqU7dlTP2aaPmGHOa0VktmnvI+2gUAFGNcV7mbuHNtsecCDsW6TgcYzxb52cxPJorAaKdCjncH6M
uVi+T9Xm9gzSrezZrRYOBedU8wAasVvOKJUsb30cLKKrB9v7wsEWC4THE54VnME4PZyySMK2xiYV
jsH6RNnm7rKxd/eOLJ7U3LaI2NsH5bq3XV69YFg80IoftUVmnZK2c8LWAMml8YtPCxXkdoHfLZ6E
5iFbWJi42igLXpWT63hfi/oVN0ZxavTM4cc6Hi91gAVm4hA96LmUBz9uiABGtYprLvT3/hD/dlrM
5pOE2ry14rb18p99wFESdPNGD59dXZHbeI4B1mVLNdxlhU2JOmr3XKsiewBu3KaU5CiR3O6yRHGb
LMWAIRIR1iGuvAvHIZJykl/BIpg5ZfSRiq445X380IV6ZcuDBJ15cwdnCXdUl4Vqf/WjvMHe+My2
7k6QYhNG9fhja13uiPhBuptzyojM5SbqXnw7e/EtaRKKlo8Bry3OxQlGegO4mWUtfVJ/IKv6gEz1
XmAOvWtCogKrZn7CYXyJ/dZNlpZDpAF7XU0TOd9TeBlXc8kz82Tn7q2aHQ7HCSPvSD8YaVt+m2VX
plQP8wl9V3un2jX8mOnnLg0zo2M2ZEbv8NaWBxcSzQ7Zv3gvQIn3xD/ujFvm4z6UMSXQ1Ee/jegd
mjwp974q67ditK33OdzueII0gHuiNmZ4FWOj4FciBsc5D2psCdEgdLxFxA2e2fueTU60z+1R7P3Z
pgMew6Y9zkX0LrB/JlaYvcwN5pSq4tRjf+3h3ZmmPu2Yte5Y7cnHwBk7tMQoF1weSGW/fctiiZNd
Nw81/IB+8q3vAw3jVcey49rfTvNWXRqjz9MMmYLAP6AHDIkicyiAZSeVcZ98Fl33snJv5ViiWXeE
dbSqjZPCsX6bfvbu8m1+3uz6efTjnupE8P3tb4YmOFhjh5Eyrn+TlukyCLMC0sUHvAHldqymuDvV
8NfSgvJ0F08rQEBgaVdO/vpqyKokH5sCrF9Rsg/CfWcm9tvPKnKaUZOf1r6/CcI+TmapvrG2wmQy
MZHRVXj1ktHjBn1NrsLk2Yr3VOj+rs8IXduaRWAQmb84V9MZiO2PLGLggod+O+NhXFK2A4k1iefC
MHCpwF+rTIn1VoOvfzRhqA81gp89lXCTqgzOWh3V3WfubLpJhF2sr8Ie4jkJwGl/+KbVuylqyCsv
c2lwGFgrIXDL8NTxie3ikrEUDhL7K87OGLIG+ZvV5mxnTIr8eZzVZp1EHeOytXL8nZnxLSROXdjv
S66pvWvUtNqXJlBroqQsCFYtFEiIqu3cp5YR13fPynlBZ4sesqrWd4PvQfiel+w+D5btEX/JBrC5
Vduc9E3Q3kFcUd/thYRzyJmCIEp75Gm0TGeFBwNk45WNL6zo1rJC7F8QVLa70MKZJaNeHSi4w8sS
Vm+VHDCAOmITRzOB1TMi997MemVCNwwhy8GH8gNJYB8V5eNWCBwyy/JjgamA5BAc0mM+QNdMfSxb
01exRFZ17IcME5llBfNl09osR3uqunu9juvNKITlBxjbV3vKE8OoyByrpdvE5+Jv5hqwUSx3YhB2
kMJFfIaoIOdTXMITSTGM6Ncisrlh/KEVH1Osiq+Ni74/sZrFv+3DwsK25E3DzOgsz/Wna9VBsGPU
y8VfhVM0+3Yl3Ppij7IM7jrCT9obzmr48xzjpQXbo2VIp8uOvmKNvAE35TTYA2L/1c6Gow68yj44
ocF7TlwFbrB2UZF5xj7OJSkWvVjPi6k0jBf2S7VhMI3OjJs9CNR+yY0VXrYRYd8bXAPhnZiMllai
/Sz00xGj3veF7BezC6UsNXMv4jjOIY8d53HyNmgPclsN8ntvpS+DjRBU435j8dNzw+bgabPa9394
dia/KMfS0zkIOGleFMPja2Is051dqIJ6vm3XEUN7TLigYjBt9PTREpzA4iAbvfKpkLHsL5gs/e68
aSxRpEphMNrWqVwuGED68WYm1Hbvasn7QjWx2/SKas/NhzzVLTs6F+Prr7Wd8rM7iPpHU7RxWmzO
9JRZg3+O1jZ4LGSEUWoEN8H1sUiRMFGSgXhadlYXA19gav24OFPzpcyjlBk482Bxjnz2GkRWBrvq
it5gzfHaNtaDK6eDU4vgnLkmPKGYJPDAdA88NvpdjPVpJwv9Vl0RGMGo1L6TfHvYPR1CI9TzWOJG
Trwuvq9nHNRdF31kxkQnL5i+tourEmmFGm1OJx6dTBUvmR28QDxadrqXr3/ATiQ5zDVIiljmcVKN
8+NQeunc9+KAux12DUPjynK/GEZbFaxDzCMNIysSQdaSmIctViKxO+9p7dx3LeML3UGWYFWAsdJ3
R+givwYQq0u3fmV0eE+swrdsXD0PrxRGsdivvnKp3wdVPDKtos2z1EfTPXZDffbb4WdldycZrLeY
yv3TVJn3oOICLHEihy31ijCZglngklTnSuFrqeBXOASbsJk8FJN4GGOCN9hiwJeYf9lxH+z6PO7u
Hcu8eM3W7hpbPube/MxA8w5mypKYydLJ1k93RMbeZKHzOBDXjUFs+B07DERUfamzZb113YIqdKKI
75Z9aeGCzNX0tHXN2xpH3+nK55NbZ+dAuax+AzojbsPA7kFWfJvb8iTV74oJMolqj03Eo8x1980w
wq29xh/bwXeoLzfMrBeGvVOKN8c7WBkWJNqMvIl+EIlNTb6eWZu+rzHrwWku31em0Uk2l+d1y96b
qPrpYQu/EXb7nbnHGbHNLueQxDmfb3unk1+X3LH3ozcdRzv8sDKiRqzNLsBglfCO2FpcU2pO+urn
yof7sPemJZmc7WPw+DqWbcXvTXLyTErReVwc7mU7SMZgc9POXC3u/CTHtO/CRs+x0rDuogidY0lW
E5wAdhdsqBxcpJiBbqMQ+1APjcTaemA+BMMAhXGf57B6bWv/yVTTUfm+fion8PdhxKccBecwLs8O
1W3ETHfjv9c9WLtoaF7I9zgNJabXsD3mlfNiU7rbC4AHLNGLmrPXZpR7zJ5p6Gz3bly/uvaU4he+
FJN97nrrWG76FG7BCbc2cAkDKQcTIBtC1m7OfDMN2QmxzQWnLD19/do4dhJEDYkv+Rkp3IsT9YZR
TXMRGooOootbxOSXoRdHu/TOrrFeM3SHLODKX4tnvH2tNhdf8kDaDj5iJ34mHMcQqcYNznNeEWXr
7YFcgQlhMoG/5xGFXfQwBeqB+cmZUc1bZcrPjMJw4xGdRkOdASvxxlt7nsSOp/i7Llb3Jsa6fsIN
kOKDU8/V1Iq0KsjBqbQVPwK9wktcwYbqbQMLWXWsW4SbIAvyiApb6tTF1f3UFCy4I6e/KTWPXz3A
TKjt5qGR9ktg1D6qLFgk5i4qsy9+zbII//gzlknmFRZ5PGsPVEco5hvxUU5uEjLdIeHZuwhSFfyJ
tJh6sE4Mduxd1zh7hNAvw8b3FlI1z7Y8VZa6gdHhHeqVORLjjqfMHS8Mtei+mUyeNtxsS2bty2rC
sybbo7LDgzNLdh+d/wNx0Zux4ktYg2tZI26UMhSE77X3buUmGts5sbUAlMyAYTy8hM22j2R8da6e
qyje51Fz8hbburP0ve7UrZyJtp9XerqhZhwiorSOiZv2ss+2VDub8DO3XyKqCZzU2Tp91Xmfxir/
ZjqXb6w5Gh7ZHT0jvPZHzmv2+2DufIb2rDL2MnStO8evn7MsPrBd2q/Dc9OHZ62iV2BJ6bTJZ4cP
3Iv1eXTo1lgtWYKS1KkPQTiOKFBsZoSdyw418z16820+0IKzeKhhrRQbuSD5F03gTVo2VXAQOVhT
36r7xNgKZIPzq5XWaRPbbwLWkmYEqVLpoOGezq4v0I27YZm+EOJyd+UPtUZRQTfBc4Hwl/0LDLrW
ZxZoX9NhQvU5qfZCxAFu6OKumbPDAEopaLZvum9A0gFVzXqKlT5gINMSumPNj1Hu7lt/uFlbdTdT
c4Sor/AGf8VFSTaPIAZe1g8TQn9vNDet8uDsWeEdu84Wog1DDF0HSLizfB+s/vuqvYfa1/esuUA8
QT7lxMeYp4erfK7+2nfRwe6uu8/unTka5Dt5zMbrPjDL3XOWzbd2bOxEBYx4HYuWcBmd1zzr0kEC
ZYr4MbugZv25jeEuasuXyJbvUe3FLIjtg5nZzYrSluiCfHyvrTgIJ3ePlZIfjZD5zocfNi7jyG65
qBipCu/dY5uTqD6fD43HaLstaQXXqdeXXnp8LEXLdrkuf4xcgrSM5/A4B+Qirt57bSw7EQVkqEZl
KSVpDySfxW3VvLbZGM9vMW0UpWzprfE2HMg4mBvFT2WpH6SLCRUX80Q4htXYL9IUsgEtGPXLOlpJ
iPWd+IipaOvDhmq9T52+1tthtiBXmyJa3UMZdWV341VbDZk2q7zXTWJx4nqg7t97cyC+yL4pZFJ6
jVXsy8wPf28inHh0csIaWq45++zCbJ4ONbTd34D6wmeQEPOzsomXYhppLdznVE/hzkQ41Hew6EYm
m721mX2Q6/59hoZVJ1AHrI5OKmp50gH6uS+Dnp1CPDmvVM6xh8MvMkXirMX6toQ9a3Q2ElZzCMHY
0NUXnBP8jlH56iwZ/hEwTC5kIndm2ZgvLFJPtVJcxniBe40cyfO1OrbFFpozkOlA7Ljs7rIfazMy
yG8j67isnfzuVN7wNEd6A+hT58XVLRKI5A89y/9ftv0Px2f/9H9PMUJ1X/4o/7Rs++Nf/Me2zf+b
Ewh0avQqLMj+QXEvxN8YYQLispHxeR6jgH/YtrFRC/BNsoJDF0VEp/iHbVvE/7uqwX2ooVfT438j
NxpxLdEf1MNX4eLVFRqyJvxHaSb+qFigTCVVa9LiySzDdzDp3T6oI+fwD5/KP5HOo7b+01rvKuSF
kO4L5yp6YpX41+BMozSaa2gKTE01Y2la/cMMc5oOWeLFH9ps8Zl7YbNT3hjc2xOIhD5Y5pcQldNH
P7jtfWfPZJ+RYHeOpF+fJo+NYOXIddcUzq/YCmgH++Vb2cXuhdvaeixHh+gv/CiPdZN57y4u0RcQ
pwgtLA6HxY/3xifHVYMVYojt/iRDlO15lr9lMTxE0GhgJ1nq8Iwdymxlf2FFZXDtsqYHI4fHyVHD
r8zNag29L/wR+YU5ljFD6tJcdZYLIybsw0nWqalLNmZmiR61B4FybD/XCFkXwyw3kZPuwdiB03nR
KlyrtMeIgQxgzULGmHLIf215vS2pu+TloXBMl3KcM57elSw5LD28SCu2asFM7o/DMy4Ct+As7f5+
tLqj73HQ2rGFDe8w0QWF8yVkwDC/rQ7Jc7tirvJpx1Hu+g8andrjVIvxJ+NEgs+sUXo8gu3W/TCL
Est1SOed0dgTJeR1A7OrzgzWe0xU49Mms+5zDLryWYz0IEmflZOXTsJMQ1LNq88ATgXxuYEQwLa2
cPjMxYwp4OIXbvhG4ltsMYJmwrZrZ3uB/qCDnKE5uJMtm8yr6WYcZzPtQXDxNqOQg2A1Q+XF2ADy
WjyQNgF3tQS1Y6rhYpl6vZ7SE1+3XMkwvnQ91vwdOGPOc92Mo78nURXeScwLs0DQvlI0aq7fHXqV
F5dw5GxPLIJrQZ1suv3qBx0WSd7D8KWy/TneecA/bSBqY/A7WqJuhSs4NbzaMEO+EVHhQj/xJNtI
SNOQbj3bUM5C0AEy29Wh+43GouiSWJQh+BLZWr8m5q6SwUnjfEZ9bW1HiFjxN8IAaQBrJy6Ip6p4
EiVTHFkwlgodX7a5RMwrQw/poIua2ySNdf3mdq7T/aykaB4YZlDcVSZa1CGcQ6l2eu7E9W8P6nOr
A/wDU5jV3d5qGW0AG2xGnTro/afDRHzNkD+ZgYXr8J1Dae3NL8i1XpHaQzG/8ywFSEWxtlzQs9fb
HpZozCbPBE7LCrARat9aY1tcFHKR7hQOg/wIIPW/rbrQTdq4YsFzKiY+HBm7NiV8bfKY8IQaDKYV
lEuGejbMn1y/in7ynaCB6a8ovkQ0U80pQnQWNQzSkh+6sOhTBqd2mkPltbrc12PEacLXR6IVsq0X
pyKDM0UL7j1swqNyLq9quIQ0ms05xh3fGerpfH4C0xSEu7IM2MwMjbaxjXju8BW+1/hK1eyE56Gj
QoC7GPmGYE9rnXZQI0p8LHOHlW2xza82EKxb1hJ3ZNvGeGsHScPEWMbz1Z52z6kebVATn6FroFQV
3cS4rOhamBSFZVmPuVDlm72wBnxzq9j9XIQ//oQe2jzDDqNo7mZvq5LQmkom23aIdgBwXe4dlM/E
aWFCVTSbI2G+roF5zPqZYY/px0LthS/L7dSNuX5GQB9drTiESzDI6fPftSvzcl9Jix3YplV/zZWs
6Ipos9A02HLpxgfbWzfuF7kMIWT6a30SuQB4DrooNbywmYFpwsI5dC5xB1zvrFzBl4LVucvmb/A7
lYqqct7GhrkB3UI8HfMFylZiqfZ6I6FIyW9XtZaIIVjcBvuttVm3bVh4rS+Oq/OfNJezswuiCA5O
QJzNTV1KiKRd7s5vUQltj8GxnhDDRVtWJ8hZgavNUprom6l9QDY2+vRbf7yq8wt+WZhRdsOMSueN
k7BGXYe7JvZl/r1j7TD8irRo5W81tdvyo8ucShJwr5Tv7BohZv0cV4sXPZmOiZoPGa7Fmb8r4Dn5
QKd7e36Bz5KX92tbCtRcc5ih6WulcaqBqrRopz7BGY6uDA17Z7lHAsWr+YHPWVhnSTAdSyc7mPpw
5/Lzs1NRWvV4A1DT4y0tXtNM4S5z8sz9XdE4ydNATjA+CjNMbKJ2Xeiv4aFTLqvZXcX4o2QGN4pN
pRA0SOTg1lHmdY7t1SBGAeUVfQ1X0kY5nPNKPffKYygfrY6zUdr7nXekDL1iyQAOc5QMmcPhh/Kz
vOQsi4OTD1YifLQGImX93QyoWyQ8aMc3KYq6OwLzhEKU4b4H10EqCHeUCtHIBsjLWywhKIu9Z7qH
ziNNXo/h2WpkzHxcrkTTf7LdZUK8moDk9VbHftakfadV9ZOZsjN86ceAleoqw0Xe+X4vgH9LBDIs
M+cuLOBYcUGP2UQ+yqtdA/pNY9ubiqODzk3y2xu97WtLzg/zjCAUPmBTFnecv/P8a0AUUKVTnUv/
aa5t9xY5YunfoAAC/WUg0Tt8QsHSPtN5W8OlKLLgJ/PofE0ZvzJVvgp4wpSlUzE+jqvr/PDFnI+/
mfNmxYfnCTneeWOj8tsuqELnXAPUZIjS2TEK6Jlj1IZS3q4qOPJVWSpgftrTqw/4JN+8i72tTPqh
DzPsRjUAhv8e/Q/lAlWKdECS9jH8KaSUp7GBgpFU0jRe2q0lilKXkDw2oVQcmZ+ffG/5UjlB+05v
zkQ7kz57lq0p95hEmntqhuU3CSANMwCOLXQGljl4rb1xJ0crm8qlfUDBWxyQeUOaYc/GmWuBYZ6m
WZ09bBJHGpJ1h7oBQBmq4fM0ddvXlmZc7EbhoP9j7po4hu3Y6g8w33IPHlTLAuSIpKS9+szmlFTD
+yiyd20fhie3d+dbAcn7MJnws1/r6VQMQ4BGiZOkzglGVozm2d8vn9toDcfAIft2/J/sncd23MiW
rt+l5+gFE3CDnqRl0oiiKLGqNMESZeARMBFwT99fJLL7dGlwat35HbHEIpMwETu2+U1SZhWy4PqP
DpDrR6RmJxrm6NaZYcSfzZQlaGoBNTJuJ6hjUb7RQxwqN+4Zw7sccu5CkmlVPoJqYdid6AHfiSp1
jzhaquUw1NplQbcI4+x6FI0OiYirkx2u1vc4Cd5ZJsPHWWC35SmQLkUv9FOP+8N+dk3jdo6q/ph5
ev2ISh8olSVo77ug88+Or6zvqRCPwDoUDaiyPtSrZz0ngZvt245WcBEu/esYaJniDK8pwMHNFWcq
zF8az4kD2ZzknGxEcQBnhlbc3Ft7V1RvoOWZ789QB6Zhsj+1iTUeQiHCS9enpofd1K/MDRegMFH3
pKBbXBq0sk9rzUAJqRVa2zbjPojBHJIyae+XgRXDYLb3dkFl54+Ocl9nFadHRuUYA6cZGqtW2xzh
EHS7cm7SP9m8/QG5ZvWXTbt8n1uz+zT3fvurkUvykixDCCgc+BU2pR+zuPmC/iNe5AUK6pVKfonF
r++mGKVJMmNkPJuc1k+PbnGY28tblczo3lJtf/VJcXejDuYLUmcoQQt6L9MhWtnUiHVHwTcN7uOj
N3Osh/HgPwUcnOfWmd4Qy6z/WkaQL1MJXKZCyZtQ1ckfXeyiFj4oee/SwgDLVr0yflj2GeqHSDEk
WY9jMapyhQdkfT/kwpr2rht8ifOOCZhoM/nTkU1QHL0i6H+5yAFeEKtPDq72JUObdELBaCjBOM2C
OW7cWkofoM2UJduuUD9XEPVGCdw6diPpKTpQfxalH1LjYMFnoaJ4ARIxI2foTfbRVYv+VeDvkv7/
Wh/y/uXHf/2H92+BtXtAtT/+Vumbn98Kfct3/xM6TwS5E0cdzm7Dy9twtRY83f+t7SPvPx1hY26E
UZ7gvwJoQYPUKvuv/4Cdj/cSYkJ+QPGP+M7/C4xW/L3aRjQN1WoR2cByqerpFfwGoo1a0l4JuPo1
9OJ1xW02o3lHQTY0IyLZaJlqsCZhNzPY3VVSO23zkWFp3Cl4qDiYmyGM74PEU3hzFCiprfUwiYtI
rTS0z4pJS/GtUqUc8vOaT6qVz9BZ+9S982zSyuEy9blf1E9emqBPvId3YlXuS8BUHmQU8H7+jF9i
S7++Ug0LyBq9drH9LSY0CpiZw9TlX+mYzWW+v13WsAxxV5xE4aCEeagsK+7714iuKaZcM0Ef4y18
2Aobs/cGnS7AQ6jDRkV4LNaInH/HXNruk3/g4l0tL//F4jI+1NAQHaCdEMZMo8ewvP4Pt7VGbaJt
RJT+4QTG/RP1wWEM7KNRPgqbPWqnBhtHryPp3i2G87PY55lbNfOpbBnCvFFuTNLdUUFEPBJVO0lT
HzSUhkYeU15OsVxGS6UcRL23mhM/UjqKMemKEvh+d0FdDrwBhLE6EKhtBTir3aeg5eDNVSmz2vRY
4IbAdaU2rE0b0S+MWeLzkBYeoIm4Y7A93tdz0lIBQtq3wxdvqlNUG5GEHMMfvSwd+UXwHLm6xrLN
BwJ4tfnTDMxHYGpLoCp+3CdvVi7zkzIJXy2vDAfw2V2ibJCZSJzq8FwmpgA6wd312/oJA7Wi/dHb
nqOn06omOSP2LHQShkBPIhgFd12XY+T0GM1Vw0MolQIo+ChgqfDXOlgF3HbXOjaX0HfdLKwzOl+O
1e3RQjbXn2udc9tZ4fr/xMA1PbG/v/IQaSwklEjTUPv5Xcqgp/4LqmLq3zD4oE1y8XyRrNO9XUwj
jIYuk4FC3DNdS6QGpEYtfX21FFKKxZ1TJ35Q/gOT0PB9/3Y5V/EolDNB3qMiE/+2AnOmPG48z8mX
waZGxz2tsNMZ27BgWixE0MhReVTjlNVt9mK5VRuMj3MOh/QfzYz+TkxmK/hEvwAhNIGdAAJT5kL/
z1ZYoykvdDuEX0JZSr9GyZNYU5z7vswDvHB4IUmwSzXrsUJFnok39GOrGx2WVg5QZFpOyarNl3Fa
YsToa936ynkOC5po1nONSVb0Lj0FZP9pxjSzfIpqMAsv/9Cm/P1pQuV2QpyEPfTJPKyK/n4TUCuJ
TX67fJkRq0DpLxhJueqj0PSqljMEnc4b72OrGeT8j8ZlV+Ly314lEgsIorksLayiGG/+/Y/XvSN0
tnrpl6AO6P991mONWdtJDUHHO0w8lM1xDMfekQUuZF8X7t62BiA8TwgIwqv60JKwsyMyRIvZqePo
ZECu9CAdsy5SK+uVmcCGBeBFXbuufw50Y8LJRCuKzwz6bgldA2MKicJyXMf4LyTUirn91DZUNSH2
J33V1KAm4BfEwDNY13Ci2iLBRgSbJd9s3GGouMxlXkI+Ofao0ewjDkKk5UdqcbMrLfS/+ZJYc8DL
t5G44Cf7EduQgUQW3FpIfqvN3sZdbeH/YSViPmXsAvPRtipy7osBtgks0L9rvolfRGpub2YeApst
j9n3sxwYnR2Bnjgi+57ALJ6Wh8Gbk6ndSdCI3TtBlL7XqUFXlMtDUi9jvAT4PnAONHGAtjW7PgYF
CD3AicIWdEOKFHH4UrR5ySuhJEnH5KUt4fpZ3+QWICtMRnh5SHFWc/vXiO05H+0tDc/7Dxvx2cJ5
RApfluVdgelTMZMy4htlAixFLT+K2Ly56kgkLfcV0561XsFjmahWb9fZoTxtvTbtYM5R6YdMuZkp
uX3tnJZqsgcGQZqMMN41Njbv9pHj3OveA7TLeU23j0qNoFHw7G8RdVapnD/VtT1Mxy7FCTE9+3k1
K/ezlp15uTl6nEX1hxqnKEI8NYTCmNyXuA6YC1Y6DvQDhsMDMaahMcEj/ffb8jeSOH05BDgZhfjC
7E+6gb/tywm8WwqPI/2ciSRnHOjQ/kMj01mWwUpQlcpwN54Eo4KdGlTScfxpqJPwDO21D7HJaVkq
/6h28HuORcxD0wr9FYjrwg5/PwmGuVKLlHX2OY3TmlW3eCWqbKeS3cviIPeo1jfIDvX80lo6UZd6
hh4id2vYWeoyhJMon3xgEANAdD8LU6LN6hPXhtzy+F4Gsal8Autdr29hQesI+I5xGvwEjISDbz9U
tQn0LOZyBokdUq7uhwB5tJfbjsq9wewT0Ln8uYqeX1HvsmFcOPjrgBABSMVOwscubpSNeZoVYho2
MC1i73cQqdnLjc5r1inVvM+Htz2Vc753RO1weZG2Rr7M7AFW4b9/3Yb7/n8CIYaFyMyYVAAZqCBG
mejvgVArxtZxpt3X7RksyB2o8SRze0xOEd2tAo2dVv7z3yVx+9tfvipPBZDZHBQABOIhvw+p7An0
hxuN7kn5GVCXHWYRjcA3AAUeBgSzkitfpJPHATCtKZ6Z81MOZPLZnWkS4BAGRYAHl4e9Y7072mnG
HoEzPMNemXmYuH0LlqOc22mkda9qdPuIOxnuZXCAZP8EtH2imVGHGajrva1scwY0U6XxFalU7FdY
+FFQsLt7ES1MDLqOvJl8zzNBVYyIFQDbyxA4hs9rQuw7hmjmJ1Bcbzp03hs0zxHBd0vT/8uKwW+f
pEPSVp+tmJL0G2dzJeWRItsL38o1Af20C4WFm/gxGVfy/Ae8+YxvCEDMOPkw2dx5yvgjM5yuxi9z
WZyrJW6SJ8ekX4pFRTcUOCaduHj5sPQD8fyg4nxl/fgW9Xh5t4zkCsvFHtgjzLomnAhgf8BQYgEj
FQOc8Y9laf1Z7gcPuAYyB1klrc9igqxoWjv4VlSnUnKohucc90MC6LRE2FDtkCdYqvSYj8NgvUaT
crv3utAe6zmxrTj8nqHNDJcK9RDMIrKyYRMf+k5NEEzW7QzLA5Ji/og/W0W5d60F5aLDeAUt7JW3
ZGmzr7GYKrxLjQO67j+nU7YahGyHR2IOKq8ocvgihQzhHvi+bstvOpsn+z3uLDe66LZ34OKWc1Jp
GjtuZLLg28GnrkEijzLNC+lLgIvl4xi1PVHXaVbRvd+yAQAK5ii1eKVEHlh4xPtxlWZFGroED3HU
tgLq0FqTD6DFZT+PP2gG+uVTWjQsT0wtplA/BEsobNBAnhzbc18ARH7791ubmbdJY/61uzFuZ7MQ
qGwKZeFT6P62u9naDWorrY8DH8OBcVe1cSqLz06YhBwpmKEnd4gxxj5Iv0riAtXjHgEQO7ybMBqh
xevMefkgFVHw0NpV8DhRfy7AcZz0c1VpitVY1On05Ib1MIAoFsG9zTPQbGYm92l5D7tRVrKE/KUA
wRqyM4bGtVta8rkoKXbvrTbxlrOmDs5hFOYjgNZyQdfSzyfAe67Tf1rmAY+UrlV2te/XyF+ACAXu
dKEJOFcn6SVxC1I+RRciV3OYwvTDD8N5iOOm/WCFSzjuUNtnveFsPB3gi/jrrsEO6ZBh5xCjU4T1
BpVuEz6qeGjiI5IdbcTNluFr1WjniTHyiPbW6rlfnQBnW5DbAyhzHRYfQMDqQ69yB77WzOBQ9d+C
DDqf5bjlh0oYIMuqRK6wrES9uB6PjYdTZ/TYcVy5CKQiHpCDwgWbPNiPaGNZP3BF885NwgBkSUBv
gcvF2gY09B336hxtKyMGSfjfn4NkBbMSC/2gdbw+ohUiAEmjqfIFDtB6Uh06CfvRqYZnxrLtx8Rr
+6e0TFcwdcr/pCLmIElsy6Ms2pFhiu83D11SAnwUMP2cta2OsdWHT/QD0rt2jdRnu/WBWCGr9SUZ
VP+yWH3ymM4xU+ahp6Wsu4Gudy4RJCim9RjMhTCi+8V8sSkjHrCvnZ+lO0BsmPBILAtcI/FPaUHU
hc7yo0Xe5LWjIPlYC5uJshVmH6bQhoKLpgNyoHW/PthLFb96NMjvnTTxP0buusCZIhHCNqKKHmwN
FKnydf8l7nVxJmNkeuv3yZ3f65bTBOuovYOfnNhR1Ys7hP2b11bRSgSe2IuTt4zWt9TN5WMs23wf
OK56dcrABRvdG+so6T65QAAO0zquDGYT+Z7iirTPl8Q6MFXsd8OaYPsnyuoulEt5h7/I8ry6lnoK
0qHFiGYcL4z/1Q74//JQtXlU7BnliY8k+dF8pESAhhPCDbT8ZXkwljhQUiMoilFVJr8iEK1xIPW7
w/GGaEIRY4DlWQyhfOJhXtqfBQH4aM1l9AyBj9b9mqNX4DEextwj8D9HZYAeoAU6C6+0SDbfNDL9
6DF0hXxkaeYMunEIoW/RIIlmxWyZqHQe03YKvjELtu5xjwPyngEqoKHmvGBVZvCqWfPmIZW4A75V
fAMyliO/4Tbzx86fmn3SMi4FZt6Mu2kaPbWvp6p5J6CieOryhUldwhMkd3bRuXWt7s/FCvXJR2/h
UupWEzOytXzRxQKgisNmt1KDnDXNJ+jjXvMaTIwhmaJIB9qylY+ZTmnwtzMmsXBh/nJC1XzIdO4d
ramGA8SwFBhXWk7pMVrrt6kAhTdjZAfUX8Fhdb6Pg/cWAI+hbC5niEUhFtIxkvclJCDr4kDfih9j
1FfuuLHK28tiaj+QUaBbxKwiGQ8dYxnKQQu5EebqLeG1EbSbgD7b33oLGYYp9mliitb6y6J/A8W1
zwXoRTuvfgSoydyBZxcPyAp1X8HyWvdloUY2l5ifYMFO9zofinaHhGN9yIuog/gl7AcEgYIviR91
L3XS2eA/s1KdgmUK3lxnwIcsSaz+PlR+SKOLJPCnldUZIyLdIhXfu7T3jpk/5E/d7OmD5yVDe2hp
cTewLdCEiv4EUgF2e8B2D2ZRPt5TI7sHG6/MC7SG4ZPED/Ko3SLDhhN1uE9p6btASqI64Yak0S5y
/E+k7RYybaH8Kb2F8BPn3mNSjQUqgGik3E90KY+Rp+vPrcBreZ5XKA2eTL+UqY2YDvNj15gui/bV
iQv/VMwODY086atzKqP8qyD7vwMZkL2LwRsuIlHhSfQTFE3mCxjmJk3C1qym+iQSLK5yN8cCqAaP
2YkywfyszcF/ZMCt5yh66R3mAuMgMImL1nlfjYM6IsCWPtQ4ocA+Xj5w4d+LIai/wzRtcLJd8wNS
XcTuzlPHPlpzfstv4/tSqPhDHs7iuOR+D7dvAkLqTzmq3L7lP4p2Bh7T2l+lSsTDXM5IEFeeOk+x
Y5is7N1DDmj2z1W4GWWzL6Gsliq+A5nffw5yhW0Piz5H0sBy0YAa5Kemn8c7bHvWi000O0/LktwB
vTA441FYn7JoHKEAAb+pTnNR5s25TKOs+AmNn7KpG5KAvsua4xp7KFenpheTo1m1UM+UAYVTu5Ko
QfajOCeLdOMUXuJzl5URnaMhjqi2WtNbehd+aXK9Wy00TI1qvU+YyTj8cklAoUm9lWhg1zNqHbRZ
lmY6qqwqq3g/Vyn+NW9hxVoGTE37lB/x28F0T0muTKlkyP/r24o8k8YKuNV1CeoW/vb6Nucq7f5I
cGGGdbfV4PHagBEg7Y+6AosWvxHf2Zum0TRbQJj0HlyZ0fHW4wiHsgZaCtzfsvBJlqmBi7LrguZD
USOwoI3HLfZsmhZ7drSG3ushrzTl+mYlzRL9tGETJ/d0e5z6wRUlKZ5Fa3A6daFomxcxdUnxp/JT
qdqd5Q/gtkaBEIWzb9sSVsED1e7sB2emesg27XRWNDnRkd7TckTOHUJc5XWl3FEgpi1G1lPBwbWj
SPcHJrMzaWW1FbsFJl/ZQTtkOgdX0aY6xVvBuq7tEqM8AIbjJ4rRJY6KcDMG/wcFlODl+G4blU8T
Y/30frHBbMOslu05KROvxlBVlGvwjYQszI+6mDTsM3gKzcdbQ6teHfOK7BYe/9tWIcct+H1qkIzH
GMLNGX5RE5lpg72gE2YfGajH/Ktsc8nsYUuNcxtkO3YjQa9YZHU5CeBWkYkCL9DzVq6yYfuxTuNE
VEFwhOfpN/0HcilT+VNoUdPjfbvwy55217rYr5E1LOk5ILfkb+ajR7lurUDLLxXnQvdeolcwv2y9
AeSrTB8UahgHJdzWazUPUoR+QI00CEk9/UhT4TNMNtd365vKyZ0oQTN7MnB0GwT9/LLVEe3cmJ4w
sAf+xth4M7+EYzUdgQtVUBuEF3vyTdcuzGqzJpmXuDzF7WpKIKnDqXE9TLgOAyUdH76V52rEgbw+
9ilAzcoEn2h2Llk4+qN1qcToMaeNQx4NZCzQpj0G8iPqTL8UQjR98UBdzDBzNyIHZAM+SuleI3Vn
c/jXR5xJJh7y1u4FFuAOSANkc3Ttj0E4YTM6NmhEOJohRhD9fkkcq4BaBrzQsMX80qFrWwvfPB68
q1ltZ1wYU31B5JXHqAcwWcUJyVYeCNBoM/5SENtpq6Qu1YE6RrBNnJ9I+6bSuDtFjR+yeoJifaPp
RVuli1OVRReKdeZ94L8abLLeMIqmQXN2ZK+XBmW467PqhDvP9rEHueW+sQWptPe3Du0I1CYTPy1Z
ZuihN+B2WBtFpxZeDMoz1+XT9KZ11KBkcX0jwqxcf3tNfkC9CTRBTBHdc3CYK3OIMYNtFl4SEpbK
x4lLtFhjI7plXmgI2ktfcO41/SMqi5FnHMyZMxfnGpREQe4DqHUhG0ShjEtBqqfiGTsNkBegsoNF
b5UZjVl63UJ34n1xhekM6TVUodwDDsjS2jSmOvFFrAIq1UEJTmPA7QWVwxP4qjnCaj7JzD3pRZnb
dgqR80eCbhwN2B4MrN3ukEHxIU5Z4PTf5WIzQoO4khP+kbAz05YBuemcq5iGbhn2ib+aPlWcLzGo
DKB389eCsGB/xrLebonOcVbUJ81oa/xK1ZZ/a5ol9cGC9LFTfrKzSqMDM3s9+xCkQiHeshUNocc8
SDjme+qx4GWLJSrozeYH2MsJo1I8Zb9Z/gh6fzcqu2FHjzZthm3TYV5unrnuRMgrGyvXdM3AGZon
6gLrW98WrzL/q1R0wMl6r8U7M2SWZANwjx/r45gOHHqBMBHJNHPfLZ96dq3/dQpnJ/6OQBhdntJX
ptDvMeLkd26b1rJpKG5dILCTZiQbdFVmegStcNUnTJqS+lvr4rand9WiYRSDePTNzW3x6NayLK7B
CTU0czkV4oXreUHLEQW3sBEt9eCME9N7G6M2+L49IoR7WtCmfhIt6A8llI/zn2He8GidAQ0VlJC9
HnXRwyosHsHWo9xO7DIOgTLumlmY096NQnPOezRU+CZSrIZFDlqboLbF6Nsxj4oibda4XLyfA5i1
Cbgfc4L5JaZe5/ebRlkE41GkPFas1GyeRJVmHHKHtJeV/3kLZRMwC/bErQtaRXa+vg1bA8XGt8FS
z9PSm0BTq8H8oO4mni/4WXaEdluzkeh7mUuEnG12ajsy99DPCWMPLr+vAepBrZtJAhDJhS7CL2zL
hLaZ+QnZtebmyWI5yNGeNMcPKN9r/GrcWcpLMbpAMNG6uQbiwLYW9sHqOzY/iejoYLqPCENxcXG8
mNe1rRclGFrl5yKfJkKix9yap442BiFmXhpmdHuksGjtks/jcxdgo+vXC+Gkm4vIDy9jUJlIQGvQ
5DxpZRP7gJnZ3E3D6QPOyKlkTqSHeGMWOHqBpu29HZLFkqxcHXqa5iCbovw6mbxunjCzzaK/veyA
Qfj6JkGG8bmAkUy4CabEHM+Q502QC2VoMjy3Gfl4RjJMdE44sIP1xG8OmxmSX03Yf+qvZ5xYy1H3
d0mOMoA+Zoxbquqe9mfU9WcHfcKo+djEwTwvZzuoWfxnuvwlyi9OSDdnvAfaNi7+AxDWhsGGFpaa
0VosvSoPijum82bgtAZIu8qdJ3qzyxn3m9Ua2NLL2j0ClK36PlSOpJXt9QI0/cG3RyD4J8dZzKjA
HrAwwsulDtg4cowBie8ZDoXcoiCB50tQkT6+BNcjx6qG6/l9bfKnFKBcHCR95ljomZr+320AUXnS
PEA8+UwGgBwhx1VSjj7PCgC/CZHb4cX3AygOgIVgMhwESCyuHYReg+av5di2bO9o8pfugEIQ0zZ3
v1YJ70coe7U8f4fVm6gOo0VJeZgmNEOdD/MKf7FFdS0DMnVYttmAtYE7DFDFcr8ggYSu5mncdvJt
GW8buslG5SVPqAjMawYNJHJlByFlnuCcd6Eel0PHrJC7uGU62I2Y94+6W+ipdyHt6/K6DlzSVEqW
dhmj/VEfg3DIeVa26E3UzVorIRbMgRjZCsia5PNLvmXhdpeYoHR7gGVfxDwsfwIXSqmi4UcATsGQ
mX/lMyxd3HD70aQfA4J7PEJkbxjZhMhDFTjWl33GcskKyXrUIp6S8KVPGxMcgOKYt9BzlPKJdUWp
ivsblsl8Rj4GMx98GwxZQ2wO6SbQ5hKo9c0maG0AGfQjhU3p8lIC3Ry8D5KkD1xJA0iOz8QR1Pxe
KmsE3pD7hXaMNswGURht2IXjvaqpoeSlCZYUg9tGkR0x1ZndHCm5tawCi45zs06Qtrc0umcEy2U2
vVrXCFiKl4fYtN4mX8yReRPONpntSFq4MHlNg7cTcYxHc3hbPv0fwHfRaDaNP9QGsbC00m/Lh2IR
pdt/A8WmuaxbuksTpucFMtvK9EX2y8Aiu62ZHlIxgWFaK49vKjzMeZtRnDBjOOfME8unbPQa0jGy
MrNtZjdhH0SVbTbZ7blmHUaDNAVRGOZC5kSZ3WtPhBMe9hAG2j7MfQuIfL+dbbTSTW2y0IycjqFn
r408FIFXlNTn26a7VR7ohl4LkKEn07qF/VyDGyNrs8rrKVqHNld1K5OWjBjvHJoq75l/bBVpKmEx
cVIXmeKZbYf8bU8DpdjunZq4OHXbYG5xQgvlpJHB8VieUNvkkd0CtlVNimfFzefT+HgbvGMCnbEO
dEGPAWEvVjWfBZ3SRN3byE8sgdkBw3a0eStB6b1R0hw5t5B9i+3azjTfLFDW4flURSH51xJkJEM5
KkztWWNoPzmX9pp9R4VY+SNW6znKf8jAyMeIASAixQVsD3pbcqChBc9o+xbqZCa/CXkEHAA2AHGM
kW5vU7vmcEv7wbx8W8z0mxA9NqXUimIIO9rTpPdkUg1H9UIXT1vBDoflqKTD6KES2GKVjBoPqFOP
wASM97rWt/fgKUxEWRb+wCnfR6m59PA6VL2l3LeDHLVNU6/FGFTxzG7/on1gXlHSWiZdpiA0B7Qz
+GiwHNdIpJg93jZFN7Tm/tfMAGYZByhz9pfzaJZrAyOeS8ic3oSPPlMmg3LotfD3Sh2CVTndLllh
EbO+9Wg78mte1mfrGzKH5iV6PkM+Y1RgUiCr8cxS386BYGto0KPszXpb14nPG7zOPHt7mcvOYAOF
gV5Q2plFa28laQwJkOedutJUYjf8x+iEpo8SL1NLyEUiqJi6U0t7A6frUc/mZSwbZAN5OHPhSMqY
vKmOQlOP3ore1a/MahwQCSUmagTHuAMdNB2faco1cy3XHOaWLWKGQBV0QGOFtBjN+CnFcvm2t6i/
SE7hgpngr64Z29a0Sb2IDubepzsYAobkuOHdUIxee0PbSq4tli1F0nV+P82umUduye7t6AbWRpYp
+vlaDWXorpOGRZPZuPY1te3oarBggmtrxLUH3g5jApPkbVnUICbCUr1l+sgkm/K62CJFWeixpTdK
epNY99BRzFJw64H6R6eOKdtv5wKjtmu3bFvrt2dnZd7MH97aLbcdt+Wac+6ZnbRsK+0GmfHUwiyC
rr9Jn5IERMp7U3aU/NBYDVjl1u5Cw/faJtvOUGDnBh5lt+XYkODB41gHgAmZLj+EurLXad/Zc+yQ
9ZhyRha9QTlsqTYzhYHF429PzlujdjkhDI/dGqKb2pyE4TSZNNZxKzMovvXnfK+47osEctEbP8/F
cpAvQr1z5PMtLy5M8L5BIGjcmPi+lQLRFuVvj9rI4/ISMrpYvPUwGDC05tXi1T4/RbQTURq9gb8c
hPeJZvTsZs44+GXm7IKXJFmLtwBkS8rc5bT1v7YCyJoBDjyBVHR8esTamySkyGuBBA0o70pmW9fy
18cBiTzS2VZGXl83nc1syCZhVeYRDV4pkERjvlfhqX6MB77t/k9H81bSU4uZQ+X2LzjHpr1we7Pl
hjZim1Ilbsvh1sIECQVb5q2sIzC4ECBYybeWC0wgFbqn2UVIIINcwiNlCneFqlwXcuhU9KxG+u48
vFusol9JFkue6Jt+qzUM522n9HM0DU814Vu+ULbXy3PV2XYYQZH1WGWoW1m8bbBa4b9OR++a4CNL
cI0CNeSl4pSjkZk7xyAb1n7ECrsmVzn5iPeN9YVYOLBIb3EvnLCQz88zStg8xk7YplfQB63JcNpr
jpayXwk6t36KpKjj9Y39aLbqrVRCmNakDQhlVHzyLVhhWj7zzT6pTHHabJmb9COzC7Kafo9EF0YN
/KuknYgSlRH2t1qyzCsOEwqZAc9imp2pee8HCZIfx9vVDnFORwlJQsvhZpksmxtKgwW7w3OLVK4D
xZSmIVddOXAHT2HhmFsITPHP42OTmEV6bY5HknLg3Vsth7tiEy984HRtHG5tAc/nKyfHdROFBa1/
itJOmDSjxzWVlw033Xwq3hCMdw6YrrV86WDN8Tz1MJkkOeVlmOeZy5Xb9dfeLIVbYjJuDfZ1y6TC
yjdbhszx+pk20CG6kFta09ShiakWoLuQiZgqwDbtPaY2NBLWwCCBJ1+h/v9wqyWx+jJXtOUH6M6Z
Jaud2k2PWecIVb7SXTaJOdgsswQiG6g9VOOFwQjNUPB3UQLKI+zwsd9WZ1aBiuMH1TU5ExYCdeqw
1cxSYDVA8C9hs8tdDsKG4H5DWt02RZjWpEQxPV12nyg7lweTNLhA0TYVnSlt+yZbQnZm6Q30y28N
iO0AEFvjLkbOVB/rSPU5AnFbkLq1nO2teRwAHOUVQjIzYSGaw4YhBgo7phho1tzEj1nWpqcwaS8V
CINNzYDwi5XR5KWijBrHme9Xh0hDzhTUlV6fEPnoZkhBcRoPsemV4hVUZT/n3iaHOoVl4xafVAm6
JjhnbjBinlonTqoB/4dAr8jd+1VDLYMA1f1M3VaO8wFxsrX8QKntVIegBZ2r/xiAzGODgxJOVtAN
WlcvPLYJzaHzOoZtcDDdKOdpKMKmexg7QFHZOa6oxD8u2ai9S7M0snprWEa/fIux7lsV6HiEgIUZ
HpVVDQU9SoFO3cup03/abYdNVuh4CTIqI9cHisoblkKeSzeyFv84rK440/ODlDf3rK0THpiLfW4R
Flgf3LUYD6UsXJBB0sV9wU8Jv8BNRCyXncKOVR/saQb/hUz/dN/7YwDld6G+Q3d0bZrp0ALuCk6K
sZ7exe46yYcor1a7P4khVooeYORjaHgS1WTBkMilpZ+ssJyrhTzWXRKWGCPA2dr5TTKVHq7FMO9D
prWWDJgerv20gEJChW5ETBJgmZj3Mo+bFYNA2B4BpSbxITjYbAPvgFaR7T8mZPguiTaWJnDgEYXK
FXI5o2PPRsjHqabnSgZ1/02iDgOndcTw58FxQi1Pi1jc5rDmlX2XFxiUsPb68bkFhQqzl46neIor
qKsPvhx1+z0iKLffWzsICnqcllDL13oF71QesfMYxbgbdAk1AS32KHwPKvC3FkDFPxDdY3z1P31s
5BYYErFEzGjD5+DO8CCxAkjHkw49+dVfSa9oounZYHu3lvPWOAydNLUeQca4wUdAMjyZXQ8/X3oH
TgUyhFU01AyYS/q4kDB6aSAvapsuqtzCsgWIha3abgfFLVHeUnz3GoqQqYnGPwDgTxQHW4ok08R0
0oprhxXWq2m1bPhNHHope1Ca4g8wCSSF2j7EeO5waBD9TG6+fYrjXLHWHerp69ttloH/6hSxw9gH
yXKYr63A24GztTy3EWniud01NqMFx2INI7PxtaSVne/DurDkBf7m6n9Jxq63o+cZwXYrOpbKId3M
89CUSKgsVfLnMIteNozUTCL6vzWbSY5mpyO6DREqj59VGyXNe67KIPkxQa7Ql9ke7fpFoeUsf23j
ze1ul1vfaTCo48mKqYDzZUIpgVuylcswCAG/kJNsOUq6izo6jRjrzB5O42hr+BjnXOde+TUrSblJ
dK8nYN15A3u7aKMzegRAMxPbLRrx3Dk6rZYzUHm1tnvtU04goCidaSCl0E35HHhoJf+pSTxgCuFZ
WI37EpmfpD96CsWA5ptb4ZtinSUsxlSOCFDz8WF3B9THgWSe0b0KsIzhwM8kZmSHPIcwLlBJGpEs
m2sbyqzuO5iNgKawUOqoOOWHdkZwa0cRhMrrOPlRecpJi06+mrLqHKsFeBIssDA+ATJ3X0vb6uwP
A4PCAwkPKoBDVf1Vqtx/U0hB3Ek30t85fFSLiqu9HBOI0OoA8pA/irSjeqCJCDK2x9vpJxqTa3pH
XSc/ZXQxkbAdvfsIaeCjnmI2oqK/LH60Ouqbw6CWpD/jszJ/h17M/4xWF3+CadDte5e2bv+4gAGC
GhqGr70f9Q+TXYhHISe0LdYJBbeT69fdh8Cfi/dFdt0z0Q3FYL9ARTuva+9L1vbWXZgQ530hl/HO
xb6h3xUU2fZXnNaIav/N2Zktx21s2/aLEIEu0bxWx14iRYmS9YKQvG30fY+vvyMrU+eIxRvU3dcv
CtsiCwUksllrzjGLph6+sg2Jb3sefoHhth4d/xCj9byxqX7/hxr0ckvAWoLqg2R0LMJJws3Lm97+
SQsiFw82x7wKLfOcWfuEhjaIiy6lQm55kwcjn50eqJS59m6E2NIcd3wQZ4jB7B4kc4kCKbbhsOxc
+nfoKIpk3q926u7szGwfkFjTLa78ws4PGQck+nZtfeOXKdBaCyNyFsXWt8Cs/e/jbKV/p0k+3qJ8
dD7Oi8UoC73oFMLYQb9UuLf23OfBfqBuv+yAmXW3lmXXf7G2sTJMW5//hZGwOiUx7x1HvS9j6SXf
IOt1e6OZs8fKDMvTYA/hlRDmcnKcxfxul3byEqXC24sQ2D7BQdGnJEO74892QSd2BChpVF77oXId
ptTUSKA5hmbZXjmln/5nqQ3ruccuvMBZN7u/0b5iw0LZSAHQJRsLCnseM7NEjbXs226OdhBtVzrV
MAc+BLiJ+6M52mV5mMKKRKcBkPqV7/nzjyzkLHaoYtBlthsRjpsv7h0xMsaDYI2/24hjOuKtEM9W
1RanMYvwXJRLCHCTuLXdOMxzdIN2c4yPzEv1c0Cc730NJSI4NuzgngArzP+xmyHm9DYFdOSdrOm7
A1/EeXbScXMfzaWfWzrRGYzUJl6iBz6WQKI4ImOBAK6/C8NZxWfyFYDQ8xOnQPYH/k1ZM3/gcqui
a8IBvPFLuCJmEg/BvIAlP3L83kLvswAQhy8R582EiP6qcBMEvcXOpYEq2V9jYo9UMerIcgAmUwre
O9lQLh+3PM6HB3tGhn+DPIfkBupoufVzXaVjF17pHIiXeELRMe5wP/Ipu8WmZMzOruEt+2iadgk7
VqJiyAE55KvhhZsDfBB4ePYxzbccJdEgG11beotcmfW96EAsluDX/IfFzEw60TV+0XtAJ7R2K0Ad
5pW9pttjPXQgf81c9I9pFrp1sceelOA5XCokabvMpMJ9vdY0NUAm0ys64IkY1ivm3da8YRgUzmM2
FmIz/2D6uNAJCwsyhHAoL5ChiZ/j0g6FCX4lkihJrx04VrRH1AFxYIX7k6WPiJrfJcmuH8AZx9rF
V8bJiffqwnmVeJHZU9UeXurR5WC4jzawstwwZakz2m5h3+1N+SZ14MTl8UeNNgEZtv4rTpr2bQs3
txyMJ+gq0gvq1Pa5njb73fw8dZFZ9oex6KjXEfdhZ5gBms6zvCtRZnGPHDSnI+o+Z9YiUnKpIP9R
F38GH4ls5pO5ZH38iRhEdpD3rb+tprXtkMjQFrlzlD9T7Q1qE1u9f6X+xXLMlSNLrcxUVIykrTYL
MnkyEu5ksAUQKTjM6Ra4RAsxq7HqwoRSW/UTpNSv1L/Z8O0RXkgluRGTwcIbY4TmDC+8ob2TPGn3
QeenMRjf2M1i06QJgXnDJ14n6Pq/TQEKhTPvIGwsnI61gVY6GARW9d6tyIkjJdCAA361XJXCqhzv
lFsR5dejgMAEdOIP8vNLz44p4Wm+ifocDplvXqZNSo4hljeRP/veRscIucQkt362Kq5p53HkQj+k
OrqEBQtEYGWJJe44mM2Y/ra6haWqLPWkTJEB/6jE778Hi1sX5smAAFk8kxTTTZvI4Tc+4i3lJU/X
tPsiBluqPzZKK/xR9G3Uhw8DaI3mE96+oMYOOJj9Mv8dFuRkrFeLTT/U+HvFJ0JLm47x6HhX9lxP
bfBLnFQuFcdk+qmQEf0HI8g894b+BN7tu/dv7uWXkH1ZoqCocZLdTkzUxVu0iNkYG7u1ny14v7Gx
Tyf2IsjGWAhlSQMNuWidG5smxYy5YDUJef38/hVcmGEDNvguph7BwGbC4Mzz2jhEKckSktHyTH5e
7ouvYKMWsZ6M0CoZ8mC3cqksV3IuK4CMlu3IhnPW5fjfXgeSNeFxAa5w3Td3gjoAxbC2bZ7VvthG
YEcxR1fqByBWFEBmACPyheCtp2gwJKWsDL1/Ga/dTEAAAMjRJXU9wdW49uVgzxDVdYnn9DwQNqUl
ViQrNByYwkCA7eBfb8jKnsaby/oW/8EZ/+ZJ8MEYaX3XZChwFy5syXQWu5x6bPOcGKkHXED3gmnR
y2KfnnycCjlbfeMk07S+RJElivoPd8CSQIXf3CZchAgtwVvl2wxPnunFoJyLoO6pxTXPNUdRpj9H
vWAIGnl64EQGpvMr8gykvEF7ZAn0q2iTJXWUzeYurzBaZCeSbeSUnZ/Pe+lZD5NQ72BedBtx/k7q
Fzv4lBOO9wUkZUQJySKgHSYtKI/lMzsrjn0fh6gcaoPInRw24U3gJm7u3UlJAxPxHCGS+IkrSvpS
O3+tje7AcSNOu09xGMhR3JiYCdZbDPi0NDD0RIFnnrKE/UGxS3FXs/IMYVfyB9kB0rikp/+MFV8K
m+iXTrc9iqKsv5/E4qTRVW6ZctGwbPIWvV0YmJ4ITwiVtvpLtWCgHO+U20ivgLXZrVSBduDIB/5f
XhUlF+vWWK3mO0jpUAhOphUZkfWV/Jki/1CRNWUtDxG6epajgWYSllLhDPSj78HAbx0gmTWKzBRQ
cBRNIU2qvJnag0tcE5p4hLEyB2bLPKP5wn3hqEFlQj7sE86snEvYBAbK9lQrS+zclbYg2HIbfLCq
TPgp/w9pt6RVaC8cCibZpJO7RS6sCMSG+8wLSLwY78SyJtw9alZy8TN4u/ib+gcsXmsGSsWai0uL
Yoi8wZGzxvxqP/BSKnFlYiG2nQZwOAWuL2S15TULvTQYVzPbBfr+nA75w1Yjqq8om6M7XDxgTU9F
wwpvAmuLmEKPbAjkWk0GrcHHuUtid92JXKgoSk4OZrMYwVpV4vCYvi0+hr4Y602dDiO1o8yP2mM6
1uxHTFyDW37qp2qY/22JqOE3T9awco8MAtwyahJZHsGipKo0eO6TEVeomjwHUX+/99WrsQ3exvw0
bNRxBnMHio5D+325UVGEBBdzMgBknhpZkPxb0qBBdG+HnhP2Ty4w+cW/RcMmbcGc2Dc/voaWXNTQ
rsMpZe54MVxzm9pbQoNioogLssU4rnRL7xBYGvVlvN15NeXm5kMZrXT5n3ljEFi3VCSptSVXmMBS
nlRpuy3qdwPzgaAjoN4nE+4g9xOVcinI551w62BCocRie4dV9cEw28i6tDbP6+dteYncHlVqO+UK
X/4WvSobI3aU6Z78B4Nbohza70/cb2ZPLMW2aTkyWBEv3putb9FaSNHq5JNaPwBSUMVSPRExL7J8
pGvHrhIT1D4w0p/vX8ObxQMnLctGyM4k4FEF8hp/4zm0+COyqTOmJ9Mead6prp0SptE9PguvVGvk
/Y89f7f/tQcyYfNhlu1jDiQVW7aQX39u5pWowMKh+0TqGUm+VxaRhWEGUcOmi3yc3WVO+gerTfoQ
y4GFgqM+8i7mNOPCPKJ5/SVMUBzF13Oz8bSPZVuQ0AxmfGbjeq0bylTMZJmMWY2OA/hyUmU+xauA
OYpXjOT2+crG+5FbJySCNBn3NocPsgZTpi5greSlOMkfTzuvYy9ZpmH1eMgKYJlBnnAvFyrLa+c5
9orxEyVdz+p+ABjs2OchfR153lS0ZIVRt5ardLW5/owURquDxN3Zwedfuvnf+4n4Skz+Qt0sUoRr
rrgYMIippm2mfrFrJFnW3Q4jEq9ZOuzg96BdoqPZ3vlo28r0iNyA/cuNF4WykVROiG3F3VBx8mRq
Ih8mdf9pfcOjSYPflSvBrbgk3aFPIXjMtxid17w4mkaOXxlhEqsQjv3EthayPNrIhAz+tNDfF801
AAl0Qief1deydy0SXksyPllvxrzCBLrKp/xLVFhjcjRPvLslwPX3x+DlRpYDIKZ+l7FoBjYdxIvN
S9YTzRytY/jkuOk0Nd9UR/eXMoM9C7O37k3qOvT7n3/56gHaMRkCnEXlNvrN9rFumWtXurJPiiGg
Bd5aJ6z1EmzgmRP+68/FPIQaxMe1K8xLlozAW5eCF3WflHTBVboQmI5yfuwXjHUn3ct7/3MtYNev
Nmm2pCiF8hvTFIUiczHXFCgsl27etid0YVZHeMfQlg4Ca7VdZYJK7Pq2Ln3fN44rp/FGPLYFZ7aU
7Cv8p9hjWjfzu5s6gVO87mwaNMU3CBbBPI9/2NpbcsP4+/xk27L5aZqcNUwu9nJ+ChezhGXvkEIo
gwXppynhlNt5ffCdPUAWEyOa4Qj/kk1Q8dt9Fa9L9jfnP9kd1kcRwKwh5WpUX0VW4XOjwTsfOqXi
fP/eXpQ2AtvmHCSkOtkN8FpfbsR7MMnBUpXiEcGFFNh4JFbK0r7rnLvh54UjndswOwgqVyXyqS6V
IqNcCYzfv5g3A9u24bN6nBLlP3iIXs/tcpswYDCbnn4JV5QcVfejlWi4r2ZEpu9/rvX2Lri+y2nI
9wWv1ptjPyLKmMOhy0xzhm9USrZJCjoO4z0mA0mn2ep6BB/L3jOp8ye954p7VGnszlBdsB2Yg1Vu
rIWVSkGzBr6UTeutI2UC6tXs6qY1HtMPVpxsRATRY6ZwdqRmnov03/e/lATRvx6JTgAHQD5bS+4X
Ll/X0F2TTUzZ9KSBP2FTh95HwCdrQMoB+tSmIbMo3VBeVYgEECmm2E6GBn1yIQU2aKRaeVrobIut
4MS5paixKlKu+kQ0ih8Ze6A/eHr3KBoQmSFyXuhpnVpvMQvcMHjy8vHGJ5KHQBZ3wKQxfJkcdMPG
UW0WbOUmSl1Muux6laauGzkM938lxOjAlSC7IIuXI3XSpnCuPLrvYiW13jOn6lig6w7C25GSrfG8
kScmRT7qcUidFxvvbZRBXMeefFKH44tr4ZLDAllgxsOFxuzBp3qWRLNoVFGxJNLIN4qGYDTOTiRM
rDjZSJCmsR96Yp2vOOcF5TZQ+w7cyrjBGdHUZCDnC7vhvT9ZKYzH95/jm9UGCYLjunCDhI3q6HLh
h/0C1NXPh1+WrK1GOkDoV3SWGzfp2ZF11tv0aS7lTP/tx8uXAtazkEdlzuqv30n2WiSY9FPzpEuZ
WgcOMEGqVdMzQU27KIs4k0bM9z/ffvP9Qa3ge6BDScOLHufFBSSDmyFlaafH2IvlqSor2L9RI3Xi
MRtRX0fbEqJyBCI43rWUHHiANh1dXisjbKHAnPTZzLBnWTccmZD5j1pxSdcA78VOb+fXOmQsRb3o
AOwOVTyNONDF+VP1yCoRjTKykO0OJH5BaqhK7GuwMzLvMFirD1uFMyqzRrojmTshT/r9u/FmovKo
BToOBRNJgbQutx4LwZ923zTjo56iOI5I8UmsWIhKgZuvSB5uPK+S1lfVsJ3L7o8HgMsNqev5AeMh
oE5qB4CFLhblyFoKEa/F8rmszuYZpZeBiIolV1ls3//qr6czIevvrsDtz8fyFrxZHOyGEPDIr5fH
1TDDpfkHI03fFi9UrcscLOf/ZHQ8/l/qrc7rOrBgTbRtmlEOX9C2ZKHu9ah3Ab8HNXMdqW94PcDS
UpKiDZiIpqEzKhKXrITr0h5kISEnpXW4iePGyiDZilH+0RRRzV/Uxh7HJLfwWZ0EJ8tZ5d87g7tE
BMRR7LHnwKuEsQQU+btnjw7/LePxUwakTiQ39uPg4m+/c9klgI4ZZvp79mHEoMDfZM7auIyAuqXx
bNHG4ldZ2ThOL3Qds205ThmEAmgGBjWHiNzN84UaKLL5Yv5iyx+OYtMvPiREj1FyKueOktmhIfpa
fj1kRIuJz93pQz5TAb8qKs5ddBJdHIZk+KgbMbNdXdav9OoCnzAbaxhN5yPEtildb8us97zxRDdL
uO2dt/TAyp5i6lB8gcptYXEcSVtOuGdpX0phXRKyk612VjvhUb9ezUyqqyY2Vl55LZa+cRNaACh9
YtpRpikJwwIxtH1IiBEc8/uY9gsPbJNVF8KEmZ830uxcL7WyUz25BTHNOE1kSS0pZqo1TxF6BO97
VATyUlKnEhTWc6R9zBX6GdBEo+SwY+1DwfBJS0hDk/xLAEz53CfNEY365jgfgOmQTrQP0Z0BO3Vy
a0MKYnSxvL6N8gn8TSvE4h/dSNEbj9xY5FemnjIjg+pNqk/OgQA3KcjmHZQzfC1qoG5qCBksYTwY
u7LC0ThGA2IcoiLpWnRkotRuy010raZnhPZj4RCXlUeYOCoAxOfKMhouy4xuU5P90HINwI9S+yEe
IYTHD+QPQMrbEdVKMe6KNLNp9D80ZrssyWcMUiV+CdsjBtPYNdTPuBuNP2IcuqG9w8i8SZtWrkqk
Bsr/NzkroUZD2gzWvV49IP2xlj0Q5dGKayMLl/gY227vpR9BEedc45iKhh/9w/t8BsD9766c99kH
GMZb7biwhdhg2q/fZz4dPOVCcuPEFO12OOJsx3B2XQlnp9q1Vb2wpjuDR9lzr+iAaAelZjtQPa41
GQlIoIhU2xJ0aHsNfJ4XA1xiEH+bI4YOKkLHMwCS61JWPvQ071oYMMSD4yCtiGZh60mQxo6mMEKI
m6XpTe4uWHRPFp77Vn6eBrLihsUqtIgIkTDOP0lz3RRCVvAr+HvJ1Aeeu7Ow8pGkkbjwOggio4UW
X8WzkdNeofSLwGTHhs6heBlEq9RNlcYk62zF0MuCo275tVlV0J7b4WwPGctZWjWRf6StNTfDHXkG
0Kp//SDI7JZ0xGhgxJYIFyZ/bcG0b0SmHlCODEGJasifq696fY2dZiKjenFEOUHlMhj1kB2V2yGx
oftghTyTqjQJEryVpD0iF426jxtxxQKobZQ3EBOrjDBartJRddG6T9K6vEOXstTEjnmrXNX14t5v
5Galw94oibNgd+6CJ4k/eh40NUZnE04DVV29sGtKYSZ6d2sfcZ4Iq70GlCXL2na7ytI9u0+niw5i
otSAR5IqIz+uYYuR2lW0ZJnyEHXJX1Pc7IYKFvYYbGM+QYFJBC0WHUTrZX/1ltSZHe1eILG6qXIO
QxA1VKUxZMitDqxgg07n7ftvwuvNFId3Gpt2wOfQ5/Qt25EnsN+qdp1csvM43D7EMNzoOTXnA56i
AGgTgGy6cNXaevn+x7/evvDxNtUShqtP7VKg2L14DSdcXnXpBssH7WbTtme9i1FeuzgFJI8xQclk
tQD4/+XUZ8tP+31S4IWkH0g30HU4HzmXHEFqZL60/WQ8NndccfwSxYKb8JAyG5jGfiSfOpuPU1PX
vCvhLNlwSYq1i9aJ8izq0UptPvKzRw7O1P93CT8n6754JHjvlAAw9s+tlhGjRvpjrIO4nD7leSWX
NN2TSVmAvfIYM3GjoXn/rlOZuvimLEYUq5jP6XNRR7zkY7pYxMBdDvHHKq5pNh3ZjgRVfWIrwrA/
9tQGeC/oPcmVBvqDB0RQTeEhiP4ygMPBClbe2EGbC5JhzHEc7wcUO9WJDL2Mn+V1WUBpO8Tw7ZSt
qFeqfOXBGAt8i+KAnUB+giJM+C4YUmQTIflL+KGUd9GKMlncR/aF1WHfG4A71yMSUnmngrGTv8Qb
G46Mu7xPLOwE9oAysiSFi1/VsnjQK62UVSjjFEpnEbSxxTuMGVg6mto5k9J2YzalS1MDFjj2UCvL
TKb4j0yPtGN3FafW9d7GkkrZMjAMwo6uZIATJc1oiZ0VFAvCoXQkr2Biw3vS7m5lAjPnhKP3k0PP
Ln+G48huXJE3lxKFP04FqWNA8I7om6DCETJGDSNEAdLz4WzzJ9mwp7m48BiaO1Xm0/JTMIOyWx6U
hF3Vt9PMelcf8DigKa2NPEjmhYhNqgsEwmyl1NX3WSg7VIqL45rN2TVdQNDADqlqU7py2LV4MPLr
3ipi0BCa/zAstrR0KVsdBeUivK7CCG7GbabcZvqC/ZY0CHwJXSBh4P0KxLPDY59Lh0ph95HvEuZS
FJ20gxDi4O4FajjD3tUZ6r3xozAriOFXARLCwj7ZbUKIw92cu9I4AZUo5rpWdfNG0jfYruVpvsTj
3vfGldxem/RyHk1Vk1RT3wwwTXgDsxhNY0wy79zE3Y2N5zC5SeCjs7FrEKfzAdpMaxpuxk+z4rfs
B1ei4gBYNLzLSJpSkxS17qVT7hC9iwmcqcKis/pRxYVZNYsqYb/qZqJfcLfuGIxWQ6QaU3rABN9t
htwC6h+3zbHHx+TwPwlQgwgU1x8jv6MDHCocgeN70lChDSrDIiu++2Xw/OYT+bILKm5lPdR2ExZJ
hpj+F+304PApn/rgLtiXNYZGtzVy8o1j89qyg20gW3S1GhA9IAcC85kEijxnDy3sDi55RFQXLdja
QF3n3InYwslDikoii0P6ZTTTyidtiFA0kl0OmsERqwe2KAe1OheGDV0aHDhjIauIu16NtREqxg2Z
230ZQCGSho4VXV583o3oXUKhnHZKOzwVJhPSibJrKtp9D1QzeqadYM3mbUu9l1gonCjzjLpQgXfE
3DXVADVtgcH8gTB6aRSCv5sPKKy9cax+FudpZOa1ZD5g7W8WYHDp5uNPgzkSb1EA+o5dy3LlJzF5
AqRClUl+29iG2zaHojbjKfwwcAhlTA7o85iGssBradXOiqBjrFgGeb0FY1HgIjy7xJRE2xzIzEbl
qjsn02Serc1UY9hKaBcgC5esrltMKDR9qrCVM/U6j9LNo33u5CJJh6SRE+iAH47vyEXou7cNRs9X
jpvWHG+2pg8eadiLGBiQog8pqsp83meWEZVKqib+PFpsMPFckMFdWwWGYSjh0QQLoDS6tILi6NpB
1jxDrtz4gZx9BsazfBxjf7z9VUdWTpkIYwVvZB510u6pWwXa2uZUhSXt+YR1/XDh0eYPrp0DgdgN
3tqSOpj1vc9dtchW8qZsr1+z2ZgjA7xAOncbxZ/dknWpVTwiQk38YcL1en6XJ6IYETyldS5HsEPt
HUpFqtBAQLxN0NsdwSlcvX4n/Y1Wq03GT5F0/NdmCqUVuibgfUhPZMz6xCwQwJRimm7FCFMBwKFs
1ufwl5gKYnxBTCHKb9Cl4InyO499ON5Y0iLlhNVaDZQT4Dah/H96O65bKAZqd/LKa1KUiuBl9f0A
Xp2yUOrr0fZXZRAlSdptnE/6eY2KGWNBk+RcTBnAkBN2Qn9QhjcQ/usOJ/w1VGketKYIp1Irp0l1
HJyaRA7QucLa43yqQ2iKAjMdGsd/4hn0w88ola0k3PJAVZZzISlRpJd5PoOfe0VdYHo+32Smfmxl
QYZYfr4vS4wp2XWzcM6F0O57UJP2osf1O195ik/UKAJOLHM/fhbUAwAGhVsdSK7cGfamv6CmAjjK
2o0yX9rblHlXTzHKYO0oi6deLiNlbUdZ4nL39YxdjrM0xKrONUgvuQFpFegIvoEpvX4eOsTqcVLA
l0m5pzDIyANLoQwIGpc1qgVSWwvRxMj9i+4jpx2kXQrp0JApxemKQZs3srAjqkm2DGIxyH+rPdzj
vOZZeSYlKX+cbuzlagbcznb57kz30N7czQViyqjz/RVOfDti9QhOthEMTA5CUb/0bj6zY4n1yRcX
XIitNAKlco1rklQBoJll3/cKCTXRUCzvTFxJl6iPxE3PrEn2po0YBHmD/t56EOmb8cu0CvNDPhzV
sAqUIU1/fT0Jhz6vobMb2Ih5BFDNVNXZxlhoW/19YqM3urEnaAfRaVabv2oUGwv3Kuid1XfL0Bh+
cS86oGuYqUQbzf9QG2WyPBQR/leXk1Xre99d/iN7WVVDa6fIcfpj3uHu8HfVIGR1K2bnz0+hLZel
tAD5AfMrioaAH4tG+WjsmBLo9142W9rdVnZ4D3dT4M98CKO6o1jh1lE1hA/QPTNZv8I7z2/sRCH/
CN0UrdOOS4qWH86E1vG7VCDyxbRZHi03l0jfiMsdnJEDNpwQdppEGWZ23nwBtCTrdE4XyDpdvy1y
5KqyERuInn/RhaJYlQGbrpEL/5jiKDF2uM1kmf7988TlaYIGJzV5qr8cmjjNnU8bvx0ik6LrACbV
zgfyRRuj5oXwlwzHydkLRRbGwGDv7XmryQ/MpszJ7tS4e/8q3pwlpRaE9qVH/Yuncsli983E8Fyj
tx8CR/LK9KuTJ4wGMBHnc222THKbq6EBpWpZJmpn9P7FvO5ccrCle4ooAH+rRSrIm2J4hoKt7UU0
PSRikcrcZWKXxQxzhkJoQhMeQBi/V+9/8JtnIXDNWQ67fMriFjWu1wd6ewjITAnd8UGoBdcHkopo
U/fWRrel0az3AlM6hnDkYrVvf/8yLr+/bHozu/sWN4GD9GUbGX/L1Mfgch+Iw1BVy0TSdihhSy87
x36JZdJn+fc/2SIt69UpnqIC7XbMAGhiqJJcnm0BqMWoACPjPinPDKjCjzj3HIOsbTqgkWdemjYj
L+r8OQatnI+1J9aF7hB9thpsjH9q3V0OUaTa3AuBnze0iCy4LHd4GErprUXmvT5ha7bLcGYDqiGq
0EaaP6rpWCI5U6/+cJ8uqx02PTxUBLZl0UVDRHVZ+vHA6aIC7u7xibgbaj5l0EakNZmf1nho3REQ
5+CbP4rck+Voy+kq60c7opWO92GLdJ4ydOyH0K0E8duO/SfpxGVxygsxPdqE63hoTOgRXFyhGRG4
arSbez+XQbAlXx3RDU1+QzfNhc3PfM6E5pMwVn6zuUPUZJYpI3HvdogXfIQfFh/673ysKK6QTq2d
B3MBfI3UMpnV8Z29GshdzeTC6BEZw+n9u3z5OkLZdkVgezY9MeG+UX8wa07IlEP/QcMV9CG5gT3O
NKyQR8GZ0EfyE3oZaysFt/r9ixCv9TL0Bm2Hhx34TEdY59/oZVjZJlmRXh8y4HUsNVPb10H3EE5h
Eb3Ey2LAzh+MFTv108b8LrexKjEsVVkGORki7ofBF2uTXwFGNXFwRkOc/0gMCw8HOY69NdHHD0Z2
nOmVu2Ij46gQyyCL2bJjKmSUZ+lGueiB+O16M9qWVNcIuzF9KbXVFd86XqYBtbAk72KV9wTqo19i
AF1tY0jU/MpxJv4IFkAAqixnqYbxX2Nkbm1MebkpscuM6SBgU6UnPA9kofEc4+dISU5wJr+bjtTJ
nT6oMNxnCaXhKV+l4cacWqOJ+QbJOJZXuWI1xUEvpZSFnSSJefQFW7PmYAqnH4bbrk2QQh051Cfm
y/tPz3ozhjBIMG+YiCvpuHOUej2lE0KeuNBx0gdd6W7U12cnw/nuljIhfC/CleYipBOp+ChCCVB1
SbFVOU+5yrEwt1zqlTdMWTwK5fzRX7uktVZ/MRdY//MB5oEX/amRetlH9WiiEtQi+y4WCpRLNZRD
jhtFbLO752zTiOpvCHhEn58UC0QHG+k3dasMkLs4ViWxTk3byYRH1fzT23GxXkhXj4cRxMNW4lMA
vtATTMBaOsLB+3t/M7C2UduMSic+GMuZuvj/tTvwTVSCwqGb7Mv8sHOszG8bJnom2JAzUd7rhqLe
zLVqq0awXcq+EUMbASt/KP1eTqlMAeBjQ2wOSIHQDVyMpXxqZWzS3NynSeYz0ZScw7zvvz6/8HvH
eyTcVHbeIovUmT8ZLN58PlpdUq3PRXYXv97FlE7udTKsgZXcaTH1zIQgj1evfB6lJSStqFVo0vff
pjcXwGNGiYKWHO+HyfT8+mXyqCR6ZOz1t0iczrOHez5v6cUvhkkh52XBIR7PG4QN/+v7ny+/4O89
hgAeAvsSKdjgiPlmQciX2cW8Fq93GZPL9jkIRrI7kt6LOO9z0R2RyZ6NvfAPg9y+3BWxE2QeDZGI
sDNkzF1871w4k7OVdXeHFyFpxw++29TrS1h22Xajm+lVbtXO18HqZFebbo08+WgXZUqiuSyFttnI
Gab3UVBte8T1VH9OnV3Kwofu1tPfOFeX46pkDGHdkMivyWFpwckNkqP+QldVKiLev62XOyt0iwxs
l8WAk7tc614/1gjX8QLDObsbwgng9w5LVZr7O3LqurwFDJ1PAqqacouIlYr5zxHbzQRgGaP66P3h
IYvLh8y95jEH8qpobV0eReYCTAr+7+xOQSHSM1pO7exURej9L//245i5aORgnUKtyJbu9ZfPUiHo
YW7iNpYEzZ+/iKDFxAZ2UFiZP3zghQGRe0zNCeUNb3IgTMJjLz6y76NFsqzbW63MVMTfJQYSCSZ7
lm0XGew2FXfJCpjAgmvjEYHwwR7BLhQnbJWR2d3Btc6pqunClbZgiBg58S+G43JGiGozQS0RGkQZ
4gV5FNs4EEvt8VvpaQjJlcZLE62ym9EoUCarvM8QLhT7OYko42PbOGMmFNBNA9/EOEluj5+WspE+
JHRdiRofFXajmmUxKEPKRZWujkjXeErVgQncGdT+fiql8aOcwI69+FYqt3UMKPlGJN2UbiYkiJZu
zx6KI6qgVPVgpsoI+RubX8nDEZYDSczqcNPwIfpQUMeVoEI1NaP8Srw/fLK6D33mydIxjARZVNEU
a4gjG5sTDf5QJ4pCHgF/rnHp9aegM9x42M2d0a3eVV9ilQhvsnbDoqrO6aY5w1QHTzmDXjyJGFPu
o7pZ+rCip+NM8QN1DUXXjWviTLYX3UOmxHWG7p6P/6pMSJ1FlgzP4kCzEuaaXUX4iVZrrwLr9Ekw
sEN5M/12kuZG3RaDzixDJ9NzvVHdAfVDekvtVm7qPhWwGSdo4xS7XHY1VLSaf9ldBtkO9na2/FC4
Enr8RTrsYm43jo+SLK6MMll6Hq6VZXMDDcWGRB/QVaeG1yr0bku7mcM78pL68XNGaCHmIUrNYgsP
aluCT6NiE0M+Ul/SGsNQHDtQwl2XmlGLN/gHwqfU3w/U3r32OJmNZK9ppLyimcN2M2JUzmCxp51n
EfrlHIl3xyux4z9RzBryzBRXmgdbUVIIARRYeCi+barADYB1cD7GuYeT8KDrsbqBD8j0bJBSkMdo
RLv3ExYvqNsd1onc/dCZcPMh6G5jvn1R4C+nBQb2Twlaj/zGJNsS8aKAqLRZx/FvihmW+0J/dBo/
ktdaNvaJ2AljffHdbYFKht9HQkIF+FMaYjkm254wwWyz+uLQq5agLhbjR5bwQ7weklirYc8+pUsG
K2dlz+Lk1mQ1hX2fFtR20n1hZkOJ09lKkvWmJz/IB4M2hCq2ajRhp2YBvYELV/Lnv8KIsbInNawJ
eueVzc8v7kSSREso3RTYfX2cBlMOQ9W3jgxK39eNYYM23k9K2aOO6jk2Mgamcntktp0JkyREnPDb
oQEMTLlYJyJoq42XEd3THaFhipFqXgHOCGtZF00f/NzBb7TrOQnL6aBaEhZb/U3VEAtWD1qh5nsp
EB73WBbW1KueB2FgfJ1ENznHUE1dug2kCWjqxRnOAXHm2aGlb9MvHmhGpB2MNwXuVAV0qn70EXUN
V9HNNc7MRdbJ3EO+amy+LAO7C/CD2icdx+3w3JQ2DIzaEVNJNVfVu1WzwgsWORpHQLw8QI273xYE
8DSquTNhfFANFY1MdBX1TEdYhNSymQ6lTLD9qZNnNW6uQ+fEBE/0G1wixY43E0vW21srEcmDSGtv
g3ynJsq0igIm0XKpBeMurxMzh3IRGpj1d6HhwkFtFXx5Vr/vXPjunHUNvhBazdPdRbBsgYdisrSg
rugjpno0v8b2edbruQs8Vc3fUzMlCnoOt1bQSTkSi6xcBTLFlFadXN1fVmoJzZCMyaHbXqbRk39b
rxK67aqI4Hp6UEVGzenVkDmNCexQtDAuK/JyiiLeN02KdyJsDXIrGXYcgMd9ZXTSrGApfK5CUeGe
dNml442Wx69EnYN/meLOyKr/GWxnUuC8AqghCBR8Ln/fUYd+3aGpFJdD0Uz1AzIVwNImFHJLP2Uw
2JCN6GXO9Qf2NHOwye6Irpvk9TnpsVchCatCgMHKoxfw4LDNoG+hKZaDmlca2GWUH0fZjDSOaBKF
WdPwHmTbi306vZ1vjaKIwhXEdHLQ/2YpyPaiPl3t3ZCWyIODliXlbJUYRzkTqlyMx4rBh1lQakt8
ZZvgxFlaD5kRrOZ9C/iMrksDHet7h+0l+RrTZyR4kxKD8U+RQWVT3syimOQ2WvenGmRoLIi6pK2Q
vIppX2VkhhHYbU+MWO2LCWnWGPhzcEhRqIvisMqdk+GhAawB9ZypnL17xvu7zSwbWNSM3SLY45GI
4urgUQAc++NomuA7joOKjVXDNlTOZb0T0Ms9Cb7MADdpa48oAQku36pwH7egeJK9nZaOsZ0KwDwM
BEUz1BOy3jjqga64X1a+Sj2MbtURM5AtT/qEqPMFtKgiNLBB45NRuSh6jzuqTZWW++CdkMoT2OLS
uIQZTM46KqVCVLZgo0WovJxnAe6MDJit95LleaAVOZBdpdwUnQK6RDanuXqXWQTDYKg/c+e0DEEn
abr6N7I/5DeSTyJro6ViMmuZkAqegNwnnaQmSwFX1dOu5F1W65HiwBnnLJBEzU5q89Sp7SFCATlb
6CZgrFquKiNJNQH18FSARwUu9tSGVBV5erWzRXfsEec+JWAwUVsiTuFOMslTM7rJgMvzoqdGIDki
ajRrdnCm3rlMCpxlUMfkoO3semRE/k0wVG2dAieLPPdnqR52fc4RABkhpPc5QW725Him7Po6Uxz3
0+conipRkwgssyuKwJfKII4AsvesxB1GlkpiqHYwU6EpCzRlcK5tsAQuu+m9bseuvSCO7ZRGGHMg
H6qUHu1CyJR+ymJ7wfNvezjR9aM5p46FAEnl23gqS0PdJP2OIZvfuvEQBOlWeDe6WGHE85Bb+xgr
e+Lt2mw6F5tZJXNweBOTETAwk54e0TZK3+YUAhGQ/Bys4zt/jQtSdfRF/6LtLoYcixZLMiNH32Tt
DWOFxqi4l8qjZPnQKzUJTkHg+0cOIUvdHFwwo3321/vHu8saRRjYII5wFwUigIBxWaTbhLfUaVwV
t2XRIM7WMWmaDb+qTtakev3/1QdDYeEIT3mGkrmgeXVZiityZ2iDektusyJpg58rJwUfkX8Ds2He
ua2xlNWxgnXMNP/+B5/LPr+VZSiPc6ANXPpmdD2Icr5wkRtG4HT89uS6mtcmcG8oSg5efBtCpUDC
Tbd79P8PdWfW4ziWrde/0qh3ljkPwO0GTIqipAgpxswYXojIjEiOh8MheTj8ei9Vlxuutn3h+2ig
gUZWzBJ5eM7e317LT8CBSoNIxTblQ91EdrFa8C9cnqnSvK3+YHyMOqyC6g508DR39//5L/nv+VRC
qXghDI4PjPjr/zskZSX44HmdspI/Myr/TKYtfwKmZHktl+r+0tXaHlBFl3sl7hjf85+WUXVdl7Q1
WKgiNAEPa0+yLbQ2i8hPkTUOBZeBJWL7n+L4Phd1DamkqLWmDidHIhcMc3aqVh4LABAU7f95tzh/
VNT/+DP/21/oRsM//oN//2w7qOtZPv7bP/+RfLWXD/E1/Mf1q/71WX/9mn88t4L//aefci5+ynZA
Dvbvn/WX78tP//O3232MH3/5R9xcxfYP05dcH7+Yjhj/+B2gNF0/8//1g3/7+uO7PK/d199/+wks
Z7x+t6xom9/+/NDx8++/UXf+10zS9bv/+aHr6/D33/57nX3Jgmr7P7/Vn5//9TGMf//NMH5nBNui
V0bTmabidWIODScf0fzfXZfZGhAsAfUxKlF8qGnlmP/9N8v7nWuIBiDTdOihIFz99rehxQTON/R/
p0gKqJbijkGZh/rV//yz/xyW+uf79X+GVXH//KUc5pm0AGl40r0wKX2ypvxbsYgLICWYUUDd1fqs
epb6YNtnpaP9U6i7Vg7rxc7HtSpFqFtp0+PXDrZqibLrn6sFBPRnDrcXM1j1NwEj0xonxEHdNOw8
NfA0fm0z2FteTLZi1fuQ0SDUBB9AxQz9AVSRbiBNIRY6m+/OEvSqecNYi/E8XDRzIR7L4Ta3v3lF
PXu72iim5ckaGiSls5hggCzb7CiEq4G3hJ0Pd3hkooi5DKNW+X5t9e1prYYKGmmQZxe3GlHvGnYl
SLJaVJoj1ar8M7P8uk8Qe+v5Ef+c1t0aTCG5PL/MFkTYUDrazlg2rTh4PtirEBO4Gs/AM7QatqLd
kGB4s0fMsHmU5XJzD545ueV3CkA0ruNaebPxBGBt8ZOBiGx27icxP9dBFwwHTnBVQIJxRpmRj80i
Qt51CEAzm54GsEqnR1WhxmqPDYbfBbyyMzFJ1G0cCEZRY13l+GJfae7dYekg1YLXERsAzVb2RmKs
tp/tOg/WSGJbTHRFGjRUV+x9f3EnRfy3QsFCupM7C2Y1cznZduoRsRIhLHGK6afaKZYjGTW07MwV
yx9VZdC+64U3iLgvRD7pTBzjjst7Wlwu84U7qreUqE+MCZW1jOzMbpantQO8ci8kH9unjM0toRdU
S2OCkDYaLi7iueKiB0WbhWMnzXkvtICRCnu6asdCy5h07QDa7dp2VJBqYMNoUCIoJvndQXCGFBGZ
g77aVy4enziAdAIXY+gDhUJi6OdThkz20jv+oCX6tNhVgp9eLAcsKo7/AJFkW2MWVAOeZqZ6gqrU
GZxophBgRIG5Nt9cd3UfsKSWb10VjD4KSd/85m504qKy8rr7TWMOLRToN2+1VMozeS8fIjnVRg/x
jL2WLNKdO+02+lxMr9ZV8514XG4f9bzLfl0NhE2yGh6rOJNctg7o2awGvCvLwhASDzP34Porr22e
iiDYDa2r3SH0QSI3l3NhRCisg+bkAPx+XcpuNmPS+JIWqOX6UyTttjCAUM9DutfFMvysNqLB0aYQ
FHK5Cu0eefvYRJnJgO6V1hMMGFwRjEej0bmAXQWi+d7N4LME7tyAbAW3ee3nptTCnNLhPfOyYtJD
X+SEY1t6CvxeuacxDs6U9MfAz3xVi9B+VX555VWXRlbs4L3VhFYJANRRNo5wZOUANnjPqb58DFox
TbvKL1rrtmWU7a2WvYfqud/GOdIXkL2x1U3BhwbprN9VTW71e02yYuKaaGVCOD1tY4+g/3enrTwj
qpqhIXCLmu6GMnf/gd3YzOqwIXfBJSV5fbMZhOlmIwnD70JEtrGNrEcpYzNf5ZpLOSXbFCxpqAfd
6H8guxXBSRs2oeBx6a3B/9nca3M8y3pwnydFEPUOKMRQP/gwR8m5VmTPBQ43NQpETCCw0o9ZzWpJ
Iya5tKkKCzwx+efSs0pwY239FsHgbpxsh7Q92Jw7PydBb++cWurWIZsys3oBb+s3h0AzezvUmF+T
T4u2SgfRBMa4G2+b2uo9h5pqIcJZurF/qnLO+gwflPV1ybVVL7Ij9yerN+uFv61+DBGgFUBjjXWd
T4IfUrc7D+zllEccAOwiThtb804dLNzue1oq10780chRERvNCDoW9gLC3CKnefUK+MdqHsiFIvs2
xuCa/INuZnfHhVFT78UDcGoerkuvSJny1gpqHKUC5/spoITrMpy3VSvDVSjkPhoeD2vPuClDWIVv
V4yVd6WsdgDDCCDrc992x7Fp/A+mAM03BWEeZpdytoXldLIfSNVN8/26COMjp4vt7za8AkU8qUUZ
MfOeZv5qCEMf9uucwnudzRlBba7pU77LmZesLz7F0zmZXGuynwOKOj4MCNddoEvM2RMTwMZzrRvr
glF9HfyI/HpegxwowM5fE+Tyit/IQBWOXnpbM0PMtHmpofBiekjwOOnMGR9643Q9N2QLT1PaffXQ
4WYWCSMn8zdFFUzug8XuCyondU48gDEVGZKMKtLYnPJl2BHGVhjFpQSBuAM4BpsxrdvA5kIiKQwq
Ou2MN7TWjX8oleZoCRORHl7qou5lgvFAR2Y9VqR46wnCNvJfe9vCuUNAup9SOt1ozpBWh3ne1o8M
HpdEVu1C7nV7XrKEpLKeRX0js+zQ5MwHHwGNGc8OEAd7Z/Sa5Z6NwZ4YgFSdbyUWUPhfwp96l5Oq
NN65jgui0ENhZqTOsjy7m5Qxo+H2RFqegrnvzrNRr9+0emmrfc3rWF1WRSQDVhTxizEk6G0McZ7b
vNY6vvPgRPLT32c9dY7ELEq5sgKSmI0YBmKD9NRUOIq53nJd3jXuCGrdFUx5hszZqKfSLceR5d82
fk1IzwSo5Xq2dkRWhjVGbb7YIWgz774uFf2LTjDJu++XTD2Drsmsnd0UzZMqpfuOw0KmYQ/6fgGT
h3oJpn/De+QtpCyYHXMt87q7cfO4Yg/42FFRgZEPg5n1zZfLj81Mm2tAOLVI1XeTdSLj7Lcx2T3L
jZU5eMMN+6pF3gWCWWcJR0EZ9qkP+qX4AAkyDFU8+uBk07C8cri+LeUsS/CAbfpzazUO93oxZM+c
2FfjJvMgsjMZ0fXTz3bx5l826g4GD3LTraOaXgcevcl1VEhGcezgC9tWgGaCsWBAIU5Hy4qowq4r
LcxB+GKN+iG114pZZgc6/d5XLTu/raE4fGdkllB7lOmLRzCpAR04av3A7D3qd+5hWUXW3DDBPkFQ
5eTT1kjvKzFPfdT6bvZhCKUzMFJJKQ/IPjXvOAZ29QbvbR3vDE7E3aMp1lE+aTka7cSwWvkLucHW
x1SBUubpZxLEp4pWRr2nDN6QXy7k7MacB2gDrgEVplPhl2vwAcUoEOForUZ7j7C0MmOIj9J5Bac3
1PemTwHuySnZPRc4DYQkpKPFmujYCuRJ7suuXabEbfkzBu5dzZoKg7sQHFnh0KnYMmu4TWVe/so0
Gm5hVupenpirUdY8myVOeq1vx0sndbjQfU0xD7qf56Uww4hFwoRs+ZS55pF4yiHVW+zQYYUfqPjY
Z56w+Rax86EDq5FDf9kYjH9gd8U4Lr2vyYAfkPr60eLKolAyrGsXKde033zyWIjznNZMiWjR7QyX
gN1zNEyd/9GluTWGxLjsNjKylhLmtjKfHPKAm8+eUvJualDbh5A/1Qe7lnXZF3leO9G22v27x1Hz
2eu3SqcK22cPVT1ja23dtNnoqIlt2Mmy3d5YEXtqMOiCma/3yMKlSuNJLCxe171Fx/i1mGvcA3Nn
2yV7q1lzwsnSy1/WYivEPIoeH0NqtvwOAKEao4XhUMDiNdMOex+64a8cJpq/n3oY+6ELvc0/GI7X
0VuiZfXDoHrXMUOern1EtX59agUTKSzWk/XpcbrnAMSMRccYW4d6pW6zfgh1r+D5nsm6RauRu9uB
PGNG3qKxVZ2gAjAKniGVfF1bRvUjHfrWwDxq09TRlPf2x1gs+leZMv8UtoU3ybisS7aptqYmHL6t
qyB4ctD4MxP+XzrF/19P33851N91X83TKL++xvNH9//BOZ1A5392Ug8ntFLNx9/2H0P7vx7X//iy
fx7Yzd85cAe8+QRxHHBMOgW4Pw/szu+c0klyEGUnX+NBDfvXgd1wOLBbBGFd5qV9vogP/XlgD36H
aWETdaZA5FBE87z/yoGdpMpf00KYKG06q0wVkqNnzI8D3l8TJaCUhDH1ZoRrqo4MapvbhaF/6wvT
xVVKPagQPQgCkyZwE0xd5luT4ZVU+UELXCj+ED/g8a3GVUkWB16Z7mbwIpBitSk0usC72dKcFamu
Ymmu9t5dg+LQ1Rs31prZbCSkvkOY3AIC+SbleFp5Pl9jl0VMmbg/TEPg3rRDCSt4S+YFFhHHqvSO
G5H5xsDd63II5ZpmZ5q2fewb3XznK3uK2kDTmAcroIhMcnyUrcfRdU0f1nV9SRtonxo9+t7bizyd
966RZi9BkTaR4TW3q5G7O1Ft+m7eXPOVE0dODlZ0EVvjYrcN1hKlqMiRjAzfhCqdO4bDrSMDHyL0
XPFL1F4Qp/083Ou44HETFe+mz3HLxKnDaasqjyaJ71jwQ+/KYLJv0KNWD4RIjKNg8aUvOahv7FVa
+qbpYpwc8CxbbDiO82gj14n6zHnoihlTovseqNr4XMraG+mgLWLeNUanP6xLo2isMnVy65vsDvip
9nbux806BzSg2hjziLvPROr/6ikBsNNBgRmj0vJlGHQie2v9wcT9u5jDfVaZ3ktNjt7nEbqt921f
i4vFXUHyRSAgdDLPOg6OP/f3jKc0Z4blfgVjTWM15SVUsTkCCFmJciWopN21AEkR5EwtId+YyU00
vksNXxVlZDWzG1k0MtVuzkTwapagAn4MEG12TDHqd52g2UflnZ7Kc69n+kVJjxCFZsdoVYue9nTN
fgeBG5K2DFHSlPbVbVswjcuUMWOglDXFaTFr946pEA6/IGPjbCy2O6YTL5TFBb14q1mYfbcsnpZi
PW2Z9x2ahXm1J9hN0hr2QbVdgQklXfdZY74LYEf0PPVoXLbihdgcC3/bBMhesrAjwQGZxyIZRcsk
SLe7Vbr5ad3MOONTrOyh0+2raqi5pLN9a1f6LYf/UKHJLsf11evLMyPcceYXN81k+jtQNjFb2XjC
9BAx9BBajXbIV2OXl7g4riGVXMJMU05/Bnh6R945qYUCQJjuFjE80/ONwPrUCeggDhBquSy0hUb3
OFqPqn3qHTxyauXY/rOytnhZV15P/RUp/PA4VTjKFbOWdp+wHE37K0ZDT82bWtoh2NBzZjUoxmoq
ZmwlupKCAVysGJP2oSjK9IBXNtpkz7uqBUivuubIW7VHLMNs7YJxzDMTVVEbmRYSQrNrHcsiH04K
0/y9k/Nz87JaQs43Xtx7dffEbXNrlPdrZoa+/l5U/rccfYW1OcnqM+I/BUdLbGGwNcd1LO8AOUV0
FKJVbvCT7F1e/LJZVbzFyI+DVSwkYNi0GGIMRdkndgu6yMP+k+beN480WlQNkL60YHhPddO4zctV
Rczo/cIVzoa9oztQen7EROhr18+ftA/SuOduPJr2dLOg4piW+kL//aMuoKFirj6MFlqPhgn1c72l
1m4uhilZSwaWH9pKT3eV1troHbY2moM+8XR6UaFvdpdxGamF0Kc5Ds0mrX3ZpRrA4iq/GUTOXLKo
OUN8A5BqMSMRcFKpojGvdhpCoHWon7Iq/2K08Uez8lIZuV89wL1jY1jhW1NbDGRaC0tv0h5twOSf
1iYfdU1PH6VICxMHjnYpc9Va8fXwzfibHqizk67VzqRDf5g7hIIhE9N/QLC+BwSrwlYM7avWNgrH
i0xjmDXBY1Ne2xHQkD4qSbvRtop9lppj5I3mFstuMNgMumVoOPaZLO8TVeQmcgr/tdZ8oPRUr45z
oNjEKP1WFmXBPrULTn5GTco2y+42NVe6FnUQI4Fi9lA8EwK4B927y5kiieQ21rd92pR3DOux9uff
vJU7o9XHl17ANaw+qA5BJciePOi5mOT1L2aID5mbnkD3HFRRJcZY8FSx3OWGql4XM937k9T72a+m
n2Iphigd2MmCtX+QhvGz12QdwXrk4WMUB7EYWjR7Zty5VRzIVdCpqYxwo20T+165xGnmUVHKG9Io
a+OHteUKlkJzhu7VWKHYup8cnziqjs2JuePyU0GuT5y2+Qxke5orqYMaqCIMZlEnFKkOPY/LVDBX
WNz1vU7aRK5epBpOht4apYyu42SFcvHdWL5v29vgWFFP+Czn1ZYNmXguusFrXwJGeCkQcWixy3ic
loOjvRVak1gVRlwGLl5IYuE4e3PlcJh6du328ox1WCJz7JsdVwm9s4V4tZdMevMgawUGfjliged2
MN3I9tR9NnZ3oPxuCjB94ASbH55HraPwh7O56UdACce5sXHFM1rW29/SPn9Nbe2k1HSquIjbHPjd
WFKGC6KpwapEQOmdU9CFjNrRXrdIeOfNm16KVTuZmvWsBbZBsky7eEHztamnfvDyvaHSigNAkYVq
tX+5qRMDYEtS84N68c6ndMkunWDF4jyRcH9dh1/Cqw9KZGd3ZJmR1Mg5MFza2jjgLnRD0y8w3uCI
mvJ7ejh2BDjTDx1MgmtphsobRsrl+Tm3bmYrLWNR/0QZcsw6h6HVbld2aMpW9C0kGKnQvBe+H4Gn
bEJUAVa8msY5SFXSC007+vpwJAdJFQwND1xb2BlhPrzkS4aN5GWd88QX2X5Z1kgzjRpTz9yddJME
aJGpR9UHB7UtDypXTbQFTTylwSc3LdwxK0nrIeMgkq5HB4paVMzap9t1xzwI9rxgEZdGtNb5sYXk
4G9+0sg1pga00/EfafJD5npilRrVae2S6UXPDSgvKYcsvRkfTSkiz6rJHfXHlbF+TwRRavcUda5E
X92ImC8++4OHQ6wWb9Xw5dfuBTvqqwksYOrXg105e6fbdhsQ36jGsK7XCSmUI+ljf4dPURB6kUGC
d4i3V3d3QTXt4P+zVNm32LduVz1oQt3IHiZv+oasTNuJ+W0T0064+CUsJbybZdCQS3tATkbxyVt5
pNyWpNdC5iTO3FrhMpSMDtknl04xlPrqIpmRCskOP7iEsCPa12VsTc6ZeHYVboUXD7n5mHUpwi1z
eOzZaKhR3Ws5j8UF/XE+QwjJdUCSw86chwTHz86lvDlbw9NimdjdxxnBry+6HfWNaWfbizpsg/1K
/bd5Vo3dQL8bghuOovSnla6HLTGD59UqXo32OdiWC8NVT227wLAy95M2PuR+fwMC8dYbodYSumho
G+5s2ixonkM36x9saT76hTog0X2fdf9+nASelFtz1nb5hhmqSMOJ1762h1sx+89MZ6r9po+f1wWd
uDccJK9VCdNfIoL72jfmkTkkKuSdvq86j741T+0gTyld2+HsCjp7wFLWF7plIQM89b4pnCkZ/FPd
NiFFyYOa8jzmaGzElAe41Dt/R1waxKf5M5M/kKjibqAywaVkW7Ewp++NJd6M1X/H/5aeHK+OCbWz
BBisF2b5YjXUfQP3aHhsFpuKZwbrgrommQzH5MkBSRU+S/oxOiqaVH2xWhGyO4k86v6WGOLUmvdD
5SL4OwsrvdjZJS3em5YNiX1XVwP9IO3oDP3boEyezOgAzQ4lkv5uZfW+0kvOPMhYsy0GpB47V9bs
1mhhjwsU0gCcPkAUrDEfvWsl5bLGfsEb4mjP3rwdm6KLOrdIOH8eFmvaZWbAxTN3EaHcpGm0NCla
nhqlHfe148ZAQdJktLuwt9NHr38vhb9GDfqQ/WY/EumxYqfHljhX/j71KAxla6TI7x9L3VeR591y
wNunThYWBEDxkFbfezXuitU7FEtwwRzsR1r9IzAGKIwfBMfvV9v7YWQ/a91dADz0BrGZ02S8ILv6
cKqNa8Z6LuA87sWGsMKk/FRqK+x2e+ivyizrHRt9+uYTJ6PJwgivFs4msV/JQbK49k57KZ/k4qXf
r/aV63/L1vOwdM4eyiB7CHe80n8yHpgDmBLscvRpM2djmXBvLLv6oTnW68z6HGZZatB4ul6SroqH
rLg3V+uHWLxitxT9k7F4+7adN0rFwws0osfZseVLqVeftHTDMq1ur7g905gTuRUPzjrqsdkVFybd
PodeO0licBRsKEZX3q5M5WdvExXiEgoW/8yg0KW2oW5RA42CAVmurrcJT/5YYSnNeJTeE7raYsSu
1blRfXnpAhkcCD2Z7E5rGRSxooAUGBRhhbxw0tX2qgms4wRE+qkezWEf+E3+Ci6oek81vMagMuqo
sM3hlonINYKdsL1rDHNEM+mrmGSAf1Yb9oPAd1pKcWanhnBIZ1y19abdwpOr552lTboRagxNtDuq
a/YvsCE0AbyymS9VaU13mSO1CnAfc5lhcwUWYf1AARcybp4XO2NK5zamHt8Zt4DnaLAkTaWhIz2U
VDV9zM5V5nwXunDhfDnUuxL629o5JbmWcKUJjLabCoEss+8Aq6buwWpVIkTEQ7mV+blLUNC6Yec7
Hkc5FaHCZtKEFe3tk2/KLYvGOstRP8IMufambGPHi0X5VFNeRgCc8gclDjYWLxPraMH7ZnIUtdHL
HjbLVwMbuXReIiTaZRWmdMVRLWT2SvIepOh+rthszLR70EqX48Eti86+eH1Xm9Bp3IKooZb7+AXX
7MAAurwJMLWTdOFJQN1dg5zjtZuI9D7jiq6EXTYhvXnvAscCSZYbUKur+eBhYvcbKpk35ynb+OOJ
6ncPlJBq+mxk3+fyzjc0x93Tg9+2Z5opRbVbF0fjBBkEQIMCozgKgJTpztbS9TvQy9zauzb3kqTH
xraTjpJb6t0AOUznAUZx2OuZ/A48zfjp81hG54f0o9vIrDqysg4lxdfeCgEmGt1ZU1aTGTsYvfNy
TJugqW9LuLELu11jUyQgN0NxvvYWTwLkIK54rDfPXZ7KyamNLw5wufdVNMz7qHlo7FPupO7yKkBi
3o6jvR10VBMTe7BljhbpFwdza13jsbcnmcLSnYwbjIoBK1NBxzNBaFaniTP6mINmu6ZQ0bOasJ7R
7jgTuvU7UlzmBEFpoYVBeddlIlgPMkEHhxAHk3lbOZzdQdVIWittI5NWVc6P1rHsLAL1MU6ndGkc
RkC2NT1K4t5pZPWLchKRQZAN19FBVNNOunfXLb7T7YjLaI/uUFtfTRdMP0y4Gg9AJIevdmSHUgcV
EnWJ3Hpp1uHU6ap96wyCDEj/HHM7zjqIkmgKUo/xkHo1Yzp7zZg05tY/5kXZnRSm0Qdqvmm+8/vN
LUJ3yeTeLRYTRXY9RA7Tyq8FdeAbhU76YRp0Gdv67NFBZBmgbr2lnB+qzPgaYVEdHTAlT93o+I99
4bdnc5ycBx2QIme3ZjZOcugoK7vCCV5GcvkPfTOb12M3GdeodgagC+61BRBCVFlPhFS767s/043t
Cie45/zkRItWlsfByDB8oKG1adpVnr1fPN1/WZx8/KVLn2t9TvU1Kqy8eWqIQ901hdT2PZFh6DQZ
5wXjttBp1Q0eKPZQ0Pk8utvKSgff1ioBOWWYc1kuX4k/dtDq2uwpHSX7EXsGTx0CTzaODpvxiyjM
4HUAvcWjukjLYLeC+PugoJ4nhEO2GA6V8bPyahuJqTLE9xLNCGVGYgthCTDtslmG/DKy5o7rqA6t
sSt/IToyuFBnjECJOQ48Ynid3b3rFxe9hhYdN6wvbNqzbnosewFuyxoy+81qh1SG9XWi/5bIuPtC
l47dTOYN4cr8ukHpx+D4tkE97Li8yGPQDCSwtGvGfP5GzXVGbjHr6gB2NGPIwWaTbN9ZbsVyVVt2
0hG38kJrmtCqLsNwoAxnHZ0lc+6l4acc1ixsa9t7Lh9nVEtRCurjlsrn6nnLk6es4tRzF54sl4Gx
wkM9GU60bXaClsSXUW1scRYjXU9mLbP7LKMrOluotH17G0gYFcPzgtWVZyDDYfsMcsC5njKbYyvq
wspeLwYUH24uy79xFOcrXu/xwWKFYdshm3henumSGaEJZ/tAL9IM7bHVaG8Da3QlJUneC325qTBv
xb0v1b62yjTq6QyGhEz0SDkpFdXxMs35mZz+YXXKhNsKBZesXhHWPEmdnXCbaEtws4jss7HrZKjJ
QbC1QUh9FMF6mOgLhmbKtmNLYz3dptvZH1LaLKiFO8JZXJwN3R7viq1upTpDLUhPNu5MDj+V9eki
/3wpMysXe72d3e9VzepkGTRe77EOFK/uUN6sfi9/LJvIz2JdrF/0jGciC4jHb2jqV691u65ftW3V
b4Y92qd01XY+Lp1YNmmFrDNdPXlQud8Fx7HWhpI9YYU4k+tT5EcFFfm19pry0xqd/K6qNusn/DYc
h9h5itir7Pqb7lrGm9sGHThi3cJPR+voIyMsM+08bTnmeTU9G0SssF7iuLpbzWwjsD+iEvOJev9g
Bq46mQXbWD4pIeigH/TFdj8Zx/Buc3ZIRjyTKviQI/Tuch77Oxhw4uD3jp4Um+Zx5vK2BMduqJH0
WBbqQ1N6s672FtbE8GgeL/nrKoWRQPU0o0CfGojMdxmPwF3aFW7EoCT9wqwIjnpq7QcW0x4YZsiD
XIRlcL0ll2Lc51t/VjNamLLpfdj52Q1lLSS7VubGNrzjSGXUeAnouN9n8OlLYx3g/eWfADFKYE/D
zbgUVZxO03hoScDvCEDZu0Xzbr2Ain3mBE9CGzjMjoM6DARi2SvAK6Ug6sFfoQeXfqM3WiYgCsrb
1hBgPrvRjeF1bPfe0L4thfwq1bLDvshZpS85ZDXNCd7WgD2EAFdlZCdiP98JC8YWsYwPb50oLOWl
tncntgX9lGTECo+dX1KImd1vYAnGiwRCR0O1pNKiCbmnphWv08iWztf6iAKvvHM750nNGU1afevg
hnrpD0y1NzQjdrMzboneam99RwWTCFVoQ5TDXq3wT9MdGifLi331WTozh4vAPHTNIKJ1VA9p5vYh
rrKZNpLwyOWoF2iekvvYuVC0Kb+z/aySlqGBmOU9SYuBHnFGi7jx10ffKnf0hfZZnbd7UE5tjMNj
PbSWco5ogoxjQLH3gHNYvcHNEmytJcUKK9Pua+fV8dtkmOQpo7Qbr9fDjeWuDwZ5u73KyptptRCh
b4u1hX5FMkWXoxcBaM0QzPvsf23zzpIkLxfCbkbFvcRoOY835mUo1PnzT5+cKAUPfc/xujuChaFx
Td1w9irjkUBJPOrelR2mlpjp85huzPvqtytVto4d0zS+2BWlc6IV+3Q26aXZznyv+ZLLg31YRKYS
hTRgomg2luOwjIcaWm6E7Vg+QBLGOlkvF1oKI2udW+5rMdW3QlbdU5Dq5yAYjOOkiWdSV7dmtnwu
i3fqu/4GRcYtMScGwK6lvnl8YgevE4gQ9UNHWPAzo3Bnlrlk9MDX3ksG6u8AExIfWOR0YN2dYodU
440vmpLNB3/MPLXbg2tWP8bJ68OUOy2nu0gqzSa9NzCMNA3ZRcj8m00RXy+h3PaU+rUOLQyaPWbG
HmgREkr1DnlOTEH5JDjYxgNGEAfyJ/GgTXeNM8bdUr6OavMe1n6KLLk2D+XQOx8tyI5HsvNkq1JW
OnZLen0TjBnbCrxbzwsnAZImaojnzQ6l2zZ7CBkU3OiyJGqsx9vZs04mRbxI6fNlSIfpexBU+V0K
lMHBlv0IS5OS2+gv0R8hHUOt5JUC/6PvaStGfbua5xl5wELAMz3qrU1BzNiNtf6+br1xaIws9IvA
pBA4J7OVGXvk9c8TS8luyRZ5mhox/ljKldTKWKHLnJpHqyCh32y3vuE+aoPxg5RXUrMk/g/2zmRH
ciTLsr+S6D0DpJDCYaukjqbmNk++IWzkTIpwJr++j2ZGdkdWA1XIRS0K6HV4uJupcpB3373nYisI
+UZPNs4AETwUNVsbas43/SSOS2xcJYVzFDXn86D5rZYpzOrxajKqnoM4ESLQD8W2W5ETlSqR1nmw
ByUd5Z0yPyHZRgQIKIvL9RcQq3vVknu3sxs4mNGSZ5TRK8PdMy0tBzc1AcWK8nlBfMTIYz8N2BYH
hDxi/eQGqr/LgtwIZCS75xms6ws2zW1BJjqCvqDCdlrEzqKV6Mpr9RtOlyunyVkWsOFeQ93Pww7O
cLLlvUxkypxePXAcXUXFe52WT/w6FZHZSYfKP04XD4+DYjwnKhry5GzL05Qqymrz9HYifr2D73uT
Z1+4QvMMlCi6jF5GuuPqcGYgfMtGMX+07Sxvxmzqv7JkGtxtl9tzNM/DRUnPdBCHBrcgJlADkXQj
8d3f0Zfecwz25+A5YQQxrtiQGzf24tdvTSLlu3nR3Ep+Spc/dLmfMFy3F5Q4FuYtgBwdqcrAZS3q
pecIU5fdwDbF2kuAbTzMu/Hm0pCF9yY1ry2XDHCE/c5hEjXXTy/liIEeU31zGE3YI+Zj2HvlwAOs
tJLkKrFZXiIGf5tLQlg83mZ9Q1MhB7Mw7d38zR6mZbqOHfpHdl2XtwYLxNnCddIv/6Bz/H8zyP8i
0fCfmUEe3j/+JbPx9z/+DxOI4dp/CMvxACYCYL/kLzBh/OkCufwnYhKENohg4QkSOE7+jG1Y3h8u
W1k0T1ZegNHsv8Q2+E+Wg//DdKTnwbj591wg/wE7BWZSYkO5IB2pWiIOdvGI/AVSZOXK9cAd01DS
B8Z+KbyDrVlT+8P0I3g/dtMjpRecmezps0t49Vr0qhgrJ8UaybJZ23NZj+LaNu1dadjOtez/kVL7
77ioxu+2H9rvv2Ew6v62G+ovXE9N/T/AawTm5j/JBAHnL//l8uKP/+kwcvAKcQlgB7qEf2Bb/fPa
IizE+txzA+lwHRH+4r/8eWkZzh8USXk4jARoIttC2f4/DiODTNClvtA0KVzyL//J/ncsRu6/Imvo
bLwYmbi2+BkpOcHs9K8XF6Gz3gaTtPNy0ZvsZtYAaE+lhmwo9yhY5i1pDPkAwx0bcE4Xy3E2Amlg
twmWr8RwPTaaEGLf9YJXajN0xfzKwmS6WeRo/O6RNhv2Jun00uYeAcqO5uhfTu+msLupOGfiDzCW
s+Jvjc+RQlMsLpfqGV5YdZ2HpOFlQFHkUmI6KobgIZfz0G48/Jh4E5xmGbcjCDkWQBMMlReT/adH
yQnGbbDIjDr0AcY/SWEmFTSFCrXeKlHqQrMrs+dlyXWDyxPhg/SGyh89chNeGNB73UQ4CErO/swR
LJNac84jElI+ZHxbNDr0QXZj86it/tmZcHuc1FTU1bbrvKxApm9kgPdyphP2mubUEqNADb4rmhYf
n9JmMkSebStl5/XPXy65P9Nef6uH6rbJ6r77e0rtLzwrvkgpeD75F5KkK20QTP/6RU5KrWJx3WNm
1t5NYXrTSxzPgfov8E7/8XIJfPCytPcRfsQfZwZctH99FgVl3Q+jsG4QeW07whGhq0PbDF16GJM1
y/6LoCXNafx9/zcOylOPR+wlE8o/eIHuXR7Nf/33auzOMW0OH+Ta2jLSdlG+1oFXvWecpZvDSnIy
PQVNjb3M64Dikw5KA02UbW2nbTpn6gqKoc3GEhnmLWelhc2fL01338SgfKt5TZIlqPeK1/TtXAzN
gD+p902iDgt8efzAbOHcDoPrRrgx114yBy3jimau3WTtPJ8Iq9aYbHEb5dRGJOo6sOh4u7V7q3nx
ncu23h97e4pWx/O365o4vNYNTS/ewJSCeE6ox3+EZaIoH2odgp+rt9p47X3VRs6QdZyjFALkoWzt
aTl5mYvHzsBuZe1k3gxfOKO814VrC4G/9fN1Uy8O5r+OTNthWFuiYjqTBn4EWcrv3k85i0kFXeRC
DVk3eUEALGBU6eZ1XiLBDKmwKDQC1wsjDaUbLVXZdLWugrCtKtbqo9A4IzaARTKOfLNrjJFjq5nS
P4ght3Ndd8Epc1H8N/bKR4DtvmAGYZCvd/hbMz+Eu1qYEe+4WIdwkyqGE9MW71aacDgeigqbkQvK
3tl0qRFXu3IpanG/rkQk2XGl3sTH0Qy/OjZ98nzJ+3YhRM34BOE3CbCYDEVw1YrSFyzOneEltYOq
2CDtq5opkZ/z5Ch7zUPJ3X9eJ8zCR05bwyPtO3gMjCRwxA4Htf2y4rn3NzHx3IW1t+/227S67NYL
puvLb+UzKM+dnvpTb/h8FLzB5wfFijXDEq9sbEJDbzqbxa79eT9bTkZQCi24C6Fisg3J2iXxTnZd
eGfqMas6Sm17No4pcKEUSIvK1D6HUIH9uE45ceeTNrEBWDn7SeL91nOBzeUbnkLxnTo+x8zRIE7K
3YhodKJSozq2whgk7NBOuRGPPrxNgBDPfpCN02ZtzTLsVvlL5PiUTyprc2vHQF+cVj2Tj+iWVb7Y
/or/yvDVqTKny5zXw/Em7PiS8SmKyHPaXIUkR7IGRDiG+Q2m0aEKlXQccpBibG9dv1igUJQrC92p
vhgsLDSGNKKZz7/prdX5dPmMX0oDBNQVwliQhaK1Cj/EBToaewrqU2Mj9dBTyZclfBulyHwvMrOm
Jckl6ulhMbtq2Cl2penGKRbGcLLy4BLNYUIQ8Jes2PWT5x97d9U/JQ+YepM36OSR7mX7tPrGbG1r
W7SPVlrM33KYCGlAZ+0QXoFA7QPptZKYQFV+8y2yL6Srbeouawf65PxlRMTVixvfNRB3c1Yuii0K
8QyDUmPKF9myuVnfEpRq/A8fqMA1fQuzdTWsyv+hdcu9mcxEfadro9qtoW30C7MtqWdNdMtaBIho
vTJu28UTjTHttafW+YehroNAZlTxK14i9EEuj8yPEkvxmFqtSTwETqfuF0LvzYabCKujGIJsiZZM
eTeJWWCCLJl9PNxKHhVB/qKSzzpx1Iud0k256b2VmvHWEGUQrb5NBE+O8cUh6FfZobPJnOzIwAX3
sV/jPKq9zOQDG+eBHxclVNPtYWqY1trE+VI48bcLwCDHjWQLd9MEJTsDpxwR0IXd+MMn/ABs+4bW
OZ4rLlf+zNRVPnKk29yZ7I6RQvSs20NQVuZgsxkGt7q3gR6L9SoW6yWdOfSX2K4pjfGkB0sSm8Vp
bERSEIHe8HggUO9U2JyLclkNUoqtuhOLmvAk8hgYI78W2c16wXCGbmMk13MO5X6rwKb+LhIAAgdj
KevvzCVKtHOTdHlqtRFjSfSNmtGNJdahr7uOYiW3oA26SXLht/u6s9WvYBkHLyL0kpG2apfF2pdF
oiqyRo2rLv64tYritGiSaIoz5JkBfeZ56nrru421/yXhL/F9LEl6Q/G38QpPWXCRU1L1k1NBhqzi
lnrAXkYkCRVc41bVYDm4hfxBDkiv6fBTC6aeKDGyoaGUyCFn5yxELDclmBi9LR3NhOtnGS174xqz
CZhmPePxK12k0DF244VwRsDTP1vW+pH0qvFJ+NR5C9a+v8HQ4b00bWt+1iy39CZARODUY6/+wn1K
xisqO2vqQ6s1RxkpwLGsG/jckezbOH+BeGo4F01YZpEzjlMT4tOKzQ2RRKm3GU6RD9okBalhsUwc
4YDRbLRh9jcxj18CrGAde5LQNHFeyaqRz4nZZw891zv4p0Vi8ysEz33FQudm7umIiVgMsm43Miqa
cBeX05tKRkkugyV8ExEFXNPIqVR1kiCYq82F85ugsdTFLTo7xIt5CRoZZkXa31qgfIh3ulb5Wdm1
ajcWx6QfPQ71azEm8ZeP1MXiI0/8V38c+PItVHP3kudN+o3wGverZDPCKXJWi7NhM1oLCpNn93Ft
S/e9J+/5VlHdkG3qjs07bpxO9ztpXtwNaPrEy0gmmTaWo4CzzEi6+RXlw30FdLDKHVl6dsJo8oWe
y6timtSEpyxLyP9KslQ/FfREQrJOJ37N3GW/G+XZn9KbcMulvG9xDbhrmqBv27qIqrLwxrNia9Ly
Tp/S9rbzg5yA74rnTWVFfqBIDLe2M+mBFCAFY0U4azIJOy8einIbFP64hh0LxJr4AStxCIm6JNNO
QaV1lva8enuPbUh/FaydUi9LYtM+NRuZMd7PKWVSYTJN9YM07Fj8moxu1ofWoDaHj8YRc8u00ayx
M7NAcnr8hcptpfVRxxTU5BsT+4ms2UNIUlhsPQGYDPtC52LRmwFMArYboYjAvxTwYMqTlqpacFF3
Pm7cTZ2AzWR4HRkXwFFjJPnIJInDA9gY8gVNE8fyXCrLhdpTg1djgcoRJ65uDXeZFJ4+jhECayDe
NhJFBLLyKaw4tRpYT3BXGrfLOqzF2Qc2HyfhbHZr+iVopTB2Ve3k3i1todL9gl3B7+PHdZY5lM3y
ZERZx9/LCitFTx3ClaYgEYrAB/ijYtHS8qRnfguMuQujDDCBxdt33qCzpy4gfFhGORTG4XldNPBX
gr6V2JUdzubHATaQbW1wl2fujqOIIG8XdLkeNpJspbjLUhuu+sbCXODeZyvDR0I73szZm1g6dm1M
xPy00UwPa6rQudyme1oQAoJLE5QLVQvhf6W30kyc7tpIm7Q+17odp+vO02wrN8rwCxAp6czge4wd
LHs3A7o7Wh90tulOqTEWD6Jj73pdtUlJd7K9jM+BcckOW0VMLrhYKo43/oRDgKI6x36Z0nn56dD2
sG8ULe3wXqZFeagTe3rtLDXEWzkH7O5IPWAAKZD6N5bd8jasQQc8Gpyt502dm6u7zeIKy4Are5Gc
c9frTB6UCzTRhpzzvrKEbSN7TuI1Zc2qo7YbHOsA27hctwB0pDoGMsXfZk06NUO2/S15dZsPn+sr
dnlG9UipvJiWlb0WDLzhRvclcJeeyHWxXVqO5FFGPzB7cso0sm0egBGgIJ03L1HaIMeb1eEIl/gx
LkakSmwdVprrZrHK/nb2bX6y5irHEuvw6vawVnFkzxgTJodjMKypyo5IyZb3E7SJT5EH9tfK3Ju8
GqZGLlVtcpc0rDA3dAaR4HDtrp3xps/TlzDpRLqNG4cHthQpWwYu8WHhV2/gS7gWb2+ind03ljLF
ktuYs4PfrliFitZnM6yoX2Xy9mU7I1jj95wdu3+WvAXZqq4ah0U5Zq7HCreb7qDddez3ZtcUe0yw
ENIMpl12tCSpb6wcmwGO5iR5NFu3els5LpGk4w2Bmp8ru9zp1Ei5hWhr/1i93MfuQGhbQ1SO0RGg
n2RI9DL3PykDTe5izBkxXt8V5w0k5Yq5DN2Ql1Je4Yljiz3/2Uzw3yGf/Q8L6CGY/kXD+H9QOtfv
5fuU/TWa9/f/4R/CmS3/gH8iwdQj33sma6d/Cme2uAhn0HSkbUqeOR566T+Fs+APSBeCNZbvCA55
IP/+Ipx5f0C6R0qF0Syl7dFX8m/AdCgb/1ctRLquvHQWw3kmso38cvk5/qpNEFgH5wrR/2IeJP8f
B41ez50wzV1cxM1zWgPyxYAuUSJ8p91RGSmPaV11t1kwuJRhiuqqE2356PaZv5sLoz1py1yjOsFA
0wUWbDdoFWGydgzfzqj7U0JP8lGpfsG2BCNz0letO11JTkrfIHneoF+Bjo3v+7Xe8sMp3lQYr91J
lBtzVs9OT+Ik9We9Edo5ET6/UoMV9tPEOhVb86JqfTRwhxEHBOtjFCrYTct4hQ2D+dYyfgwRvACa
2CXrwP4vtY6L1UESYCQalGNs6a5QSGGYo8k9N1vQlbj2Oz9aijZ+1Pp9AfNC2bc8DCKfd0Ti+fe1
9ZBUxS6wm1+9Yzj4lKtHOk73iWIkZmpVsT70FBiRyzg0FpvXwcQRjA8NTkma3tTGBEalW6kWd+hV
cq8do3iKDaS4imN/GRASz17gieI2mZlEs21TcCB21e/YXQgVoUMSBxPfZtelb2biMoH1LNMWaWGd
UdYaDrq0KdD2fLTAIJwDf+sRf7v0XXIAq9Pivm4vizLQV6ZdXRWsTLcGUlhYa84X7cAODztF1Msv
CrxOqWncEX2RTPiy2o3FcB3AN6zKaXpv5TTsLxa2e99qf+kCp1n/Uhe4SIIiyi/rWpKhOQai5jj1
FskvBpjFH69E0N/Xoj6ricO6PQqxJ7h/u9bLd+sFeQQ86RgAvjjIZv5IpuVQ9IWOvLg4Xfo6yN1U
X1k2fEJx4TzPtdSSWKh47tOzbcQhfKcfybVF3319rCS1WBUmpo6Q+q5xhvwwl2WEQJtvW4zQpNZM
XklwDfKb3EyI1iRjeSKLfyZ27+zracp2ZCruW7fcdQhmZW6j/MRZccDV+Kub6Gt1Sv1Jr9dnzVw9
LMvRLoZT7gH/iQPsOAR32k3cM0GpJL+FFvTdZfLOatcfAciDrHs/04iYfTsEsAJxaVpdglCqYOEc
nT35Tv9U5N2vRJkPjsGfqEAmejjqIyF0iVPH3noxqYlVn1K3/uhIU269SxhmdNoPBpTXMbALTre5
ddNOWVQH7WPQ4GDGr2wZpeREBh4oxmMPTUJ4rO9M9wF5sL7VSZZv2P41HEkHi+JTMnypLU4p0fQI
6ABQiQaJJjc4gxbyXUz2tiUh1w4kkJZjsJLoym7XhIpPKKZdF9WcVhbrEBfo4oH15S7yJOJkr4YT
jKfVmjfjDEiG+lafm7/cuFm7wedHmf3e9oywWtuoIWm/zO1vy+aamXxL80VDIy/ha+Epq8sXkg1Q
ISK8PFgusVJn/Ozc8mGh3ycH51WJWfNl9N2vtCxZ7Tejx9yWuZtV6dBJGE2CofHU76mfrIDbs25I
6RQxh6ONW7R5orHZMNuiytkpPhJzMZbT2K6l4mNaMvkp89EJsp3DUwdHb23AgDkGMQa132Zeu1gQ
/MUr6jvT7Zz6xsNbqN/IfVbWIc2cODsFwLCqi0WmUt4hXgSu6qG34+JqRUp02ZWJRETs7RgoEUo5
rbp9Yn+0qvJvTEx3bWQZxnjXp4PDjkNeEDZIRkRCAQBJyB5zinOgz32wD5pTZonbAwmEGnLAKtp2
PxPCrxmIfQqX2Vkz2V7JfNU9vTxtooMLvslxt2VNXXGIqIAC0Y2XQqd+MMp8h1nJklEnOHoqjZgY
UL1jX8Z2uwRLwXJwG4Ps3uNsZkYkr0dxPDe8L0MT+ZTUlzPW13FL8oi7HOc7prRVlu/dav2q8/LG
IS913XTY/JsYn4HCps+e210ebEvh84Tu+9a0PmnROH5GNs3JFg1fgeOoQ6/m6obsObdOX2xaqUI/
mA+1aE9GlQYnvQLT6cjZFle9nK6dbNwEuCXgwoXuwEN07A5jnm+TYuSDb24nu7sIC3T58L0bIK1U
XG150i4HiGTWVPeAcnc1lSjXY8DmpVD9Y4ZhGud4/EYqdBvEyjuzfsjYNn2vDn5EH9vN5KaHKvMO
UztsNAojRz/Ut9ArdgMuA22T/ysNhMyJo//JSMsobqe9PYzyNxwieyNmNNtZuv0OrXk+usnw7KZN
2I5MsE526laFZK6ZEEduSUHswM3ia18lu3UsH2KmzI2iBe4xWdLqPOMPDIVpkNaZ78rGqI4O3hxM
QP0mc8BAuSBbN4jWe77NPSsHIsJL9w0G+scvmDRoq88O6bioyAqK8gBNCLXW87Zo1DPq94IWy723
TuRmOL7fTtVCTK76Qao+0yuwj90uInT4y0/fbGfBz9lkV1WnbvtaInqlYWEPhAjz/UDleIn9lQ3a
c2rMZw7U98Ss4g3nizFq24qXjouNgZ6pUq0Hz2x/zKW/9ej0uKn5h6PZWfcMWP7Wmo3zKCkyafs8
bItgwX3qNtlj4Mzv8XQTF4zUMjeC/VRZuzSrwmA9c1CPGLAjapxMXqUY1BrJOi3Ps1DRFH3syQBv
jYrEUgoNykvRkNWin3pvPq3puP6Kjergmm1ydu1lJzNx20ucfHWAqRQ26W0lC8hvTv64pu/12G+r
bNiN63T0YtTfhbxbrBRG8fytYpBbbOaJpub1gmftaJFZ9Btn2Xp8AsrL7jtk4xa8i8dzeTarQ+cD
68yUG1wZRfqD5IWUZnwAVj74DReSwkk5lxFYrLAPwNWhGFbHYRmKfZEtz0ro3YLol5jWgbq0tyRu
r1WTHjRxw8T0NvR14TDEXFZV0AQ5izn8q3TlvtiS+ILkXozrm4KpfdOaib/z5VwfbYmRVDeMf/Nu
SoOPHqnayW67+JxmXFtab4yFFKXPwzh4RFY9r7PJ+eZpdOJtbLr7fnrRdncwF7d8HpTJW/AmWM1g
XxHZ0bFxEMJAcw4u6aqQHoAXU7+PlfGJH4tX/7mJR/Ob7MmVKEToYLqVM6VucbAfMuOpsiB+JTnW
srrwq2c1BS80QpcP3JPYOz3eck0yXjeYTJPS/XFze2v2HGk0mEmI1dBcbDGzX27vSZ3rJeokyxep
Xgx8xKGMLVT4qSZr68ScoesoQa43ESA58cWbzvhV5Ta/8m8XRmpx1WV3VSa3+UhkqoNiGIIfSG4J
SL9IvN8DCaJI9s6eS83bJKnArRgPV/SAcOJp3me63sHB/QqoWzjqDNVvzttDQe6fZjPqwshw8ATb
lm23q/JufZ0yzFtN+1uVAfsRbSXbYBq3g7dPCDQxcrIDN+rQA4x9iGmVeMqn+HAhb9Tz61q5d6XV
zZfd6ltA3Xmpo0GwXm2Wv5sl77wLX8K0TZ4M+DtNh7xaXwzdLndjL0onLGYSnZ0EHnmEjdu4v1it
XjCeXZRJk6WbqtqnBg896SbAX5/Kb5CUuOkoY0ZljgY9rzu/F1NkCWJOXT2xdlXOYwvwawM/8JZo
6fy2im79yTL+TiQy07LTaxrau2073Ab99ITCxMk6OHmrPpbwyTa5aEN2O+Gisyhf8ISV3m5UBGLq
KaIEcCudkk1A5Rl36+L2bFHS8RkC/WMlOGEZy5Xup25bs44Lm7RkHWS9IDJdtV58wEZ+pOs1Kn0D
24IXnHFdn/OMXWCQ/zJq/2Wo5k/V5b/S+i4YJJXJ2eXl8qpJd6aVf/EKUwvO62kiIPwoEWsPq0ue
onPKo5G0B3JrV1a+Xos8gZA6slhqYxFmQ70dpfmABHhTTXo3xzUbXpM5gcF1I0yWFort8qZjvguT
nDYU6d0q39inGO6Cpf8cq8Y9MD2Q2O1VCHPxgO/rYlWfgCzz4XWS9GMCZ+oABOrJNgeGOSozNmZf
PAa8ZNOq2LciPtrT8MRB8DSAL9qRcmc/qJdTRv7WtF40CmNoplLcQGv6lJlxmnh+QSf8CGo6IQaS
OOuSbXt5x2vlEfhd2NIRC6FMQORoHSz2QMCmMR5Oah5eCtsI3Wz4tSqLBWpr/Uxt9p3M5m5I8uch
GM4DUSFypNmr083XzgLlKMECzNfixoe+XDhx/I69XdYyExDppCHE5f1qwrUXFrU+pO/Lsn7RzRA8
5/ifz1SmHZzKm0M04x3UnZs1442ceWwSaASlu9meXlxl/65LMmNekP0qe+NdrxmW++opRQkN84rQ
aGZ9DX0Qlrb2Tpj4tCBkjxdfIzKGpgH5Qjm3vpe2D9qpd3kLqnIVnE6Vp+5K7e+mFWXLzlhCrC2/
YiwaHhGEE3vBc5W4/6XkY9zqWbybcQEMd7G/4tRtSdanMgRkfTCgn+5aCcAw7ncuzS8bvEKQTr2x
uiJnxCnReXc8dn0JjRqnRC4P/mp/gDt7ZLy3HJgy3gjTJtj1w7CrSnT5rvAI6yf306B2Mhb3BHi2
o/C2kmQYPtYvBMGDP80PgBtfFQf3koT5wK7HA0Sl/augdHZtXz7FzRkr+J1HK+99LL0oG8dD6/SX
I85GpR/DWu6z6WUYYioztZabfnXz30XhE1DCWAujLNX3iTsOTAq3gxekn0ma4YsRWZl+J/awXuP4
jFlgNLV15Ioymm2fD3zBHEhoA5vsI/yQYIv8KrBDC3VrWqt5LgquPR1jFYJMMrxUdTlgEwBgVnru
ErXUUUTUn1/riiOuozw37AhG7jjPY3/F6RoSO7XwgZPURgbseFfA1w3MjxhqLlwUE3dcUVlBqKWe
DxrQ8B7z/W9DpPWTZbQGA10iPsq51C+dZ3n7tAVfF8B/2Nex8jcglbujg0vklhHWuottYzrEsSsP
8FFTPvtKA65MffuJYBR2eyM1yZgbySLu5Rrnkn8fwh25FVc+xrzKTqombr0aNdmVgDhBNJTQPDcx
hl5eGm7RnHm1FJBG8rVkS4jMQc/3cI2cakEyjKF21lgPduZULF9u4NDNuej5yBOoOSZduhzHJjFO
l12NS6ojbLo2QTDIxI6Y/bA1U29+KYK1OpKonF875c3JhlAULwB+zHuXON8PWcEqyliD72t7jA9m
Ns03c1wtX4UMGHrNCoBJU2PO6mqCjKGXMwU1/GbNucBBvLUate4p8ZrZ+SX+3uB6eE+GzmWxvhQf
PMhPIzHQrV5H84C9qZ8j3lTztyN9had8lEEoCtd+nFxcsPNQO2c8EibpqtiJDyNLj4OpHREhfHMP
AazuJL1U4VpDeBt09ejzPqTpCMgNUMtcXleQYUMzMWA4ABlGRPJGVsQXfVHxKHHtB0SYuAhJjPxy
Re99zKLKH80LTG4B3phjcFHGTgm2JeOUNlekLe1zlY2sySzzCh9NAfSQVcfWNhz+msls+jvPIVee
yHR4S0HO8Uzt+/WOPQQDiT9V5UeS1Rw25o6kluB0e/B0z0YgX+yDdmaG2Epm8qumehevkbYnIvSE
cY9aZu0VSdLiJI0mP+ccj177YlqOoOvklcG2D4tcDEsWH4+IMSj1/Wb1KRHelU0rOa43mvXIWFzW
LrxkYtM7ZlnNwmE9ysC9Y4meR3Ub3M9D8y7idq/b+IIxSfapJYhs+RY8q77o/OrYxz3GbwD7KACN
1+CELyu5XLEa5DECw5lRabbTHCxpHez9bBojBvnx0TUmSthJsGXY5MyU3AbxHWaPOt6h2Zuhwzi9
dxBwbTrQvPi+meqURJiNMLeM0FF6Nnl03pYR2RiGHcqG4j1FPPmu9cFpUTXN/tX3pne/b15GsoS3
BlEnzgH1VWlPoMgAWEC77aMiCPI7a129a8Px7hun2tEYAJ+rG/c97qXh0Gg9Jvt2Grzr2et1FYH8
HR6o9vtd1NblTp3S/lhlOegrG1eBtzFUm11pOtrLbV/wSIWiCrppdj5k3NOZA9xnvk5kjcFxKSv3
zAkZA8piXCDqtiAWD/5bnyzVsKNs+njvtgFZAFvV6qsUK5onsdyEb3RmbTHU5E1MjtpCMEtxGBnG
t5QlJla3oVx5+tEXtoGqruMos0wnZKXSPsHqggrm8fee4qTNt5nhlefVc8ZDLhIiCrgldGIO15NQ
/ta2RvFoO+vl6LH643FyrBJNEfTIqUeo4PVaqO56julKHvDWnMVlB8kjxAp2UD05lUqiZogqfX9E
lNlm1WWzOtA9kwz4TGE2f1gUvkXdxDScu66iELzZBu64M1J7D7Lm3Axiuhd9xXQ/2Ob86ZUNbZi4
swwG5kICk0z8NMx5iR8Zr/S3zLp0t/odrJWVnDq8W7qm5iqdr1YsfLQtiHQkojA0ycldmlvpS8Xh
p0raOzY84nfCDBZsWGUTTzdmh7sth9YCZhSbXIv730uenUE/FU2HsNgnd9Zo9bBShBuxTg1tEoV7
5A6Hj/cSXLYIl3n2Qy9AJMTTG/UVzbm0UdpKrzwJnrWMNtlv2zLSw1S2b26V37JZehxj64fHSDjx
UXIsZQ43Liw1xcGCEKzjUAZsdq9IYPyRJX7tY6vcuqU/YVLLuZYaFmEN6HenZgwbXkja4hSZ4uqs
vTfROFBySmsft1Ckg9K+BcsKr4NoZSW9sCsa45BN8hmW6MWD5vR36Ey3kFF3Gdpqbj7aq4VdTRYf
M88/C/iQ4IDo6DNtP/rOuDRXd/D0tsBZNZg3DidE/ff+hfTnodely7SD1y9+xwtrY14GbkgI13vK
WhrhidMXg/m4oM9vZt+/mTtODhBKPktH/DKdhvxqXFOCDjDMkfmyU7RGfUquFcVTObKH8sYsSBOl
Ot4Czogmb3rAxtLvV7NW97gw/K1w5rMuxAu5oc+ux2iRP3WxR5ILE/BKkUeJnaVkAzHMMZpTX8Eq
L9QCXfl9DSAmxJn3NJnB9QLHb3Np62iBjaEirhttWogpORvNfooatDGZNLcjKt/YKTj9wKhyZ4f9
klF72VY9qbQiJYHj8V6Hyw3w6UI9rrEEgghEcHXuPV3HyKbt4zTAdguwATFAn6fV3hOqTsMM/vI2
W8rv9H+zdx7NsRtpFv0vvYcCCSTcYjZVKMMqek9uEI/kIxLeJPyvnwO1elpS9Kij971RhMxTOQCZ
eb97z9UDIZbOux/MJj1m7NMu0RuOlR8nV5lgk+f79t42yuiWhh18PUH7E0BWcVyqqrxFIL6f2PXD
pOGsHI3Og+s4J5xRSdgkIBI7kBI6GY/MdORrXw2cCurn3FV7zkVN2PnFzzFJxwOcZVrTRgUDHUCU
8WRj/bkYg8iFZu0abygHZxpf4eD74zMeOGo2p+loDvqOuq+vuu+xlkUjW7Sq+NZxirxlfmOnffGJ
rIcVwWuu+HQAiuQkh9ZX2PmC5mlMUM1NQDixWWcn5OflykiiZl+Msd7LHBSk55KKbbR9Wc3TOzy7
iyAWfHOoYZuxqB5R442NLswTo97u0E5woMijMjximHHhzMW2gnniESd2qqsKEDicIheypH8go22G
pmj45qIttdlER0XuoOVMr5iO4FkPwWXWL9aVoZliZ4Y/3k09dLHO5BSrgnk/L5XccTKYN1PfZXzC
xWfNXS7rBoZynQBlj61HzyL6KtLUeu/BDx3N0XRJcsRxsgmCOb1xU1DpAwVOG5/J2nbqvvxWOxeL
kemHGWrcGwv5dK4q9bEYUfJGXZl/HenoWPZcLhj2OZ4063gE5mBcNydORbAYSSRFAPpED1bBzmzu
CV/Ply5WR4J5Vijz6jLqywPexR0VtD+mBsEO2cNAkmIwRhnZVecIfBHjT4vncpNnr4o5DMRmZztM
2RH78PpEi0CHVpRfKPhLlst9WmMd0TL7Itq4L2c+Ndu8jTdG+xzbY9NCQMxFDb9m9Y5m9m40DH4k
CDwG57jIfsIJRVSAThv06O471c3rkgXqEsxpiL1WbAqMoh07jI0dLylgJAG5Kz2VjXmhhYOqzSNa
ccJNoGC8w9ppd0Okqagv/adltD8HLzkDQzjhLzimeXYIsPx6GdauSh8VHl4ni5rLBGTx9WgKIMpB
zDDH4lEdEEAnNrDMcNTjlbwd8FBL+ZBoV1V92fTLBcbXnF1r78ADuCylUxxlnWenLMIMu6mlswXI
/DhHxYthT99Msfi4yw329opH+7pDUK/gpUJoAVNoFy1b/dF8gLv3NLV4jOqSbpOGMukpOkeluMK0
c0gZYm2Y+p0TOZ5YGMEWJNiJ17nmvnNs4Ga0VSwe040UF9AmMYNzLsCMWovzopeOK2cc/Y0/OeLE
OARYW7Ed+ho7s9G8RUy3w8GL5FXGJ9njbzRA3WH89B32bfYzXRp6/G40ww6DS1+JBY7KkuBHj933
tps2rSeP1WppJ7+O4Atu/AmgB2Y8GI7Ma67tYXmskuRHZbZv5sRYgZriXa9JucbX+M34WRt3Bkqm
5B7bnR8GnDDBemwsuzcoh9RkXunBADXKqqjFHcbZgk6E8ZQmIx0lYAsdeASmee5iWRxr4AXsl5Ea
sgqTqzKoXCnNnSP2o4udKV2OWMrTja4rc6sARoQc+6+LiXhp7ggmXcl0mgizHlQh/ScPUC3LnMCb
nXn6Bgz8Z8+0YwD7vI44B0NlW0rGVQjqtQx1vbzj6r9L08sxm0jD1ma45JIDTF49NnwLl0smeIAL
91FkvD9inDuQXy25845x2nPFdYfN79s1P9OhHT865od7xwM1mYG7NbyNrqLgmvqtu9aJt5ln36Q1
OtBYF8+ZFVHCEizsuIcHg73GcQGbFgT9j5bri7KQYHyGyb3BQYZI3bl3GOyOS4dzCUISmipDDYV3
L2Bpn3iOm+LedDGjBtysS5s+NUuMD3G0v91lX2o+8UY2VRaWKn612nQPMZHJohXf0YuebqZJnJp4
uY/YgkhyrXbBiCQuvmPw9CjaMFTMZTw4PdtWlhrCoxPIcciHvhM2PW0/wQQKJo3O8Vic7abg+LlQ
yOJlxTEt7YugZq3OyAB9sqBAvccKuC8NfagS1HVdVW1IFhR9Zg26RkV5w62VUb2z3HMW2rpAWDYR
HZxhR9nKmhMi9euNjyjAyF19faS8D0PoFxv/Y6GMq7LmbJ96+Vesxys3b19kEHHrwdMfFCU5a41t
vcsED+RK22E8N5clm8LiJR/7C4AdkM58NDW3T57B7O/tZY7DpBPRPWbKz9HO7zUMCmqjzAvpdoiP
yTmoMQyI+DXzmODXov7GCbzliBEfOpaQrTCTdVRG7zTzEogkQ3JVKPHRZ251ZQHs2Qgtz2ZMJUtu
42UY1C6ghu3dNYv2JVm64TAaiH8eolDInvHYzcbbJLNdqRokOmcM8YGMW4rsV/TLSRZfeRpdd5BG
g1mxOk6Pq63WN8eHSlCNYnXfaJ3MM02yIDqan0Y/Td77obydOaziUoclN+yyweA4BBTP77qzVfe3
5fIGc3lb+wXeAQgAuXeHbHewlTyAm9qtzhiLazGyW4IXiHeVN/N01j6tRZCNAGwc7FmHxZBQgeBT
Fz7wN353rWuWZszk2BVuGA9c1IQipsr+NBqe+3HbAfwyL2Gv0E0Dv1jfERBhn4mlo4x7YBlNONjP
RR9vYgZ/AbUTXgWxzzwptW4F5BhtWbM5AZp4zlkRfePVaArmymI4a2/E/UPloj2xU9KXaRXtWWVD
7MMafAFN2MPR9As2kVx7iX/oZvU563nTVZQzVJD++PpMnnF57D1qtPyMcvRDL529rFnSg+ze0s2L
gnOPn3inUn8zOKoJWSDVN/VcJye26X50swvO+Ju2cEkpYWmKu/iCMssrLRLuLIyuTRa/mNjsM4G0
Utyx3Rz3KVNiANcgbtMfTktfkDQeOxh85hADr2W0C6LHtDlbtIKxgXXuW3lRr9W/C8VCmxqwr+Zt
FlZbhJU2FR7l5FguOAHo3fD1chCRPhUpzqrF3VDo+cPJ5cvgzTdobnk4oe275Xlom2MZsHg5jboz
dBkZzH/maeeZMzp9Ws8/rYijUwQ/FFMxoDC+KKe+N4PsYXFOAcTZObceiOVfjwxNeLC3nKhqvZuC
pNulWYYtojowalSczvGsLz5X9sz6uCub7NqmleFJsz3lAakQXJFTqME6OXO583t6+xaxfGo2ToD1
HoJ8efD1eEx6nzl5EVyli99cNmafXmNJWm6qYTpP1sJWJ/r6navuXyQDxR9DdL8a1Sxhrzop1XQA
7/9kVKM7fYkywF88ujznBriuC0657LOv0mvzF+pMEVKTcvYup6Ee2AEqIvC7MWfUu/s372SN6/0z
zoebb3XeBT4aHjRqXKqrpe53UeaEhgxgO6LcYN/TPwIackh/ognSRVOUGfxNw/hCtvcf877SDz7J
uT2DS92FlFtkP399M//1Xf5Nksr8/9PKW3oMWw55vzdern/i775L4f4iCJkLKhH+kV3/LQzv/0KC
mZwlCBzOcX8PvP/muxT22ohgs56bJs2CFDX/n+2SlLPDFUdcWQAXwQT2n1UY/uH6oQ7BtiyHJLFw
ArL62GH+eP1UgKYiu87DAcDQ0UUTPyOMDrvUWOb9776Tf3HT4FT93ZX6j1fihfg2LITnP+WiOzGm
eO/zkBYlS21VA9N0I00iZYVnflAYzc7mr1/wjyn/v7+gK23XxeyKl8f80026wGFUEteegn5/YFuM
upR2mNhnfy2R0knLIG2w8BNObWA8//Vrr1/bP2/L316bG9OTAZAvak3/+LXiikgq5WJsY39AD0It
2/kghWamblYZYNT//NV8l6mwLS1SxAHh9t8/BCa6KErIJ2EtyF8xyW2JC8Wjz4QFd04z/JsM8b/6
Xn2fyzKwVsfu6iP+/aslYlZ0Z1TgOtLigGJjhBgkXmWWOhc8DvGT0WR0m1n85a8/5XqB/Ok7lfyY
Eo+kK1y+4z++7uA6WZ35VTi4IkZ+ZfKede425QhANRfcSoPU11+/4r/4pNLDA2/BFHAs1/nT92oR
XWh91lJB6pQznPCCI56l+irzGP5TgCwusRcvoQVR5d+09v45p82nk5ighWdbNn/17ZWT8ftv2bNx
YUwMS4aONXiDwXDB9yhpVyNuI+2v0bOiK1UB4T96keU0e9Ep90KBZX00Jpp2ILDrpl0LtOb7mfyh
SVmGb/+kfnp4clK7M7fEVPFidXOG7JiXfXVpaw0NJhN9+cFe0Q02QWXJWygsLYlbS4viSaIVVxuf
PkSkST2BE3UAmpVbd2I4Ec59Od8AcRvuVVcxfPL9tLzruSyQm/FaRbs8xiRkWFVihzSxEZ0wE49g
cy4XZ95NrY4AcmRez/4sqTgKD42oqjPqW7ak+6mdu2JvdRwMkhCQdkauuZrTdDjMtcRorOyCWSmM
y4HzQQ/pduPBPfvq8nZ6JZGcuAeaqjPmhlK7d0MARnckFgMQSLlYmNUIOSaHAdKENigQ6u0iD1gP
qOUB44GVd9zJfpk/AxDL0r0Bp+idXrmEZj/JY53MTm2/VcPK71LRal/1W/oDY9flQdNKLrAwaErx
NNaCZo1Aa9dHzHLLfJ/6eYOv0cJDs13MuAMzDM5pm8PwASLtdqsm2c00kYHBtytB1qqJODEjvgr3
5OLsjIDKykE+24ryx00PbwxrcaAJiCzGqOc3WhRmzBLz4IjXwFba4mxf4eW8Rl5jx9ty/JirXTrp
Uj1nINFNFArLiajR6Oq45vhIC9N5puXBmciG6rQgsTHIrHk1snj09p0ixnU9VJYRMYct+yYbr8uJ
0vqbzBpUiyhQyXSvOoxCYZ74nN1FNbkjz0IGF9Anzc7PyNokiVpT0bO8UlQvcNix/QCEcOJkhicR
hNMivhRF7RivquD7AGA6GR0xS1W4jC1DfxbO/GbFST5f+h5p9csR78x46PCLNl/ku5uRFDkRL8T7
1u2gt/ID8btcCwyu8afZG5V4kP4ER8+nu4LoZ72SMnCVq2l8XdbeqU0dmLR6WE4rozfur5ZakZ4j
ezh7FMHifK+87x5tHWdOl2XBFqr9yO1I3yGuPyr3iN654/BYMJGEvxbbMKABYHUInq6cX9UQjI9E
SZ0UUFURjRiCF+VvqOgxHmJ/HF8JwDf3PYzneisWrQQurAEtB0h1dJV7rfuGdSk6UA1DxMvsq7nG
95bSJzYVgbzGEN6zR6fMi8jP0tJYWeBiUpexP8Gqy9NZPChXLE8FDIZPQ0ziR9Bm+ZvNU+SzsYIJ
/yfvqUPuMfPbmPz8R6v94Cubo/rHiKiLbp+3fbef/GYg3NPP5E7LwjXu3EYhgrBDtj9j9rHQwajA
fCh7VTcbUzHDCheKvZ+jaX3u+JbGnRfpLPu2LYXsn9O3/IM4I0TjmMEs2O3BnIv3JrGd2d56QHPN
8mJtnH8T/chk1IQe9YVTNAYAThUR9Q9VlIQETxElwIk4b0vQcHZv+owOyMJJIwPam1k/12RiKIAh
zy+oFFAYj8ZkFXCwVaCWCeAS4dBYNQOm0qWugtA06h0zac49hl1TC+dbGT9cUFjUKM6RTUcFhyB+
HCGSR8MpF5DPksj5tk0G57X2MwH9XnmxG7ZUsHOxN4F334E9KQlANxHXu5TFux5SHezMTGBIkGmF
qOZ6cDB2DpFCxDZdYhCM0rkprvxgYS6/tlAx5RBAwiNdoN6ZzNfudbZSKQo+1oXv1bW6SXw3GXeF
DhRqEX+OyFhilfN8W7d9m1xQF1y3p6nomcMscvLGE0QJ4SIljcDRJ+42akSGOsAtaVg2vQ9NnlzZ
VF9Gj8FIfHAvAdoDh0EXGh6KBB7xpmwgFfKfzznX3UindSjTsSXT2bhTvksUWVNORoavObviOol/
QlqMg6e49uL4koNnNu4XtQRgXzxs7mdwx5xnrXrK1ZeQTGwu28YHtepha58vRNPUAQdMarVu8TnX
8swz10u4ESso+rT0BtD2MkPXn8FcQzbnuWbsIvaD4wrKMc3yPMu6kFd8rmV51b0/mSRRoxjvFfuS
pLvPUkpObwbPifXOT3DrHtiptMPZxXY7k0hZUtJxRpD0mqyt3cQfbmkBs+VBAEdgA3nXGdGWB7sK
cXEXSYj1MHmofDIgx5pHX7ZxBuspBlPyjStF3ZPySM6d18K/6ytOcrrpNQa2YoLAKCqVgsxX+FTE
7K53nkyIDw3Ua85QW3ipfcZEYaSbLG7Ple8w9hVY+SGBLBlumiFqJn3oolWhE4n0PgcfciItnwGt
DElnOLupgGylx1w+Jy7z5y1tJ/6nnsuK50+imw9sG4m9ywLdIHXGII6PMa4TlKapjJ7hr0fA1SlO
9Pv9mEbTK56QqdsI18jOdtr76+89LvlFTZGzvoFmvJxY/WlMIoof+VPopvjDiD7o5WpMsQc92JPy
nzXAGEXy3fNxqSjP19tyGQdCmkvqduHoJGP1gJFQ+heggwMvjJOJ9pcmE15xGhjMF1fYpzSG6sbp
ipekjRei3pVHizBtRNDURR1hhR3pBv2KSdO9NiDCfjidS73HKEp+yc4VTI9k/sqUx52PjpnUFY1P
dunuCBlX9r6LqxHTlzt1GFiywm+hOGAi2VYsTMvWNjpVIJcKxFHJU55wGLcPHrl8Xr9Ww5+GrXYb
K90SEI3fgVrNVwmnMX7Ygc3PxnaU8W7VrnWlc5Fi7UImnljTM8oj7MhdvuRS6MuKljvrqin7ZCSc
TqH0nrjtVOAIjf32ZQRuYux1ApL9Y/JXXI9nzFGO64of50Cwfwk2BmXP3Un72ZSdJsPnwckGo4n2
YC10vDeIYWHppOvROTf0ZlaPWAP8/rLNpkGdzWTiMbOR+OVAOvcxRoxUsZXYxhK70pZ5AEcjwlfY
AOhCSeSr5FkVbYqpSzFFE6anCd30SmCWOo8UGzUdn6QXeDYGcFV/eGKh4Cf2rJkNaTBfLdTZwgWO
WIrY6RRZsBfjjD5adBmP4ZTOa5JOU29DEK67qHe/RjcRTNSBRrf0AHp2HH2ndjW0B4txLv3aCSan
FzoBawwWAV+f/xkkboobmUvsmXRl9WEETsrHsWZGgJbpQQNYdaIfVWzOCx1KHd0KqVLWNwxyVNFR
TG+6KYt7MuOBPd4nBaHl0GLmE+D0Sjg/dWPn7CeqPQ4LFmjj6KVaXZcQAd5d1y5fMFW1HrUGNinH
PhlYtf0hTt7nYbIo65HMaVBJYWQw6feZCFT5XWCImhggQIk3DJopbrVsXAMUoJSLy8VK5xvVDmwA
ef7GBjTXLM4Ihkzc7syjeb6KoZl3ST9n3WFoSUSTBGiozcorbf1YknR5gdwNHMqYveTLb0gY7UTZ
MIUoiNJdqabRHq/Y+D964FEwVBqqRvnpzSMIoxTfYh4tt0lRmqiQujXX0QhiQBLEAC50JIwPNTrN
xVBj7IEsDql5a3C+jwHZZPmPXvfBrRwtB/HQLuahMQ6s5erC1tB5Qou5JiPCrsGqLpK2eFrKZGx2
ATtGb8cY26LgCWY7WFBpFbfklRHxwAjZr1VXjC+YxsoXmUfZNTsyUe7ZiMYkgNL2bfb6IKVFVWSA
FjoipjSqFxshR7zh6dTmhAlr0rPMZIz4nceVXe8Ce1CvY7TWrVlB651gozHh1lbkvogUwVuPdBd0
8crG9jx4G9sgxg+N8X22gHCUjtrXrSAfpFJlP9YRKAommRy3zqmaJCiUJoLto4m+YrKxfCkPEQv5
XV5HCaYOycpYWFIC07etjuBTnFO7Ktk6PXZjzzEgYEN9bQZzUe5F5XKIK6leuiQlXOKyjkgghr+e
pf8rDv7NQjb4/8XBzU86q3+vDK7/+W+J7F/QbQUKUcB5xiVhDWHu75hM8xcolyiDgYcq5yDurgrz
P6RB6xc7gH9IWyqoZcv1ENp0BY7qf/7m/rLKP6sc7PqoBmuA+j8IZNviT/oH66OUHu46It7kse0/
E/AshG3wyCkqknKm5DA48N6gZdgNt8YyW+5eTz2Q2gHKOD5LMUrfZ+Q/Vj9HFixGt6OePiXIf2bU
HEa90K4h222dKWLqz8A+wb9gpEiCIwEVduZLYzm71meHzPmBEBToWF88dqTIrpXdGuzo6RHKt2tL
tHVuJxommcD3WXmVAV+ggnOEvrI1R/6Xx0XhitriwF+ZTk4+4i91Kgi/sm9jkMy0s6jbtDHIvNVd
mjF7d2PalT3KSzDfeqZ6sVSc9VsdcMI86ZH9wKZudc9RGogIYLN62E+iBqA3EbAjeDvJ+QzLe6Dn
1XJZGkSaJN/4odP7PnVmcLsjqxjxZwuIWCwm7Bkk6JpHWYpg7Stqo6dIacJFrTMFFAnljmRh0a1+
AGfJ9H+Ou5noUq0N4kB1Nf5ImralhzYSrb2b2LeWGzByuR0mUgvOT7LtyaHRDhQ67EibgzI4ie+m
1CDTJft+8m+KcmBVoOverymfcNJ+j2O5+Qgyy4PTkWkLcYB5eE6asK+fu8YuqgPeGwqccznEcudg
bb4GG5P6+Oyx5oeGHAw89yMK5NZj7zfvrJa0xoE22CzBNkXyfx9MkfcOBWVkS2P1PweztPKz06ZN
d5M0VapXXjH+dM9wcrK6nCa7Yz8UHC3thWzESsNi9gddgxxO2isPN1nv2+6hpHX6Gzb0ZB0mvtHX
2Yo65y6h6ua9chzghPSW0b0KIoNOlqdx0llOgSzQkENnddh2aC3rsn2W8NjbMsZsNbaWobh1KF8C
tFMF6RsXO9EgL3Nga/ZqGJ2Npzv7nYO29yO14NwepsVubqUQUMatjtk9aR1/wfvS1yC6Gz+jUQ1z
s3vpDw5qu6kH4EU5rllCcrRGcPpoqK/aaiNeDUO9Z0c3Tu90n0hy+YMZR+ZDyReEh6obFPrd2D/0
HCKCPZzCGKZHkUHDz6fJ/0oHLV/SkUKnrUWcB09tPasPU/TGNRyfyNwGfTxlZNvZO2yDQZSvw2LZ
r5B8FCAr+rHMK6OebBbqJPoe45w4PtUwX2WD6b5zfOsH8slaIViW0QeRK/s7gWnyZvVDc0JRl0/Y
98s3k4FwcySNS8SnbiER7iuHLe2upU7oRNDYmOlndZ2CyLAZz7SA0YLBhckNSW0B5+43qE6zsbco
BMbl0FqqDn3oYRXZ6IEsrzGi/208M8W5ghzGH/UNH3dQ7Db9sOXYjQ2vCdL64MU5KrGN8zlMHZHf
Ji3n0nC07UKhlbsKz7w/vBI6755Gni0PCrZbgXWkRceJ/Ln/6f76W3eiIelejNYtPy8ihRa4lFXd
frQph4jQmsi0G2nDh6KrcxRcG/ZAnBx3FYxF7Tk/AYyh/Ku24g5X9RTglxgS8d7ZVXfuGCZnILSk
xv7ix1goHTv2gn2GlpOg4vb9Y2J2BSlXQ9vRZTm1KEMaj38Q4mmjQ4pnFgwyksTdfIPnnz5Y0lOC
oWuPS1FhyACjmtyWjrRJDFTZjcZIQnYl13NDulG3HxyWPBfnaa0lGTk25fsFrvxV0BvSveS8Rfex
rFu5Hd1SpPfAwitYmbOgMt6tlNFf2M3C47GoamHvUCSocdjir8FvIzWdXtAapL9vYdvQIxELlwhj
XYE7GlLhNk/+0hQm+RJfXXBGUtMVrqaAAmqqINWhiOZWvFB1LebPmWqbN7tpzXpn5TzejgSpq1uO
9cRMSUKu+80ONWWbgay8gQ4BnCzTg1GzKgCRIvZucUh1gqH7EcemVe6YbiMDYuXFk8UCrsxdPGb1
U4Ic/x5HafRMdzJGz4jzzyayRPE9erO6Zs1N1pKAwROXmJ+d6//ukbr54ut//mb/9R6pbyFX/wFc
s/6B33ZJJtsktjSBx4Tb4jj2f7skK/iF+afvBp4DNt911tr4f3Br2CTxz/jX+DlW1o3g3/22SwIG
Ld0ABq5v4eKQpmP9RzRxXL6MYv45mHIA5/DGhLRo++DVhOAN/n5Ug05B3bBdP88My+504+yKANmF
CIt5mrR/VHNOyZfbsY/icdaMb7Z/KKqOiMO0x7W6c52Hwab8csagnoUs9OR0EqqPcOWibGx9A/7M
Qz1Pe7MtTlVBdjPCyk87MNVX4sWOT7Z1L4wfeecerS7aUeXRhX0/GM+V+KoHWhqY6VpHeqW2jv4w
mhZiZpFBsJB56Im2oWrZ7GhSw5onup3n4w5xoxAq0E/miMQPOWz2VLxkvr1mmaLU2LYoME18k+Z2
wD3eX+S4oYMCy1rKCbRlxnKf2AmZApcnKuSSeBhPzWCcpI9NnUeig5yK/RRXYNF1OMy0vSGqRm0F
9kmVDKud/kiEgzgmXZk6PyjHPDcEtKPhnYxRy2RTLyDhaOd046+1RJIOtKtRXlU0h5XthU1SouUe
x0GSs7bbPSlF3r8mlkqCUJTxmukl8UibnmHsR3CfvSbdac27sfuGwBb6xXevbBSl6lC1TyjdwNqI
IhE9G5fgfpDimgXBRMzr1EFHDJWz/oqdwdMyue7RFlheJtOP90gEm6B0AEEkrOiKUc64YWyDzwux
ETrbMxDafYPGDJn76AOz3gg0SSImXnNlJqwUSRrDgyDb+SObnFcaEkClWgb9rR8QvSHFXI1BhZiI
j9eumXNthPUR9Ut5WIN+Z9eW+rpfKooPnOdeDIhqzpZCBQy661Sw2KrYMR+b0Q2RXp4Fm3CROBYS
1oubLIdKj9dFz6Z4Iz19mp2FFPKiDol/RvxL+PIv8hgoaB4750lOAh5Ebl/ZqADzMO7lSEWQmHBS
NudK9Ljt+59NRF51qdCW3XJnVvWFzUXKQvstYJIEPnNkDLBRn+wRZtiTS8G6Bjpy5aQga/lY/VIy
UyzrdbTydmS+zajQMYClFxJSVGDGBypL0CNYb0r/6BGLWZPbqYG/Glrl1E4b1RshhjhGjHfIwO7q
H99M4O18f6anZQ00JDeRRxdgNuyLQdwxZSX8/iDRXs12tLZxG4SGvvKlfWGCCwK6drRiMquecUoG
SVlASLcIZsxPXT1qb6fM50hBuZYTtSX5jkh9cCsCAEIc4GBGLIgZxplM86ZH9Cr795XO6jIvBXBn
KTifWGTn0aUwuiCKhzJ0nMzxvp+cg1iqG1mLrQPIxJbwaJi7RZgW78fqJSKSLEDVomuHUhEPSwq9
N6frlJGFD6XB4VbSVHB747exvCTmq8V2BcWguRuLDMSC6qDqjHvLYJ9x0Tn3mY7VtihkT1j2DtGC
xOU6hD1Ncnzom/Ri0XcM+DByUb3ipuUlkYtjgiWZ/iULy1riRtseiapZBBA6uNUA39QIBIPWORA3
9a5V3O6pe8HBEBq2cVtlby6yGbVWHDPUph8epyh5jRzuBn+BpAKO0mM6xli1RkJfrc7z9LEyjCDq
7QrFnYb7BCigZs1+KpBhG27zmujF3LCzXH5GxndJTm/IHcDK94NrMSPEHQzuergenCQ4U3D3yhLP
pV1uBxF/iJkMcq6fUEiqsPGwLRvZJbI4zZwnJNbt1KDmtrM6+XK8bfGfRlwuRQcklIJzb+Op9DhI
goIzWT0CehPzYR6AC43C7Cs6uBRNdtctLxTtBPS+rqwv8nv7Spg7rrsAggX9103FRHCSQjIzyaKt
VwzfXotY7huAJx5MBeX6YPbSv5N2/agZVau4fasladvYOGaCNFhV0KKTVw3P+BhwAZ07rQxxvly3
zDSuO4fpmWqS/IMMLUEW8Bxe0NwyZH8fuGuTsrszBcNEIhLwYqz7tsymd6hN6dYoA3EZZ3q3xvpg
jq3IHLbOXaVuisK5I0i3KR2HeSpzjHOb0h1N2PU9SAmKN+IiKvTVuLhhjZ9+X3fJcF1V9UCf3Jie
MqvfI72bBDdFvwPgj+051tjZlNjOLaJYZ3r5RTPiz9umenAu7VpNLy5jCcgMeftkl2JrJyyy2LT1
z2EMrBdh6uzYTi6wHJeAoVNZGQXwDJPh1J4ix5zCuIwoJM5pp9VMU/VY9Miegmj4cJSN/wnBLD4b
pH4vUF9qGOIBzdBp35/yweufIsfvQoCMVBb4PIlwPw9Yizsu+MEHm06ntRoBYQTJs4bt4wgW/8Ab
75w84I5UV+ATAK1Fu8AxscRWMZlKXzwHM99dK+914sYHuKm3w+KvbaJWmJryhV1rxMHfmur91J1p
rfqW5gSYszJLooC1d2IobFKZ40Kl01FAbpQLa0H3hpO98ZV4YtJ/yoaeoZc6TsHy0rUtafDpM+kA
QPIJ5N5Kpu3suBeBR/FX55MupBlg4/WcknBJYNdB+XaMjvFpToOd6sOuUS9mOb5WjvVSWzWQIkIh
VTlcqKK5Lep2zyT3pfVGouCtCl2ws0i2pr+Py+ZYxcCFixBY3kF7OO85Ctdrp53rNGR1pUF/VkLt
e0oCO0mMDtkYIN7CTHBy/e/CD9pzThkbDquufK4jw9/P1FuGjaPtHedf3VMFxdhvk3SJ3R2kq7u7
jgluWEhNkzUVsAsagAKgbDIleCxlpXYSfPW7KxtM6EbZtnQfKomfQrvOmlpBirIo5CM8yUO7TjzQ
GzWTCbevrdsyWkMnRFmvypEOrlbO8s5vM2a3sDL756h2pbpwO1nfRY5dgYGzUxb/meZJ6sCSbpvB
YcmW1SptYUOGM0CCIuekEpG5IPoICsRAueKXGIMVRpAVp6zhPmLWa3hn7mp9Az3Pe5Ozgfqhi+4S
HW4ixOVp551a9+rXLG3yEQQ+7amN0b9WXAy7oe86MyT1J+J9zyCWwS3r68mnQuxS9kwaOR52FzwT
nR0q0LzPFnw3oBs8VlEM14WRLefOjuM7a2Th6MRcXhkdXNFMfrbBY+aNZ4ftxTMRNohEcqz3Mw1/
G5xyNqyUaHwwtJreJO/+2gXIETI2JCyWBhTuYZq5q5bZvwr0VP0ve+e15Dh2relXUczVTMRAhwAI
w4kzipgNR59kMm3dMNKCAAGQsAT59OfbrNbpbHQpOZK61d2hClalo8HGNsuv/18ylPWIBr9rK1k3
bhoDJZ3FxR1FQYNRPICW1kjrPmEc9Xh6qQ9aFCSqNdqvKXIGqG69QBn3/HKjlxCw6GvsQRrO97oy
r9Vd9gzAeHYHVetuahwqk6NHs1R9tLleJtsFduUeWH4AZXW861t868M02ufBQN1Dbks2FMorPwYb
jkydnY+JzBWuYmxvCb/fH1UaqwfQBHIkldCJYX2DPJdei9NuDAivBNowjjcwde+eUnA37wjmrSmh
3x6GZQ9LOVE3pbumvMLXjrZ5a2WDja8c6CwZmJSG5/lBIS2PGz462sqGrshwOYhVg9abej2j1qmG
66yJr/uJ+RLt1uMiq2haj/zIXp7y8nET3uS70wGuz2Y7A2F2BJfYDhNOBfSNnPU6XG+uqvVg6/Up
Y4H5OBTk/WrOKP1h/bZ/Q/jhQAlTPlPoffTSc/ObsRZZE0Vv+QGnIYuOPVrhrKmWt6ti1zoUV59t
wyFoszA4qkU5jeioOCXRSxg14CzF5oNaW3dx05PAH1AZxsZi3T+UY7PpT+Pte8JaUmseXdORVC16
MZp4HUeZW0TK1ouBojYU2lMNsKPUGBbEapOTsYPSLGwG14kdOojByXFwAlFaPyxNo3cPsNWiogpu
XJU13gFEq6GaacEgB3y56T/upN+i4aSEVKyrGtV10REEF/OwnTVmixsyyHCYAOlqXco73J05GBP9
SVYIU4xiqKHp30vhCm5rw6d84o7UdDGjSEIbVRXgOguLui33xL59i2U/AUzLEC4rpK0OqmLTF37M
Il8xdvkIJUuBfLEeHHwOfTnbJnU930YSg6xJaYpLaQXiZKQDF4poieJk1SWtNSklArkkfiaq1Tg5
wT/aZyPKNzd2qk2Pp2qnMSdl8docWgJxCQ1Zbsr+dg8FzY9llTPbOiAbR6Usp1VD2uqUkdCFZIAa
OaVYwxyxpZaLWgji7KchTXAnUI9PWy9XmsA8qm8QbgdFnVvudrODmlw1H3GKY6Gc2ifooBqH1Nlg
9D2i8jWi0v80ouLsXnbln/7n5O0tibLwf/1pVCZP2Wv5MQ8lP+BrhGVg/pnUpMwoGZJ2TbNpMvia
h+IZW5XFr5Tc9numLEL9a4BFVf9sa4Q8IFKz+wRSeM9f4yuq9meaInhDbwCIr2pZf1d8RRJ6fQiv
UCBvkaekMt0EDsbsQevz0/DKCRC7pAVQIDBJrxjNJA6HAHbYAEWBmFG4AN+l2SrJQAzESO33hlCI
mvrEBBn7mOnA2o6zk5uDZLMW8PTQwdNAsX5wdHNc2H6/9sy+BxMVRy8vV00c6LiV62FBDxaR2Jwc
Kp3eNqEG+LyQmSP9MF2bo8MGnCsHdWJWQdpO9qdRBFpUM4yONyl4ieVsM7Huypv0tX0y3tunLFD6
82O6jOLHY3+UricfEoqLr5GmnxBV/bS0/uczJGfw5emalYfWSv3fGgB6xXrT1wAH8Movxzda77/k
XzTTMe57b5CoWM9oJ+sZeoIv9VtGZBRr+rmtxGaVOiHdkMe3Y+TS02NTrYdM3w0PkMbGL+ZWF6c8
AKyr1B2YFI+7UbUN1HBo1I+J8o7upqJL9icuDj9ki1/a/xO+7b5xS7osrf4xpvazW7I7xd5Wsifa
HbLoB+thXyzthI6tiaHcYlr1TTE/vStL+6Gepjenu+2j7gGKRaM2RKUN9UAkU5weqIhYZteHtQDB
fwPKWIkDI74GbP/xYXbYtH6jYfYvbBC7W8j++98gl6TCOSj7Yc//+0mFb6z5gCitjI3LagC9029D
f2uemqkJyoWk/qarOyFGBYXV2nS3x8r2PpdBl67WEdL/5NW0n7a9ncXDgIwV+sXUdTqoOhKvIDgb
9puIDlXHDOhb9wjAubHLoXcGHiLeOfHAK3BDH2xQ1/hazPI3z71qXhiA1ZFPULmcgNmlRbYfYDR7
2IpU+JK0pwKzToTxAFjpFK4acMKaG/upfQWzUbvFdSZ9yVdqsBWYrcf71aBHKB1IeuA4hP4cjemu
xiOhRDi/Td/CZaU6qUkpoLO9Vea6JapJdNs7AHYHzIzYvjVDaBW//tLfg5Uo8MboYCa6VuMbUgGN
legRn6FQsCKDeBNOq3eQZpVbZRZfE0UjVKiPw0X4eHqCFqPuO9n84DbXId2+iTMlSjUtKOSk4kJM
LYCvH9S78rUJtlfH+8MkdNPrXNBoGF1vAaoGvswQNzotvhBuYcU7O4Pom3MAQegxHsmGfRo+34Eb
Dd/3L9nL/qUgvRHKfzqY0fPX3lxH7TbeUWXAYDTdJvT2hNBUBjsyDgbouDQti+yLNiEIQWMTPTEE
CFfg8+5dcnJUHZK/dj7f1JeXuSPfvy/zH3GZL0kTq6Mef2lp8tPGth+EGYy1hkUBBcVgUrZ+UGV5
06q2TBIGhJPeDvRcHds8EpVVAo1R6LRD6YAefL6zL12yoxx+iUvCBvIzkw6eNxU0RqOnQd/bURFb
Q9vmA0qnA9oknNYtnZv7k7eZO/WFe7t4oY5y+IcvpH1L6Zm08Pb6fbwTXJOfLlyk7TaaXeb9oIGz
zdFtCnMzK945Wj8eEjltqalqwyF+venoGeFF5UQiozC3BmiwRxsIFHpL6L5IR/jVcNgpfbD6omQt
qF7IfUAlwI+d5/sG2HcbkRzTcg44yg0dYonf21bJhXkj7f3zBfp4O50FysqtGVHB0ieU75AgJO8F
NRFeEwBEIHUARkgXU0Yfl4syAyhZEb2HNiIFskBxkGWgNNBqZ9lTQjeGKwnSLijdbx7Tj+PrrGuY
JuDDpoyPWrg99SJ8WdPnDrPqqriyH8yhPdQe9vgG9tXhuZm1QTGLrj4/N5eW3Ojo/T/4khsd/fav
XnK54zpeILbdfx+wbgPubkONuKZg5uVPOUggFEA/gbu7mWUXFP2lrWXIEo8PIvjX2FqX7rVTRfIP
3+u5HKU7qRZN4lpPpz4GfIGf3mvZbJL4dNj2g4eHnnN1BdeeeHy8Xa0uRCXOi/PZdTriJLTpwh3I
6xzH4XU1osBXABEXhMNq9LwfFSMqyjzTwUAelaIVgRLoDmQJAttuup9n4ulp7HpK4I1pvhQqlule
3PcFGUUxrxy6mi4a9ZpU858NuCtfitaWZaj9gBbU7TXyDzLBejnwNwu4E+A8oq9gVJyIZDvZcj/O
rwrymH3Holbw1hpdkDMXxqJ25Ez4K47l0oY569sPh+Mf3TDf1NsfNqYs2fp4CI1NSCgyZcM0PnlT
c1x+GaFkdtSGwDzqtYdLh/7SHHcO/SHOy16vYL0rt31JQUu+Sm4gazI0Yu8ubebou72OHSbioU53
hn5DGy8t87kLbwlAcbQyfb7ol07MeSE+TPRvfmIurlgHpOCfXbHzDvjkhKodS7k06wE8NeyQDFDJ
oIdb7KyHMABQ8+7QHpOeXBIXny/KJamgdsTlr75LLk5CR67+EpPwrQDiwJIcz8T8iSfpHdEIlzkN
7cCYBK77ZSe+7P1DMPtC5td98GNXvIWeKN3Sta8enWXp6WK4Ws11B2Ytdzg5Og9Dd3gbi+HnC6Pb
37JXPwyq35GRSV3Z5e7EoHqBJQoXReOYS0NQZHNjAgcoGhcQOYzw8W5SjjnID+as8HvL3Xv1wiv3
jjI8cvTpLhB3iv9Kwfqj4VIkMAS8cLgVuWffUr4klmtveZc46sL0jmPiJcOR4iiO7ZojAmlOO7Rd
+giE5fDfq0SwAPHRbycb/+3kNB50ve7eeysmfVpkbxaEphQP2/ltN1u7/UUl3hQnGG0Dy2uYQFM4
3mMltnw8/fCvtvtGxl94TiHGJH79zTOq+jkMSp9qRl6sBpHzsjBmIp0ubBe6Am8EO8WIgifGYbqJ
8Eqfeq5R49AVM+rzitIfOFFAEfl9xCVN17i25jJcpga90X38Xo1r/x4QjTH387J1Xkx3+nhw7+e2
uCe85dwvrlMn6HO5TMCb54KjJ4J7npqCBW2Mx54teLk+psv15PT83SgT4/lquaTdVcC4LExvAjsD
jweaUsXktb0iX+3TF++WXuVOauf1TkP0p6JGucfOq8H7IEr0aKCdpqLxHya1mCUjiBNcFIR7cB5m
k3hUuNCluu3VZjrJpvLD9m7hb0aHcfOQvx8pK6NnxzmOwXUf1QU/kvkR8OA5it8uNMKH8fQ41q/k
ZeUI1w4UPs4dDRI8tuJ1/mgE6ytbPA3fa3F311vS2AkaoxD5NBE5c7z3KDh58B63o8ozRePtRo+l
W7sH9zQ++NaMaVacVoxCERzFUQwzZ0grt7hwEqRp+DOx+OPplLm4j4pzDxW3qcrTaYjSS7hTbmDm
j3ZBJK5mrQtE5PTguQsrgDx7/FiOPPhN3IN/9D3HvWD1XZIU/Y4S/5dIikvz01H0RZXnVVuc50du
qvXMujp4MzCLRe58Ud2TS/uCM346Th0PpHT/HoARP1xMx+PV8sL0XBZaHTP/u9D6LrT+PYVWx3b8
NQ/lJfnQMSt/TfkJmtI3hDlpLdMYQLhsm928ndIHb3yzQ1hJZVa4UDugH0uv8Ru/9mrv5J/4nt61
fuuTe3Lkc8dxjpaszq+TGSn5HOX2/u4pG6m+6ttjQMoc1TV8Kvyd1Nt68J67itcMAbsfNkOqmFwM
GnfA9wiL2liS8QFd3ir87K52W8cU09r1Gs8YN95T6AKl6klNCgz26OApK1rgp40LoDN/BUzaJU+D
z47FQK+cizSdQ0Uvbp9054myrrOLj9EQvFF7vwApVVxvg8U1CMAYRo243jlTrRbb6WCev+jByZmi
aTMxXUzvH02CAhsxpPhf3AGmLE5nrY2afp3cGdgKxDMsgQV4dAyxrMWrnJt3OaDVO+qb56kdPxsV
r6+vZEPHTuzBvuwnQYrx2hdHnxImT07Lxi1vc/fom37q7gNpFNgOFZPB53qb9byw1h1TPqJzL4OZ
isg/q1cze7Vj81+uvI4qlys5aVyZ4ZTL2B8fvP0oG9kBLKru0dP9HqlHjSDKHis88oxh4gNI68f8
Bvg1C71xtyy47lr+huWXf6MX2FcIZsR+5JVOwvO82ocGzANgOdjybDvczvB5wdHpXdFy2Xg9H2pj
sfXz6fFBod0A/tQrNSi8g1+OTt7RxdJfe5rQ/NajuRlreo8Nxs3wUBlV5K25DZP/Rw/rzbWwuHOP
xo1J7ulXZqD6IHrzDNwTLhDLWOAG295mZXY+5L/DveNk1NN4m6HIb3qj01xf7qb5SJtWgbPxIAlw
CACLE8NRx9kwEgLz3MuDzE89/zCivH3e80G/G/NJs6VbC9sBbIx3AS3HFpamZ+X2nARDEsPQie4a
fqdfw235RICWsaXBTWAfV17FVEyIO2GAasHOsz2INjyLG8Jol4eHwMAQzohp5A/BoxbmzfGq9kU0
CkcO/cDB5tL2uSgqOl7Zd1HxhxUVlLx/Liq6zu4a/uRtBI8qHhLAOOxbMwD/32v99ZI2wrNiWHOW
NGSEfMZ4WAdSPqgufUScwHUALytVEpkb+2mgOC8w0cpN640i3dk9AL3t1+7Jg56M/WxxCBMnCcZu
Nqtmh5H50LKfQVggDnsaH68oO3A5FaGX+TrWM/4Fp/fokPznI/tXPTHXHjbXlZOMB6MqqAIOn68H
VF+NNnO41Phs+3xykHaXylCsC+qz6wsVTWxnG3omAqhKzye6dvDkZwdHqsfaM15OPpxXqMWTbzwk
I6iWmRWYx10pJ+XDdFRhOnWQuCmzB+ycB4BrAIoh8xbyc4ikDL21C0Yi30NvF4TjyIOFPcgD9VnK
3i2SNUO+QrkSbFbyfXC+8z4aopYRypeSOjef8T5kr/osPwEicz/n/YAWBYpHJ5yrMOHNJA3kq76+
snyTr6AnERktv4bjxI/G6jAP+M4VIw/Q9yBl3BHrAgyZk/AVEkj+p97eZ0zcY4YWSPyaEUipT+07
95EG/J+lgbwfGbkIx3TJDXdyPL78zji5kx2vklc+/7+SekK+D2E7b4YgS+HnKh7ND4QZIidyFttR
is0wha4a+yERg6Uxhkj7mgL0B1hwRxq6FYz4G3VMd55vBwRszkZOi2cvjRnQF13VrYOMVeg7sCyj
5WoPjYH8hvA7AKUdGb1zq/nJQ7o7UrtorBckCuzHljXocUrW3t6pnMLpuXTqXNP9SUKBZntPWUT+
1t94G8+Nl7DiCsVVUO9SdeUohMJfe8dhEoSoNEhmXHpSgsonkiANij5jbXypqjeBjFPQb4YSiL3s
GjwKZ2r7+3cDw2LtbGY0a7lHYSzI7Y5Dd0XRsxIkRHmywL6Og8hFza/Ra2sHo+TI2fIKZs5gJknJ
DIgCwU4yswL6NoN8VE7LqRWsZjmqskCNzQ7oUI2BF87WfaAjn5umEYsB7tn28nzBQUPx09bXHeiV
3clwMhgdxJ28Q5uJYcgM3x3WQ/K5qNyaA8Jo3cKr3R2hrb1nLQeMYBAMPIHqa4SwiBqcnNvhGj2P
XTYkFD4qR/q4nKqB9tB/MV9K9/gSsjNhzJ7a02Y4wq8GHU062kJzML9SMSGU485O/oPfeLDPOBss
zzCgSm2hjNsg8Zx3MOWd9/fEWb6STndWt/OnWNzeHsQrVt+aBXPqYXxrzt2JtPbgPRXXMsRSiht5
lZwfdlwL9FphEe5JMQ7vBsPCJQziym2We4fhYBGywjYzlWNPH9lackkN1+blhU+8KTgMQYxhYaQs
lLO1Zmly9gGIWS55IayeKYVXhPcOvj7eDMespDTHd0w/PJVsJrLlbKG1Q28qP8e8IUG4njxYNoVj
BbuRFahMnD42HxRCQ1nAbTlzzTWcIxMzdTZDGd4T3iDwwFC7Cq/edx4wagEoukHGg7o2bkEKap2/
DlhCEKG8DR+jXAhZGOfyl2546YNH0g3p9Pd2tG/akjzJOVqXe9rZJ5EHVlqo8lCQQTn7J+2D9D3k
gd7NUT5+ONQ8wz+5xY3hqy6AM1PYRJ16Hk4sfq9GPQ+a+HDYd+TZNZ2ZNFON6d5/pi/2FinmZldn
SxWpJuUYFquf+dtxHeTIO6zX5fGWRvEV1IUzUAsF0o7XIQkDdbILkNNI5hgJvENXSVmH5Utscyur
BHngZgxgQ7pql9oKxoJp/ajOjdl2Go6MeXO/C0Aa4V0DT4ZIiawuBvgGUhZKOUzbrHuWsmgGmMg5
tyay8OtnK/wWTmlox2PqY8OybYahb3PI5CrJACO29UT1gNS9O/i8inBuw3sOi8YxR+0EyRwkKyiu
uWo1JGDrErirPCzY7DZ0IVLziUvfH+4hu3dz7E6IVTjmNp+69uLARrzEHOIjSpsuY/+pcBzM6oLt
yTqxgnStPyc4NXtXW+LHcf6lCxQH6ohoKLuQcKm0bvne+HKlC0KtUnVK0Syj6/Inwoyo/JxCnoJg
LN4pGxGbIYiujsQ4FT6RPnTOjY145OHFCO2cDSyVcs1k0D7lqcTHaRjEqD66cNnjbu3f59RC+pCz
sautsxgLsd15yoWGhq+4G760xGGuQ6vIQGvltd4JX2GAzwHAB2dNHtcBAnuAmxoyIwlznjj6Ir1H
zI3WToo7w1qxE1JEm3R4cTypGJUJDAjBfenu1KOecJDgHCfrrIrOMzNU+Ejr8TBRRhsO8/nhQ7oa
VM5glM1hM7nL7pqxMWO5ZNBdbJ6UJYrcW69MkgNspfnatUf8P29Fm3LVrwq1Fft7qGsYFs3Bc9vV
+S+V6/Z2PVKuUcyT9LYZthOpmDEefPkJCq7J+mxUYJT4mQt7KyrvxCF6xvMuR+AVHSOBHuIhVyNG
aGv+VPMt70Vu5AijgC5MXECMDqYAWMBZfbUPhvSwO07yVhOotlld0H9ZOSnGIrZyFcA5mQvnlX3M
BMnZ7l9vArmrpYec38vZRivi7LDXb6QaUm7ka+VfQasbyp+NEeRh11JzSm9wE+BG4Q3yaodtd8Eg
vOhj9zvB3+8+9ncfu04XtJBXslnmkjvRCdfDfFidEijNMZg3vlQcJUbekxST2uxSUaZ50XmRo/lQ
APDdefnuvHx3Xr47L9+dl7/VRygjoJ+5Lp3MjqqkaTiQ4ptSA2LSo8DCJr7QBHjpGp0CoX/oGped
sE6q4LsT9t0J++6EYXd9d8J+eyfsohXdSVT9U1a0dUEed1s0ej1wrgYtmZKDAyY6eY/9SOZHsql+
JROrsnKM/KMgWEF21zjnEMGXxUMlte72PY08BtQZ3ok4jIxvf40aUadnuy9vMi67dd52A9F7vT+N
CW/TL+kZwYGwQU0Qp6XocefC+UN4WQaqz6FhQhET6R9fqvu6eKeduq8/7p1eTH+dM+kfPKN/0/SX
Ovjm5jeBNFZhjjQAhfupB3kAaFfVmkpufqJ1xOtkzO3u7vXu6DwTVAUcRtzxh71LNH1CmeCBr7oM
rct4H3Go0cl9vj6Jq5yXlg5B9RtFXFFKMM6usqsysBfVvbbQ5/qsXfZv9t6egHZO5YhFuqoktCQW
i8ULSOViQVQzEQtCUSDVjXsjalLHpyB3DUL9tb8jOrrxYXAbHSlmzV3Z9dHiXG98wbsbcRo/JsJa
vr+vNmJFGoCxKu5r5C7fyQHo3MOWVH1KncedLNtU/MndhMD3tBZr5/U1dqj9IJdP9P+ucO9IbRAX
NOQNU8JJVUgtv8tn5N0v75iL8xzxyZXPF14hiwqWr58Xe3w7iv5hZTq+fRJtB1t7W/epVZaPCSkf
58vBa92deLCEf0Mjzn0jQnHdiptzL3tA8bLwpoL6lykVNLf0yHihWLvg7giZtmtIrviQoBHki0hM
cC8xMde7V0ptjudZe6f2JfbejxfKTc8p1J8Z1R/upGNUg1QLNqdGPsD8sn9Yv1FmHRzG1ip6Mpe9
pbZsF6UHfF27geIEqDSnNxCtpC4W1sxe0RzY14AMkd007fPuxSTJ5yrUYkN9tqbDC9oQR1uaHkQY
zePnK6DLSN9n4+4Y6oO6tBoIu6gTn6sRedo3mQJNnReVnJEbimgWhc5t6qd+4inudrVdbWaakJk7
oOcDGdOW9cGfj+ncYPfZmDpmfVWEfX0L8rbsQSE/QiaKVAgkQlObOi6Zz6MgRpTDc62JU9HGr3rA
b/fV+4M/pnaJjikym2QBy3NSBipCJ2ao1MSQIzqQwkxm5IywmrLAeKRF9cJWAAvowpzK5z/I5RgM
QitSGL/MFtiMVyZpyRvMZMnPkZStzA7I/FBG4dLBC69l+RJYmMH6jtwP9WjVlaxGK28Tvsv0tkwy
r0k/y3S6LGeS6W9ZZC/3e+SkZN+DAljBvqsvw5tiMMn7LsjeGYHn4zCm/Lokg1m60bQlSvdkXp28
oSz5sZ096p7EL6tokzgtyfs1/jmdRhBajjgZteeypIG7pX6tfyXrFRpPH/cwEWABoI4sOExeX9fe
+/vt9C0NrhdgUsK7wPlDRgG6KZBVB7F6H7glFWoyOi5j3lLvy68HIt/krUkUAF3O7zILJGPlpBcJ
rhfnfDIp239ye2mdFom6D2Ig4PP9IBW9cw0C/bpDOb2HW32YC5k9i8TGiRAlCN7xGImx2jtHsXdu
e+I2dW9vVzs39c93iExcvr5m9N5JGfn5Ofi2hfijTDk3aH7YR702ixq9ZqD5dXLVN7G6qDQLmmAn
q8CCgkU6TbX7Cxe9pC3PvT8frvpdW/6rtOXF/dDJ2vwi++GSMNY6xtNvd1ouid1zZeCHjftd7P6+
xG7HQvqdafVLhtIZKOLD7vpXGEqXjE7JovXR0Pi9GJ2XzH6tYyD9fs1+61v4LbZlaRJRzKAxoSMd
QR4NAR3B1LOXXxoqd6527XB0la3KmTqkyNt9o5LCS8TbdhZiyVF74Na3lNE70RjzYpiOqe0RFPvg
3r20jhGU1JKBWRWY/mm2IxITCwr1mtn2XFeRObLLYHM7wPKOts5muQ8guIyXRS6WcFJNada8YMpe
vL2Of/YHuz3zm4lsu2epag/CFPp4f3p+oMhJo0oaWL2jk93UlMj07y33QZrmsha2dTHGneIG9wMH
ZDvcTsxzrWju1DNZBxr7sk2kAb1GVEdRWxRaUbcnmwfc+IoiKx/CIFx+WXJUkyGXBZeU8jg6axo6
bQA1koDf9GAGhuoPau9zQ+7izXWshT/UzUnmm5+7rR9WrnPujr1tmGmQvAeECQwxWd4R17h7wI+m
9q5HFCQIFn0iLo1zjk4ugsVyT7uM6uCPXHAnpNr6mbP6YSSdI5KvQTJKDEZy5Y/Gq8/X8OJtdnTm
r3ibhpzRz+6zEygAkD0yoSzCGfFkLel2fiJI40dIr2cZfHkezTXx9DgNAMFGuo3mhGxAp+GZq2eK
HXnZziGGJsMKR++LHpSjvp8utKk5NCf2MF2FldgNP589OaLPRtzRjqf1wNrZLSMG29afEND7/OP7
33TzP6x8R4tVcOXuNAvpUQwAgxLbo7O9e5bNZOq078C1gqyoZ8ZQVmjKSnQgt4e+OpFl49KD3/gb
97oENf29oCufiMVhqjsQNBC90J3k+uQVguI00Ry89fXnA78wL4Ou/9uaPQXudfzf5SOtY8tLDva3
tcaPEzPohOD3ebup9JwLTCq6iE9UhYKW5eyI7RFCVcSN3BknfO9n4qr+SAR0smX8wfCfT0T33vj3
tgDr5rYQj3DDiUIwShraZIRwgxc+LsQ1upAGpxVxvPee6FGW935hdXU5C5/snkFHNyj7kxL3NtwE
UgXqCvEwEA85AWAZLf4yk39p3FyWs6LgK2/6KBdPCQrhfr5Yl87doCPGf//nrsuQ+veeu0vbtyNw
6198+3aE7h9z+3bE9a+1fS9oR0nZ+9FD+bu04yUBfI5kfXDJfjcC+JuAebZNIsrq9XWQHzsSONsq
ammYh37wvKE9qQx2APcQbLxH1jkrTJRb5J1LL4VMUl3oXFB7UmD8XLD9ePGOdE5OlbZT9Jb+2tTJ
5zEdRSd6YY/e7IzsdZV6+hC2pXM5/4BmqhawKeo8VwaNUM+TYhXCmgU1Uowip/Cani4p4cHU0IeN
u36kJN2fz6FIcTT3PeYumsCe9Ej/xiKlK2fn6s6qx4/HURvIViNYjfzI7w1j8ENCukhI0shAa+xp
wy3+D7QhXkqJNU/S/aFhQGtuz9XcJ2lH5zzxubAFd/PC5HSk/jGPQKFcszKuRSf1kWYaKfEnO1TP
EbNS/tpD9M++QBpLN43sraHbmL9Y4uGvWSzZhd3SW677UkfshOwN+DLgnTl/llaT7MSR/Yjy077k
gue+PjYL+Rrwg3EKb2gBo4hflvnvSWaQMvQ0koO2oNvQaWnvkll2ILfk75T705FEW7hFx0BzbrA4
8C56p6DeCL5W76tjFQXVgkfz+ZT9Df3043bq6Kc0VNMaYlN8KLykXDyHYpQ71zchph6mIUx+ri//
IPdI6mWjL1/uj+697oBcBw8pveuvINigw2PxunwfwzPE6m/YDKl7aW0vbnxp4X4QF/9OG/+bsFEf
JVJHqebFOmv2Kat4NudlpEI+5KJJ8y32b0Y39BDRS0QD+dnoj1jfm+fnHMNs+X53B/TA25sN9tMW
f3g9khYe/bTT8fv7O72Eq6HzrpCOlYs71oQ8z86KFr2IFp09fXhZQIObzNfG49XGO4oLMu/i3XU0
+h/r7i4LrY6u/y60Lgqtjlnymwmti5ZCx8f8RS2FbxraA7WnQmijavo5OPFBXsJaHiXHFl2Ilio5
7pCSIeCBujuJ8ZPp90QyviCjvwk5a3+4ZOd2I02pzFjjkhtLfYUxFlQKu4CApXrub2g/bdQmSGO1
cLfbNPWzExipfRWo0T58qb3+w+EA0H6eZqWj9PaLtNGe9/BbNdmxCAxLMsUemt6lEX/TYPhxxP2O
KZfG262xLhGcIJE09OFSkrOhuE4XxxnxwYrG3uEeGJDbJ1mUMJ6H4PNf0MDnKP/PDLoPQ+gYdGlh
9Y8mfGMBjrUU0dehJxvlJJxdIiQsjOwbDKkTWmJdrd4TaiE+twE0aRV9NoKO1QR7V7nd5IxgJr3j
1+VMAiJe+WD6VVgo09txLJYXLnlp3rtmxy8/72ck88/uumNPwHlXQWfPXat+jiVHXVjuEPsi1JFT
VpAHJ86LBEYAyacRB3dOH580DVOxzKgmiFwKJI5DlkRav3CvyigHRUrvd5/P1Ldl3Yft0VHtrd0o
ipYxzDu09bO0MLHKMDsJaUiT9sENGgc8or1YSJDFlz7AQhK2MZgX0g+Rjd3D4Y20BOTQDzIe49CI
fnf3vnr/fKQXN7Jc8w8C55ffyBeXtKNJf6MlvSQmJWvZx4n67cXkpdPaketpuNUP2z17MBWzxXT4
+b658OHd2ua/78PPRBOfnPJzfcSHTQkZptFbH1BJnJaSA6wCUwIwibOdxfeVmMoueIiZ5ztKqmog
x8DXAO5rL+aAM8iKp1eZcXj0Pr/jS2e6W/n7251p9YIR0QWR/yWMiAva6Dx5H1bsF9BGFzdJR8am
p8i09oXcJD0HKLGQQl6sJTRA6UjoW6kTFPGldfH5A4MiuiMBkK2/nlOLGFDLuKI337lgmVwcU1ea
/h7G1JGvv+Rh+o+fEFeVf/lPfn/Z7Y9FFG6qzq9/+X91WRVPSfSU/UnUxdtT/afd+59W1VMVwQ3+
Uv6n/LD/fvNffvorn/XDtdyn6uknv3hZFVXHZf1WHK/fyjqpzqOA7U++8v/3yT+9nT/l5rh/+7//
42VXZ5X8tDDaZR+ZK1VJUPkfHz//h/fNn1Let6qLKOOnn73lK9ulYuh/Hti9nm6Z9gCeyoGNMfOV
7lIx7D/LDLkBB49mwYkp665+ILw0/9xTYbnk1YZhq5TWs54/EF7ChEm5vTWAuqdH4x5i869jW3yV
rl+X4G8wH56pw36UwjDkmIZqaoO+ZeiYMtbZw/9wpkMN3vRYNW1x2keqLfbayap8W4t3hUgS0974
tprsr8xdb031ct0e7lMzaydGuD5ootzCZj/sx2p4t9kChCXKqIQQcdtPtgBAtirVzWkqf9TMPPNi
o6IOutmkhtgcEsXPilylxtY4xF9i5ZTvRZpYtR7YVhkB/2WlcKTD7ptOjpatPfXbOmuEMThCk66f
rA2YjVoBr3S5XmsEBI/bHeh58XqjwVpd768GRxu89uM+3PW9eNcWQVYrB4oCohK+81g7VblbmVYD
c5uSWpaT2EX/2W6alnad3Wmj+jVc4/tRWFq1IpreMcmdKstO22V/HZ0GogqNY+rZdpkMhL6LB2BX
6OZpK3bJxno52PbmLlMOh5PfKyoY1tRNO1j2w3b93q/rEOr2Q3lb6LCUi4Ed6vdFHW6utVZrVZFX
derVupZWTmMrDQXE2zWQNJldoCGLpkiFXaWbxNHaaG2P9qHVPhWDOL7f9fvmlyjK9rXTxJvWdJSB
uc/dnRpHtbsfaM3O3eon8mhHpZgNTgeNnRSurw9aC3dnWCdbos7bBDLRFLq2XhnBR94r1wCaabo9
zzdhoTh6ZQ8eoqTXLJMKMmJ3EDZpsN/31GiYpSb4QG2834t6p9XjArLeVGiDTFEhEMproq091cxn
fVuxT06kF9reKQdhX8HH1IuVrZb5RsDamz2tY1srp1pcKaYbJiEfGB4G/fc4PjQbN28zW3dz7pUa
Zqt/ArmrVPKja5XKHra2U9EHlcsIs6WurnfDhsUkBWz2jJ2Im0OuiiKzLIDO9X301gt30UMSh2Ec
HI9RundOZgitvJZsKuLHVRLT2pFkO1OUZbPfOie9D695L8nMtc85KmOxLtR67WZlryDfWp0Ma7Ip
dhDGtaEab54y+N+jMXKmhSe+3yqjvWIR3I/tU5Yuw2S/V/zGTAbLY15UEPTpGl0JfaV4aJMqCcdq
P+nFI3NdrFdVU+/WYIW2vVa7tfuhkT+X/8Xel+3YjWtZ/sr9gGJCEueXftAZYnQ4wrP9IngURUkU
Sc36+lrHmV3tOPZ1wAUU0A30UxoZEYdHIrmHtdfeS3fC3qzZNr1M/Typt45xuuxlJUS5Sznxy2WI
pHg5tnU57EbiaJMnrJFdXjWh8S+I2FoJLTziFGRLIY8+XxqelXdTEYY5lywFXYD1jTQXLrXU3s7Z
PD9LUY3HCO8kgepBXw5tv8/GLq0P2pfbcF8kxGOCF8/QMGCTfiLbjolFrhCtNwyzinpr3XEIFuKu
brXpeD2VqL1eJqQTmGDUOobkOuUQ457qcrrtuwYNGgUJI0ogprOYJJN5jxFgoqc9vqBIHtLOhJdW
J7U5hJrx4QoNIv0r0ZcEkoXtoL+4WTC6t7omH5vZ1c91lViwIFrsBV6mpR+ZtNOH2RsDhthSzncy
m7jdLYVZXvlNV+0uCV2LykkhN5L70k6QrV46j39nwb+PNN3CDlpc4n3RLQbdJZyvH5usKd4lGS2/
hpR135pFjJjwZvmGcVPCr9WhG7o5uQiioZgfpqW55Y2PkBamRf2FJ9Th7UEp53ma2XHESYKa5l1g
VYrCj9tSsZNkU5+4ayioDKVU4FX1TWOvSkXHh6BFvV1AgL1NdpRXwe3aygwG8E7M1I503r/yy9YU
h5bRm3qY020/TbIGKYBnHOS4rWrYYahKWUHnUPZXetMNWis6397xrPPxE9Q9IzQQS5Oxgy6VhJqv
lEV7CKyW13M9RnkwppvIAcZtV8EEQjBgi/HDTGf8roIgPNmtyUKqw8rnZ7UQLcttX0I+eeRlyJ0q
DNRvlsJ/qFU/fRg7tyQQJovLBBXxtfpUTHoc94nlGlWzuTHhsKh2ggCny6jPVxvWcKFQYELjfWfD
26zvuq+TcNsXt5LkOW3pyebYKBAeNhnDyV96YvOxbAr0aU1VDwhrlYvL69SXkGiv+vQbn/lodmM7
c0zSwnY9DHrlHyCYhtF/CroD0qHXItQRer+2XY/zugh0pU3r9IoNFYYhjb1gLzN84HSZLBz6x0PS
jZ+qUWSYL9gS/amaB+8AsZkM846qbVtzAtE+VKREWxCMUwrqKpuKFFyrTdRvpkFyjF/bKlbuPdz4
M+iBlg3U0tvxZUZoJiFHD330C0aL9p0o8HxXveb6sk7XwVwQM1V815PZQdVBQts+T8VkXpF1St5O
guB2tA5hwK7ahFEPzI5JDvV4/6J0bcIPBU8Ng5K94PBxXesx7Vlvtf4bbvujcPFZ9Tl2PTQxHkeC
j2PM//V8+hoHRJP/evbR9/86ju4L4snOnf/No9jy/45gMjsxcv99MPlqjHX/L2in/2v3sTppqv9C
Sf37R/wTXMr0L8ROEAOkCBUzlqX49H+CS5n9xVQmMlgcjPaW6iTs8k9wmaV/aYHfBnIrBIUSJP7q
n+ASP8pUgkAVmolCCZ7RP4kuT2jJD7El51qiKRSHER+F8Jee4acrWUlhhq08ZnM9vFlbhtrl3HV7
0QBXRn7wbYrWv6Fp9/GHl/ZPlPujRPkpKfxpXYTTCcsE0+x7P8MPMe22Sjd7kqCFjiXZfuppfGH7
BQhi4sbp71P7KMf5ca0TFnm+FgfLlUG6Hi/7XGcSr3JErLFiqJ1CP6Fqq/LYi2x7AgjGjvy0ipZS
s0ScNvRcoLzvEQ+LFKtAgrk9DH0LuY8irS97y931bJb2lnQYiw3GXD+3V79/m4+BBn7aRXHq7oVV
05mU30lpP7xNPo/lphqsvXBOD9Kw20hAok7G6pjFKj1A6qJ7IsX+xQaKRJzI3xCOS9U58ER5YYcu
acrjXEAiq3AJxeu10FgO3DyhsfiLNytSLRWuQyZFep7/aG0ALxCCibK9r+6zYkn2enPVVYHCxg3p
1w+8Tm7UNjWXzSD0E895Jnb297uFLt7pKVkms/NxcYL0Ndbm5OCnDqPCvdzAmEaHYTsZcDdnFGQo
ErJcuXU8VnajeTYgFkkVRJm3+t1JQWlnkoo/8U5+9fppispUgnONGXcnHOiHHd9SbuBAKTkw1uij
CNBX5jpFNF6N4fj7w/WrNyBlIjLK2SnfFWeIaxrsjOCjMsep1JiCOhX8k+lU88FNgb8OUzLttcCc
/8S6q7G+JeEU4YwFmpDDEo7bNGwPdVqk2xO3+qw8+H1jkGEjOVcnIpE4Z1ryNvHl0DOYroWOVR4b
2eZLsqpuX3mdAutXjXrVlGt6R6eNlrmfV2gdFMV6pzs6XyNsJm9HRMGgOKYNBvwzsUHO1PkAuYHs
uDoqi/3Qlvs+KnZbleRTWy9QFTMGvcxkqZpLK2b+slgGnT7xaGfA4enRVILOCshqZZpSnPvHu1vL
Dvo9HLsbjayPfNrGGwml0x763MmS7IrOJN+WAtmPWskCpj4kItAtv05ZPi7OQ/tqMeuzdiF82EEt
Vr9t2x5xVShLYw4pXbvD70/Id7WvxxYWziuRDPcTNlZ+n1X+w2lcQsHXbuHFYesKjGCOFplB59AP
2/LY3ljTpS/6xqQdjK8bn22WqXubjfOU27UgdZ6GAvQiRgc06S/ZABHwuh92bG7wP4ZMk7BbMjIl
CFLLl77b5vsqJOYhFmVR5aRb5E1lan5fLbp5UTWQHGjcsawSNeyL7w2kps+uueL8RSUKhWS/X1b0
HqwaQrZue11TyV7bhOrPAxvGYzpG+4QJ+dn/6IQncNQSYNHJSj/eTTrxiZeUocOXVtPrxq/JBVI7
/oT/+fUqSkiqEUugIefxKn4ztiA6wazTUmF6e7Z+7bxQTzzKz+ECHkXiWVKmoL3IT2bph40mXai2
wOfikM4C4yTsJt/FjLZ5WTpM6pskdOb9HHdrdNkTLu4XK6cpRTCQpho+QJ0hurZHbF9lPXpKOCSl
crOiCWhGerTG3uWlfD2X0bwhysknnvhMU+F0F082BscbEQSnAAMfP3I0oiLGUn2gXUIh97ao4g2d
Yv8x623Nch052bdpQo51Nbf1LlkTjEhfWuTDo808qvRK+ltTJ+sX2xe3YT6l5gWsRl67Jr4qMktu
JiPpq42UHupmzpkXpHbtZ9EQNJ17be+XsS4ufn9jf3apfxtOSZMUGGVyto+Lp2EFNKQPxuvpyGal
X3oeXvT1AAMvl/GoNLtTNMNEc7LU/61XigsnEgXUFZOkH7/SemMM0tZRH7rajxdDZAZogos7R7y8
sHWYnjcESiN+nTFvBzDnnqa8Pm5NgqG9GZK74NSbWhYdRkoUmNCTbUsuE+kufcfEQfdz2LVxzvY+
8V9LyoF5tSf82xd3Q0bJU7b6tP+PbZ/GbYCtpkyC949w/NGVKJclncwk5SGUmXyxwZwgYdTVjWmH
dMjXOaJ/CiKnV9VQsH3Dg75a2tjdF7Ev3/x+U78fxfOvQmGJ5UkjGXjx2VdZgDzQqu5wR2Id4ZDH
+HEatzIXdOyv1JaS59JsSR5Y2eYBaCXaNuRtSuPw4okvcrJoP32REzIOfXeFGuHZ8dLYzWbuDb5I
iLduzK62jSdXKRXVLSI08CKAEe0aWt6uPWGX1Pf6IrVds/dVxp84bL846RQnHIdNQGoeMvOPt8fQ
rGgJArtD6Dv6ugQI/kzgpt70qYNcHyvlhSzTjxqljBsi+/AE++4XRhncoRTWEjkcE+fpVReKQdqA
1RddFM+KXqsjbVn8+wz+/7T8nzLO1RcM4j2Fnf8+LX/WbR/bT1UYvz6q8pz+6O9EnCUoyuB2JkLB
EdPkVK75Ow+nyV8YgYRJJoJJ/Edq/OSfNJykyV/gqSPdRgEIDpydeGD/5OEkE38hFj45Bk2RWjLG
/yQRP12J/3Nl8DEUMTYqSSg0aYSz52YkkZaTktczQtiU5CXp+G07KvsQRK/cEzbrZF/P10plBkUx
luBkfg8/f/Di9ST11DceNRE9FdOuiGoCw22h5nPfFdMNVXXpn1jy8UX4/ngwBPDdigHOQFHi8TXk
tWqtzcKcEzFDrhMTgw4umuqJIOEXD4ZMFGAKzTIJUP6MkNZIyk6hKIg6pXbmSqKutoMT4uPRZE7x
fObOPSUV/4uNUxr5IeI6xiSOw+MnM03jJR8kuEIjQsqSrS0GuZjNTkDxxvIJv/2rB9QoAWZIiPES
v3N4ftg5W9CQZjVyy6l3/o46zb+wbg6XqM3467GK+h/E799iJ6d9+fGoUA5ngjRfcxwT3J+Tef1h
QRzIZOrqbkEvnrlJ+vUTXK6/GUf+BriGvgUkeWNCf/jh6t7//fH/HrBR6WlRJROsCB+G7vIzP2aQ
zXRiga7qYlMQp1ux7Pqma544LOdHkiJxhNg940igcfHV2aNNwbdkS5olDwCA7yrpq2ehl59+/yjn
pwOLCAlojQKzk1l2zlZaVqc2Hz36OngaX+u5Xu/rTGAqUTq2l3+8FGrNuNDIwhCgnz8PMmFr7MxB
JC/rZNs1bTfzvKLr/I7OZtye2CMYxbODgRgc9gp4mkQ9Lzl7e3PVhbY7lZKbumIXzTqE98ZP41tW
EwxZGusUsaxFrvr7Zzw//3idyDso8mOAnwI108fHsRxECF4ZrJqK4aEqNohjKI1Jjt4j61hdwv/Q
bp0W1DAo2D5U+9k5n2axKqik7UABLII66IoWl0quyxPX+hdHEavwk442UK6frnXFGQCF1m85iiBo
EUC1fr9o+lRv6i9enka4n8KLcQSr55hR0aAovyX9liMmxWStmpM7YHfyOqtk+GZGF+5/v1k/2w7Q
mTMN+3F6sPREq/jRdiAzE23nA5pb6XaJ559ytemAitf4zrfpc6sipPZiev37VX9x4zRQOoBVKSBR
3LvHq57wZBTClg2F+FUe4sgxMUoKiHiTbXz9+6V+2raTjcoQWSLhVsA/Tl/lB+MYhCdjQ1eWS0X7
Z/OGYrVzwf7pEVRMJyKFcrAEUE9/aiklIbEsbSE/vVZri6IPWfZ+GNKXf/gwJyuFKgVOOTw0TuPj
h7FBVVoNNcjbAsJWYtYKHjrr//RhNAIPMGnSk4MGUnR2gXWmBlkzHHIdLNmjeIYmwM7J/e+f5acz
gBsLVXrgFLCEFG/v8bOsSOcnpVDAlGA0XMd62+6VZMvOit4ef7/UT2fg+1KaKYWAChjxGTyQLGW1
ztZB3IcbCjiiHRN2tfpKZoffL3QyqI88MWAdBCz8ZGslks0zpxgnNXbDCWkevShS2PR1kJcVa3uC
/HKdt92QrWjDF0E2kBVjS40xd7NVyx8/r0DwgXOPigq2UJ69WtxXastKytwu01Jer4XXyQUgIP8U
qPjzHoJyhXmmAusBdzlHnUlh2zKi8JE3S+eORgc0JY4btIKoz179/tX+vIdQ1RWMo26TIso5H28k
gKaH2C4KteHNP5eEucuuVuYJ3/WLVU6VLiYlVoGtP7tgqyvFTJtVgWXiMMSwBlfCjbN56picT0oD
GQ73CjkESkJwJgBkHx9+XoGjMMkZMwJABlwODfxXf0hmE75INRTxPekri+KeDIhP9wNgESExwqFg
0GlDJ4N7KWIvW4DqIcB8ovTR5TFbQBRCIl0nt1Xdbl8knygK43at49eiaDq7YwXrAaRX4Nu8LGk/
yWMBbxwPmwUpqM3TMq3jdbIUWwHpVENDU133epJDAfB9WjmU2TpTM30HI12u6ipkVlcPIEoxKOv1
qhSQrM2yMD3wpVgBG+PH7LA5N6YPUlYDIGRvUTeUvtaQXbV8lRcrtdHcjLb3b7jpkgvaTTWafvF0
/jkAGiLfmzivzbOkb+WWM4pC6W6aRJEAwusGVOUrnbr7TfMO/br9CmYZKVgVjmkPyP0W8fbatrmT
48JzN1uvLyY3t+AnsDQr4FNr3snDsGQVf9H1oK0cTT8oCEtunLCHGrg4+v+yIjzYdEt1zqoNNpH7
fgY3r0dwlY+18vw48j5z77KyKJPrbuA1fZ2JxGzlzi+xaj42hglz8MpRmm8lNSYHUXFs9wPw5eEy
sgnFjZB2HSoCYi4/1HZWkP6LS4ahSktavU5MRbYrpT3J9my1wOEiKHvVvVyNeK1M1qyXHQqL89UU
Jf229RNKbw0F/6bMwVeK2LVpjZCjrlrjwc0ZzUM5onixa6VpId/W1Q20+1p8+oMhUwWwvhWzzWnL
m21nGrHMuRjbZrirDWYUXTufNfdjGCmEcpnq1yvUVB0vYMzaWbeHOJWgT+xXFB0HUJ2W3pBPymIq
CwX9C2yRu2hZG2/mCoTPgyd2il+qdt2uIl0VJp36podutGiRmDHYanRyZRVqXselVUN86YcwVp/W
yD2lO+cSBXSSUz/Q/rIWmmQoAxVdkrnctaGU06EMjZ7lPgtlMn3RgIaHW6ZC038dg43e7XQ9aFTV
2UrTu6QF8fK696VZgMyJNFziS/Sf60Q5fgHeSnWv2iR8I73o01x31UBuQKoDCpsjwG67+5CSdADH
pKd0+rzZwmJXx0g0udLLJqZPydxmEAAcdQMdYvBdIAJZ81bkrrPDvNc2gksSk62EepcTZLmKU9VA
9sJUoXxYGgpGUTroST9bBuP7C1O23ReFSzVdmAF3+HPbU8N2igR3A6JAst42S0Ga46z8pK6oqVMI
yuLyzPvG8OlumGlZ3iyjGpoXqukEO8bWZpgMQ0KAph81JfrATbRdXuhCQeSyqCd/qC1YAodA61Zd
oI4Bvh8sKTzYMnq8BrLqDSFJV4jnSz2nb9amS6YLiY9kB9YTHPteGlMfwOSbusshq2i5G2gydjvW
+wBVMjuVdV70sv66DbJCAGyaDNNU2o6ll3yc3fye1yz0VwYZj76sSGzpje/bkt2PupzF264bx+rF
nGjnrwTKittF1qHmjiNUNvyo3aDfBlBnnyVek/KQNbb7mqRjXz4zPqy4mgPGrh7qwnf+MJdMNS9D
VM2Wk6RLTxs0zh/ZpAeZt3VnXnWzbfTORVT8djWu/129ONRUxlRV66UsO2pRwkJNOLcCCf/lXJuU
g+hophYMqRjfdZL0p3fWtA/9GF2yq5eG3NVrHV7C8MsMwKsiUNjMJlgN50AOz03r61e+Dj7dZaUC
FxdUWN4fN6Wsf74WWYJxBehO7I99FXkLgihREMvk1mPCm1uiwvxhHzDhYLGxeFciqkHq3gWT3lI9
kHiXzrq66mAv2GWXcmt3q8wq934oRwOZ1HHT70E3ESDhKTWLbyGsBrW+NHXDjewNYOpiNYDzw6ha
citCUkEN3IH5fL3NGCUBAmoyQqh+S1dMwxlcGA8sGwd0/k8TSHQGCOy08z0laZ7qtevyMumG7drg
tqTHiDk3/U6Nbhmuw1TGKl+E5yAOrz21VyFJUJgsweHLXg9DjGa/SFbq6wSufM2XuUX6uwAUQowi
Vh2O1AG4OdSZl59g1kLyTHSyPI4lB50Nl8UnR18VHIUr2TH5YbLNpHcLaZP6eh1Rm82xkx3wDjMC
lPDrhieZyxFkHM/Wyu741PHtoCMr361FCigN/ak1isHpNKNT3UuKOXjzDFJ4uWQC/K/UIyj0WsSv
HYlFPLBqbSDcmDmBGF/T+XKZevCVp9VkAYy9mpfHAT7gQ7XG+aVNKwahSiJwFZsmkueeFDLNMw+m
LljnsoRYpJ20vQaPnMT9qkm1wHaxaI/STAGUnrDUbA+o0X7L2ixCUVCns9z1Y7t+Uj70084yOkPV
PQYwqqMoFcnnJO3VXvu0Hw9ZArbmZdL6keVVNiFfnXzvdmM2N9kORlcXsMiTeKsGZ9xV1ToC+VGT
tmCQu7kAF7Or1gegfqvbid4nDYIY4tUR1NzmZmg4gRiD6NkbuU0uy9s+RWLal6D17uk0rpiiVhcz
RoP4bngw21ZLfB/D05zXlqOhRYoW2quu1hiS0WxtlfdzjYwz4aJ7l8H14cq7jboc5Q+ZAXUM9IuR
0cEBzhSwVj+5HgP24QkysGsnEC/jBmewj8q6BgS/2n1cI+tAWaBd+mpSuoQraLJwHZNoMWKL2Lk5
CGflQZZTL+9on24oLGi1KARIYMIDJCkLnY8cdKiDD7K2x2z1RbgviySUz1fTeCiJlqpFgT3aaZpv
ggN15UBg36udTFxnntV1s2Sgds52eZlt7cR3HQo+9o5Ztk0XNRvscrmB3hXy1qwivSkGzLO/8Ygl
hlfO6gwFvLICGf8a1acSnARiehTQ8o6Dv7MdW1IpdtWFrRvK24yuFf8cZ4QK8K9ZkOVeRzhSDNyW
QIHqnSeU+Q8IW7JuH7e+D7kNc1HsGWkhVwyH2F9MohT8EjSN1ea+aYthh3Lcqfbnxr6C73DTsmPI
BN8FspZgwDfKDFgspkCFO7k+qLEKkLQcdQptamKq+hgLMUJhVIElvgfwE/0eQRedchNshtcPXvOA
WvvIrwfQnvuLkQ3NAxjT05aLyLe3neFlhxgcLOl9GSN7EdsZWqB9TasdmH/jbVlQZnflGsUAurAA
D6Lo+hgP81Do6d1YZvTditwWxy3TY3pMisFJtHq39XCcqnUoD/i9LdtJNuQ0lOILsH4h8m5Zxx5E
XhruDUtkAfAlejTl9XCNORkduUtiIgWOvEO7iO1WQOQTMIXy0KeVfVckBhaEkKLFUEeKIDGn6PVA
40dqx48RTh0614FkNp/QAlHvYlPMb4NVbIMZzmZ00qZevOrt1jQHl6ag5WRNPYi86doq2SFwjdNh
zVScLtc2bWzebMG94uRUll0n0FWOCPvkvUhKgQlATbNgYGRl7Lssq8DKUHxaoGStGncpnC8gNdug
OJOjfUG9SGdL2j1rbRP2W1KCGW5MmL6iE0JgEt/qcQ1tsD00v+wIlkJJ5fCmH1fzuasjINNNpRqs
MsHnb06t/q2orLhkRYFYKqnTU4t96jr0s5G6v11lxF3lkYD/nAzDEvPWEqvyaZSnAj7SoY8zGeTN
Btp8e8hK24jD0nBzv8DS+de6ikHsFnC4cZTGtYZIqmbpsQXtghzBNqgxXaDeWreTDry+3HYuQ69J
huE8+3q128PoLBoANJzprSRTWV4b68jrIEqZvPYqK+Y8xnp6vgVG75d+TOhOGUZeVFYbchDJJI7a
jONtSCY25gNfg4JV890n5srufhqRMiLErhskw2gJQp/AaIoV24/a8skdFMVFxka7XFmBROMBmMf8
tQzOfWv8BBZ2S3p4z4qj82ev08V9XMAjAS85YXGB3nwxrWmxq0s+IA2Wq9s4bFx0MNM4Pp3tbySs
jX5P1q2ND3VCyg1f0dTjepSVSurX1LUOYwV8tpYZYmz0qQzPjSMNbiXxSR8CmCcRP5FoC3jTxmV7
PUtcr0PTOD4dR08bMGMGzt+VvQUJHKlg3ClkoXSfbq5TOEp2HXbdsCh1XEk63SwbgvadRPkakwmZ
xez8XTIKsy4gcg7mKzjzPct9p7aPS+jHLzYMZtp1Gl4H55RQxJjokuiR8ZQYwQCT4W64KIw5tlqp
AazJVkCPOKKF5bC1GX3TVTR5M1lYbxjbJoEesWwgbu4chRZCsyR3jtGmxT54YXKJSP1LORadvpDK
1O88b6jZD4ODMLZnFd2B46rf8WUk/j6rxVwg88LAff9prJDIvWpATtcf8G7X9FCTOawHg0aJIq+X
UbwG41LXe3QLZCInQQ7VvqDtNB1Ltm3sppUjf8VENi4XC0JBB4UWoAn6gQDOsDdOEgVtA1kTaCdN
fXIBQDZ8TlfOYNsEuIS5HMaCI1Gul+kAsAkBeTew0u9i8MgUpn7hl3zeGgGSQhX7nKTL9mrbyPih
FLrHRIw6Sd+plYtnbsWH7EI1wFVUs5jezFVM0CgQk8APOHGIHTYSQIlXo88wf0ACQ8sBD3t0JkVb
Nheh97LORTO5z62eNlg+VGmXXHA7p7txkP01dR3ao1ajpd8hAG0xs3bsxo9kNrG6nXkHjoddlYwX
KH8WRY5QY3wRMVq3g5tWy51L+1Yfsi4QDScflhfbUKX1xeamOiB7JqTCeA4gpTh64AnhGM7iUsqZ
Q4B6AvCcc5Kk4a6rKo2wWzVC3k5tWr5zUXWYciG8x7gC3mav0KnTovsDLQjocFjEKXZrbLyp0A+I
1iOMc3yDkG9FAGrgQ3ex4Lj8YZY15vAy1zY5H9CYktdKj1DuGVn8LLtyxuATqifgPDKtm4sFvtrv
cS5hDrtFl+mBlK2G/nhpE8w+GqvmQ5hhZvJ+ZQizt2RrXpOgtueFLZevsQ0bbvlSxeF69tP0Beey
pAcKtnT1bVtrFy4SxMbkukirAWLvw2ZQn55i2lyqOA4OTYcanjOkaqRHZL1J8qFtGTr6HOhg4RCT
Yfu0hAp2Z2xNet8U1dxd1WSL7ykTEUHTVEUVT5xcMN6fkVUtWfvSrCPD/Qrjai9AR6/UeJd4tWb7
Omxo+eo2ZKqfARzY9kNixZTuypj2w0VfesBUebDI1V/VCOMCHN+cCfKuYUllXqKoKBla0PxW454a
njT9i4Y2HGLeYkHBJdRz5Z+pQszf5qUm6251Sw07nRXIlmWNfKWSoMrUmyq+8jC13xDcju/9pE32
dir82HyzC6LvowBncs5T0WXp1dp72700pvThImvUYF6JAcVqoAABvfrl8MLVq4JsxjSkJuc4GtR5
BLuWOKRFHPJBnmeXeM8f+ja9DS4+dx37hny33oPy/MU12fLeatUfWlXqCyHn6/4UchKfXqh2GXZ1
Omfsc6nYam7+A5yyraidhhZRJKkDvb8i90Q42qNTzI5wkuCj250l/fAesARHKiMBwV5k/cyf/4fq
liJGpH9I0F2JaVqdBcX4RCp9rkeavkRmlla40Qbh6Tqr/t7rboGPCWP9+ve48DkErSQYXQBrWYIh
2aAxnWqgP9R3nJ44TqYgSEAsaBKAKHeLL6DnkpDlD8FhJIaou6CGBC7Bibx1DtoudBk2Pxd5SirM
S4cb3LNhXf6w5I1VUBJJUPJGWQSMmjPwvhecDZ2xJB+ZjNdIgtwtiC30iVW+0yx+LFVgGa2RoCM4
R6ExO7W8/Pje0H8YWTb0BEOHSFMcYw2vkxcTc1C/6+v1rhqYuptlgpyiLgN5reDwviWCIvT58w0E
bROA+6ngyb7r5f2wgRMvWEoINhCB8ribB6l3JOkT3AnyT7nif4KD5b+6l0P8+nVAb9T/Aw1R3zXl
fsO8+hh787FpftUI9f1P/+ZfpWiEQtX+RBYQ2emQZ/+bf5WK5C+geQI1Cw2aJi7cf/GvUvYXWHt/
Nx0wcWK8/Bf9iv2FznrYfIkS86n9BSTSP2iyPx38H04s+vjBAEOd9cQeAq3hvIo3p23TzknVvohL
EncpepGRkL+cZkAlZgnqiXL/WWH8+2rgoKEqDgoWjPTZNRS2nAHJ/Sdl57UbN7as4SciwBxumTqr
k6JvCMu2mHPm05+vfTVqbVg42IPtGVsw2Wyutar+VFV+MeKWpM+zvIRHgAG7VLpDqeB45VWO1/9e
Cv/jmjDfiCB5xBrNzO3P/7MU8pvxvs+n9DLMxnGKrXI9ddOqamMPgY+xiuV0B+Hxza72Px4rxjeG
D1qiLJtfHuug4wktpSy7yIu2rIfO3HST9dIJ5i6Ldekb5kv66zn69C3if4It5IK354or+/NnZB8o
zCQT9Yt1pNw3NVeJXTP9TUEnTaHdJr9jHbKmoLe+Sskx6R/M7qgUa+rDJnDE0KXRWtCCLnYSuH30
2wx/m+XTVL9E/UkcNt3woagbM/F6ZAuRnyWPanvUo11mOlSb8eAY0Cf5ymzfFiwMBRK6iSRY/ISb
NnLVfXIuiXdUfs/lozpco+Ihi46L8aYLq6Vamcw/0y6K4VbyWVQvpkbErESFIYMeVedOFFZp5Pbw
vatJXgshI0hNw1EuZrBRVsZWqQhdye3SOFrPy089cnOMH1O2jd/Ul/QdX20qnBbtF6LqAyWjUwEp
lKexjR01/2OKb7N51cyfNbX/PPR2UZ3l+r1OUrctgVLkP0Pwo6P9KRC39X6rbIbb4I04A3R4DZZz
ULht5IvQOhoE3NRojjC/GgnZrMqLEO+aaavryHWWihZ6J1bbClvhqQACCWxdcEo85SH+JckDUGzS
nRq4xvjWC46urkLBjcuN8Z1e7/50ApJCRHFTBijoyyT5XrBXJ2ETQijplzHOa1BAGEm1nQO6XpV8
r4AazGxjZV+MNVZroX6kNxn+v+uCxSCyDaBIRkGK2O3zizobXZem5NZdOvNnh/nX6cZ2cfRqtGzU
obL776X/ZRXelh4bJMse5Q8uis9XA17p+nJp9EvWW09BVNE66n3lFEOyn5qo++ZqXzYapFl49WCh
8Rqyod5tbsFoDEKvTNnjhBjXVqaaQsZ4Mqpg0435TrfiJ9wh32lk7hxTOMC46k1lKqoKB4xxr16Z
g7AQMbqnj82svSGMiPLBfLK6QLRjk/ZASpA9Aa5MXpuONFgm73IVPcb5cNbHAqyjN5UNgFbpTfHg
oj28/Psr+Cu9/7Q1WTf4DToes62kfnHnxLImELMSWteiOhg9dn7HUJzOXGuya5H6EduquJ7TteRP
G3H0KoYbGnZUecKflJeQ4cK9PdAxX7t1Iji32SrNTtrWG21rrDCl941L1qN10Hs+o8MPNkxkgNUb
3XqwJUfHtZLZwvYWW5modo1x/Lewb7flmrJMf2jfw2u0lXfNj2wb+tEqYGCjbGDGsHGsS4kbXLS3
fz+Nvxvx16eBnkmUyL6gAfv8RoYVmty5Tq2r+TTOjvIrJDSQEAWWAFyU6gQfxq58QsYin7IdD2LK
7UB0q8avwbSRIzzXkMKg3NfqMO6SP+U7n8Oo7OG7t8q6aXf/dZ93DUATimTEDJF1TTbVXmWkKl7O
TePjkVkLa+D8+gOfofLKPBA/OA+v0rHYz9vewwESPKTyCnFTcIg21joMHPmibBTybmI/LtcMvMHt
IGBAiNwqcpd0n8CwTk9d5BaM7CQru7M1eCnNHUxCLemEjbWxCzbjSTpPl1lAWkxzxA+6qA9iglf6
FWiJshzVabdofhscrPI0Bz/F8q2j86sdpbHV1+whIKFcXVer5FwdyqPMcNVrwzxQwf/39/u3W7l/
bhoaPFRCzBZS720PKarAPIgG8xo/i1vpKG2WY7JvH/IHy9bWwov63Nr5uWeCBJxXCigA/GAvrTNY
viA5SeeMP3KEK4Vjlk4LXz2emmaVCU4hOU0L/mxnzao3PSP2F21F0ETBuO7RIUiHNt7UnOCG+jtw
wxLisn2y01K3+MG5Y5ieEG3rikXng1VchW2/MV+SH/qLdBgecl84cfAocAvnZHJyEzrKjq/ELGjq
1Ro2keayHupyraiuUPoCiMHiWoOXpZ5INgNTdw//forKnWBIRC2EW5CqBYv+TRJ9pyyfE2qcnNPs
inPkED/3W2UTPZGw52b7OnLEyRMIly8Rljg6YGhu5wd90/vZrtjFDFa2zuUGmNJXfbGw5ZcZ183h
uykzknJbAf/9phFYorakSbxZ35HJ3lro/5SV9PFTvQT1fM7MVZyvSmkLAGQ2QBN4kTOZ/X+XVsBi
lpeHG8DqKt5kxlkfzpiFRWurY8Sp3lTryey2bQudddBAWBV3DtYJYM8vGLsQIX257T7mY4QbDATn
TAxLI9qyZKu/AdGsn+Gp+oB37cuncH41m6M0AQfZSuNkaKEjZx4heD3NcMYR26ff4A+Wr0vptrU7
j9syeVDgHzM3iFdZ5MfhusPfq/CAJZadpRyzcjuIT0YuOXPysKQH8BXyZG67cXuME0RpxUOnxk5v
WK5cPOnKg2W5LMyh/8PN193KEL3kYrZ2/466Q9Gvab9LZL9Mz4Ow0ud3iBxMf2vyfN1eL6AWFS/t
qUM0C5cUH5GbUWFkzIZKMHGgowX2SEVzeEULsn7EZFl3ZshAa8J10DUQomTs8+liRGD5h9aM/cF8
jo1HQlChKXha4/+zlNFU2hj2cITFxKAx1+HzCxDkcqsDk4mXQkVIME7JJtBnxasDuXWW2vjm5Lgv
ZTSc7tbNUkY3yKF/X1yIeaLqZZw2l9A0f7eI1mwlTUkBqg1wtkre/3sF3jnfTfw4tKqaYsq39hAj
wm2F/uft7mJRbzVFDK+Jntd2L9WLGxfFL0VXb3U+zIsqAtVtimFQ9mFdu+kYuiok19qqjG1Tfqvg
/h83pNBL0ahSWmHG/2vE/s8NCWOixmI0iRfJDF6aMdJQxzH829D3odJn2F6CVadwqAr5mWilh7g2
znDS6NRC8WzMavb/bGSp8ChrSMej6iJD5H4+D3vTFOaivFyCZlypS+9E6tjBc9S+hdvQXfIS/pHq
9BsR8R0ux9eCKv8Wc2HQ0KLMu+vzpljpDLPsxUsfV0gb01Z0BilsAed48/79CtxXs/gGKVKoUgxs
Xnjy715vIczUKCzz/tLVnWAT4NFNRmtrSxTRWf5QlER34Qe/OT8ple+3VQ29E7J5aCD2ffPv0fCf
73lq5OpG28qXNN2SOpEnm0j9bUHBpeUDUQ9qsu6tByP8WeSDrQyWnUBdKOKDKR40K4WQetPqR7W7
BNVzIZ6maVdM17l6ntv3uuMtma5Rth+791jfqd2eahleKkWiP6+L+jAva1K0JEL5oK8kRKpojJ3X
3CALAc3GxqjXMAhsfnR45nFpvHhZN4k9VWcjZtWf8Pdr+joX30RiQWpVeKiXtTofUuGjpOdY8He2
cmwHgm9w9KqvenjprYtRPtcGndDa4EbMo0Cmg/IrK5+12Sunh5bhKIxKK5zBOGfixtJ2Te5KxYdl
MCi73evW0YTEqXJXyFYiwYRDtmXnXwTPEl7M5EleHuToQodt6LBYEZYY+uGtrP4J+pU2/JTKh0I5
x/VjRnurd9tEWkVj5Q7zJuFZCRy0jWsIe2YlulVueo0ZuIp2mEu//xWVgmMWPyUkA5H2o43Iw4XP
1FeZ5EQt4r1zMdPsrJvYKbVNZcIZbuifdeNx6B8jfjROdadRru3sTOZzb/mS4snKGowiDmicb3t1
W3lKshu1bzwSX05tyjIZQJShnaKGo//u1K7jYgwNwNFLFIeohmY9d6rKRA9R3qK6NKFxYgnJxr+X
0pdqWtMMjTWLNE2ksKFa+Lybwv6PxFOIymXRfxOtmDeLUy4eghTbLHdp/dGiTUhtdeIwDc9Ktw2V
bVCspOCg1s9d7rOhtNObYPqZQbbFQc4fYhnKSjsTk1dr51n6wRAfFToWPIGisdkikkH21+jbOTm1
6o3s4MnO27r0B8sdtrLB5LUcRS1n+CkIHN06W0PvieR+Ky5iqIEBmIErCk5rblEJ2ZW4LcTt1P4J
C1/VvC7zyt+BvhJ5duLWOg/p4YH0l2Y8IlgoZ83WssauiVmU+v2inivy/Yzm2VC2IfROc8wU35hI
wvzGcIy95svWYXAQw+TSDOPO0u96FrMFTCe8RL7EyjaNbx3VsM822gmi2Rk/hsEuDwtjO19Vw5V6
B24/JKV3RmoTnMVli2zPhp1WnMk4VNE+U99v/xEmTETJn5FV5YObMa8O9Rc8LJkjVOzX+aFctolx
iIoDI2BtGFmxL6ia1Y3K2azMf6ah81LltTd5BCW/7Mtpk0uVD21vZT+s+OecHCwwH4tkk9UcX6PY
k6e18F6dpPZgEKYT7sLBLfTnYH4a+sExyaOT55+helYqEkfbg7qscJ1Viq1QB4gSDPnIhtAc5/mn
2e+tUqRhughxTx+9ZypR7QTdRRTA7EpH6Leo9ux6ckONGDe30VcR4T7hY6uVXtC/S/HoJmhztOZR
tObbI4MLvvbpGp5Zaw54+VCjow+yCXesU6hjw52fpX0vH2plJSNwFh/U+NL8HN1QOo2ZUyFpMIVD
dlNF1EcteAiSkeSMldb8VtjbogOs+hrxLXSTti+aU6s9S2GwTkPa8epYd95PLY0crX8nb2Xfd/Em
UvgLp9qupvdEcnPjjwjnWKOkapfIl8pVAYO+1L7R/SLK1cgD9nVfMcpbKxQ0q3mRPR2J5ZCSbac+
5tU2QO6eulUPrtf3p1BB/KG/V9lvTXmU7WZwhWmlpas+pmZeJ7MbmpwFlPk+8oknvsxV8eNZfhcq
P1pWeeCLoptchKdedKXfYeKbNC/oJEfPKpFIQ9Ef0mjFeTCcu4dpoQX2yU5qXQ6abBVt5sQPjFWJ
BKokxxCVJAkBT126A1b1s8xm9pPKwWMr4UZ091W2Gh0tdApWfXuIey8yfH0NWeexP0RvKZnUP8Kd
5ZcP6U/hRJ4pVP5wmbx+M64hc9tjD5aqbxBzRpfoR1jYk8BwxZtmlrubVc4yJ95Uu+RFJXTSmc+N
ysDc4pueT/pa4CIwgKXDh3XLmrr3SZfU8nlKZOIF1bbpDXEl2lM9ODSIka0rauz2kuUlYiGzQMG1
wqx3rdLaZTrATlzrD5EqPbWCsW8Rlf57+77vRm/4IR4nRbUwryATviP1LBwysRD00yWJst4JCZ10
02KI/78VJR8dX7Nk4Me5ZX3dnRFKd/NZJrN4SVB8YZrtn8VIPKniQJO//OzE5TQm1jd7pmTeCsZP
XezNyYpNFxqKJw+H8PlkwqiGpC2ZpQtKiHhxRMPNxTVAFMqUPPRr1F6BPSmeLq0L+SERVhHv6fKc
sceCwlcb848Uu+9sP1V3gyz6bGdIlzApEfe+GYiSJuzFGnvGbo7+9PppGf9I+avR7sTsfehPdXIq
k+di+IBQNxVQLEdqkBzZNTRt56ZMzdYcak4JFB7Tjs87kER+gfptdqzJK6mkkm3cbDDRTaMLzZnF
DisGmQ1LF+YhyrYmsLKvOepa3gForClEzq1HM+mAF7pAVwzxmJ3aG/zWCx/Mc/Cj/Aie0o/qtfQ0
t9zBo/BzsEZ+7ene8Ja+5O/SW72TNvKP+Szwq3YaA6L7bBPzDF1oSUSzW4TrRfLT5TII67nYKMZ+
Gs/IOJR1lb8P6a85P0zyThx8YTiIybEbNwJJPhLsV1ytB+2a1HuxfM3dot6zwBfZj+utlO6wJQrh
JiPTWPGtdDVN6KVpb2xxcPj/4SI+1m8pesW3GZi7RB1pQ+YJ6IBAjSbbeIvf/70saHS/vjzYMkVs
YyAgX7uRuTPpILN+uUSSq9TrSV8nyV5VfWnyA8ujqOT3Vd2VCayLkBMic0ps9YdVu43qDdVjgVi8
fACLN5dDR2E9I4xaDbFdoblffNTGhLWAlyOPQkTyJmCddcoHElwdwFA2Qf3aBd4ouQlSw2NwnV/1
zElnHwGOdlZfh2fpI7oUz0iUlXO4r9bc0LY+RD6hv471I2PQHoLpfXDsfcPjHjfFc/VTex5WpZ+S
cgY/f2W7/9Aa1HoOqLKkuzFRyJWNmadaR0djnVW2+LNoXWOtb6rGbqRH/aj71Tb6UZROptqZ1266
D5BADk4GIL9ph5RbOygHzYOMZ1hPutLd1g/3t8EAoSP6jUcHI/xMAGhu4byO8gOsRbwG++BRHME7
QH3E3/ImXCVgPIhCE7s+lNvxgRmMa/03yc+DV/ryu/xCBnPMQyiAPh9Ry7PiFsgtL1mYoOSN8xbT
WSVhIluLcFbD78o4z8NmVq5Rtay0aW8x47x1+LMYGymHQmEbF/GteEkP+ls/2j1fySF/qplZWAM+
e/zTBK4urPXSnxg32Nmt7kSI00pn5HLj2mp3g7AzhwMRw6B1r+28Rf5usL+/D2sDFY3T4f2KvTFa
xYo7nNPOkZ7G39qf4SB3sBjE5jqjaRM8vqQeCJIwrBvdyUInGPwqXbXaSsZIhZ/N9A3V5YfL1MGW
Gv0hF7ZgriLhyYlrzq7Y+4G2RcXSJDtF8hm/HigbSfLNchuNJPU5TbjW+w81pp66KlDEwzquV616
KDFRtceR1iTxus7lN3tiD6sVBoVuZKuzF16XwAHYhkRE0oOauoSJ/KaL+AqBYFO+MT3aLU1VwQv7
ea9WtSY3yTVeLnlv9LYxssKDeMrsdIDviMg67tKL1OxRJ56K0jMRx7mYGAWHlFwgXiX95sT+cmBz
Oxwbig6TCL92T+U1SjNhBYqki/RqFdbsidpNbV1Ca0zmN+cUVN+XrQbhDpXBLStAARq4QyPELFAG
4oqXy+Tm63rbP0z78Vn2Et/yxhNLI67tRXLyaNuTko06G8MVEPGTfFIfkcWbJ1DyZDglqZOAmAv0
I3TCfoxir3DkeGVGtvlrecJG42g/c6LZNRtpeoa7BQuK6be82yeijPLumLXOOHg3G1qHoNqbUOXT
lnW2eEo+bgv9OL/1w1pJHkP1YR48whfF03yqdvJbsw43+b7zlm24ilfWJV0JXrebT1hFVmCrL/zc
ke39ufg57qsH2SdE1VMeVAWx3YPBK4nrg7jxhXj37RyvuvRAuvmUHnKV+3DV04SqLHLU+rYdBkTR
D55gnCWOHMlRDb4bZzwJT7e98SCeuP3wR0kZ/iSe4NfEV+VDYI/MduDESMSDt2Vx4WFoiNhj9JNy
0V3dRdbJrO5lT33rqwy2kl3ZXz4aEtwtW3gq3vFsVa3D/aZPI+sOSfEfHvRtq1kvW/01urTEvD+W
j7RCwrY6Z0yT/TMUt1PT+m2dRsFRmaSNwwY3yjtOmxwqCacJuY4fpVcc6mP8CmyyNR/6rbXWL8mf
kPN53Db77FH7NW/lQ/puKQDHtnECFOZXYdomT/i8ZMtVCTeEOZJ2GvaUW1r7PhvObbAz24fRcsmv
K7cZuvxpPw3nvjvF6iFU/bjxe90VFLeS/Nhk02F7cDNhZbUrS3GFfr3EK5JBb86e2VErR/8BYK23
bNxu3joaE2wJuntBCXhTFgi27s3dqeoPsrwmLlWeL7J6SFsn0p2Wz13shf6QdUehQySuHaz4uQq3
AZHy3+C6/2PNwlQgQrrFBOmEwHzeQlCQGhYJfMtlWfLqKChxsUNVOyFRm1SvRhP//94jyDUg+8gA
+yCe5Z6cTkp9TsZRSC8BgLLTxUSUdk29LcX092wK+jeI/F953edqlstBzIhk/InsE3e7hJVUeJgi
MyVROajcZc7fNbnoT4pBKNzc/cIyEWAF88KoKz0L4YMRTdh0i4IjVee46nIZ7KmFqp+FVTfEjPSz
+s63wvbXv0un+6+BJw8adEPXSVZUZfkOXa+nnsz/JI8vGIpLqJ2e11S/xUreHL2j3G/+fTnpHsu9
Xc9U0AJygGgSIUqfv/a0svKlarP4YjJTYUdo/X5KAtNP26h143j5Vet0VHOixN5sLhAtkWn4QMOF
U6pZsxsaekY+DxrxRA3WmIJ7YL3K2Fdx+s0ZZ315MtJNP4GKglOFZ6PdPZk2F+ogbZTlKv/ouZ5k
Z4TsPwpHdUXg7Mrc5l55hi+NruG2/KO8sNVDisY/MobY5eC1dhP7enJSS58IDOCaDAFE/5ADuMS+
EPtp6lKSaIErA/1IMef/tVcf1GFtXfJkF0q7IiDGeUeVV2dO0tjFDOHkW6YzLJ5m4lrJNlLn9w1F
hA/1yWwVQXXr/FDIgLe45C8j5f4t/tcDE6AQmXf8Kw6f+L305nONJd2wsRSxS4BkDAoQiRNTLlHL
cR69MOMiQ2NlOFgeo8RtKAIZEDh+84j/il7+u0iQFZrG7d2DRzBA2+/2AFTbBvBrJl6JZyKiME9d
xZg0krtu/jFhwi5U6j+HgvOzSqmucvGoSsEHAyvKDaTI6d+v5j1mp6NPJU/DICMQwTtJUZ/fTFrh
SGfJFleMThIsTnZU1XFYBfEvSe6pWp9mfM3JOH0Xbn37ez8/BK6rmuCFELgi4UCfr1soVW7pbVxc
B0vwOwlRVzUlZB3pgZ3LsQyYpX+X7fX11Ya6IoedhgmG469A9L+UmqBKXSspdX5NymTwGmM3Kzpz
Wmqq+SRP/X8/1/9xsdtCUllBJLTwlD9/vimctLjSNJ5rUr/G0W3wkWL+KaX+ac7i7yrT++KMvx4Q
4RZ4hML1Fr7x+WJKrYiA2+F4DZYUyK1oqbVlKJt/f6S/h8Xdd0asJskovCe3/MG7FxfX7NRKtT5c
zQOgG9CrPT1GjIvRbUK/hJyizzFpeuO1mZ201g1Fj/k6WFeX4qnHhV0Qx3wRrGM17SrNS4JVaWmO
lvmZ5sk5uUJeP7lj/aA0j1XrZqErtStGsljquk0JC/G1YNdJnkGjaO1C1ZtVr1nWFqHDGhS1K33Q
TsJaT5RKnaOHbvyYP0rPxsQcGw/3RvVA7cWfZ8/pYItEdBNHXRO67ciD02O8gjJkmqDCnJP1lD8k
hj/+beLJuzAFZ0B6U/u14pHZmey6fC0Gq3RcDYdi1X/zkL+cFJwR/E9BfHyzANzzvqoo5BGTlPor
TjzH0ocjHJ+9WPLkDF3zSqTUEQv3dzvS7Yv7/MWSqAzPzGt0e1nvc54KIxqLjMzcK5xkQhuID48c
DU/RNLRdQ6u6oiICCQ3TuhBwf9Zl9V1A2NePbdBWKUi0yYpHLX9bTv9hHcUQt9uoTcWV6OFnJkTF
mIOiwElqhPtdIstuUn70Rpl988m/rlK2YPSYMgUZ4uv7uD9smGmDx7S5zoSzbDtzJaDF0yLNwekk
fIMvflF/gilSA9xiymWkNejMPn9GoRP7YGxKLjaa11qU1m2RJVACH9F4KoWi4rTtM4anQCFlVflN
Ifg/ro7ylBhFyg9KM8wen69ect5HBQb7q1CIFpwFQ36K8KD0Wu1qcXyY92PNOCUmFD3DzL3+e+f4
+pgtC+2hQmCZLNKv3l1bVuMqHMyiubZ5u6tbjNskTbFf9Lo9Yav7Zgl9PdK4GrAYqUo3Vf89kG2N
Ir7aWmuvSCu6NUDW2G0m/OV2L+vPBEtHjlwQiygpqfnN6/RFC4oEnE/JVwyQiypFkT8/ZGa5tYZQ
wYDl+YzIrREfI/TQRX/tSVYpGoVVLENJT52BMYQDwUEhahKPsNGtEAlmlYl+t4i+Mar6tYVn//fX
8KU85/a0WwoqGwtvIsvt8+0lVYYrTQ/Fy1x3phNO8weBCa2vl1VryynsPsWAgXQdKtMiuoO+mia6
jl66WIbsUnPV77AxerlOuVcpF1ljDhQjhgqnSr651S9vDHJVJg6SPcfCpFK/u9OhwI04FXp1tSr0
2wvOMNuqaskJ5PRXVKMo+/eT+XKA3jTZOrwHmgvi7mTl84Ox2p5Q5tAor8x5UpCUo1vJgj77Zg1q
X/ZZAhaR0IDbQASgxL0rrkeNyX6tnMXXGrFabOeW/KZI06WNlk1Ux+VeV1GrhfMCCazW1U7XuA8L
j/EBY+wxEEPrVAYWA0wX5D2ToW0HPR0fKi1mbJcEpqAvryqWOLtoEv2I5xrd0IJ9f5F/mQh5hSh4
t8JI2HAboKWAwnI2PVi1BtpdWKqTNYzLE0QKlU4VtgwXLC9WXriJ0vEF4L1dVYbYnnvQ0aAzh/PC
mPNAti7ICmatK09G3c0PXfxNefq1c7plUnIuYOChjVXNu2+mjYm/69ssuS5dTmQBc4ScgflrrpEx
00FcgPzipAu2fZ+e2MwfMf+Mdidaf8ROPJBy5SnkeL0w5sJZGnCARrYaH8+d+s2Wcz8amr+W2+QW
WV8Gnd59wGUtF4QgmUV81UZ8tco4KEepKxlJO3RYBTGOZ7ilURMQXQZBjvS069dMNuSFxhbnNAAB
p7B4y4mP2DJibp8bQ7dJ1X4VZ227V4Vw1wWSvP73S//lzL1F694cTjxeTAH6XQmu9EUjRNo43BRd
1krhpdjDreGYR7puWmNpZ+bUu///a7JBEnmtGYiM/j7H/5zzo6yh0MVbe2GO46+F0ComVr4wZ22T
mwGHILyXIEb+v68p/fVQfapvUO5x6vIHN6CUHeXz8k4VpZH1rJsuRewqxUFXr4bV48x5LvAFN70d
Sq9afsCH1NVbBuvJEdpMfJ7kmEhx6Ix17cUxyQ34eWam/+HJiJlzodCptTO6goAEigUphvxudMh/
3/WpxE+1awD88P7Iw3GQUwAxzPRkNF7k6WFA3VOl62A+dZlrzF6R0mvSCD23BKgM1VMuvY+1d8sU
6LWNapGa8IHsN4tABvVVAKKeq096uWa8o+6Oxaui7EaMNhJzgZz2pJleP8OEIfiBJtU9vWf0KdPs
pg+huqSg43ntFtMmNQ6qfjSapwD8Tn9RGfFnpkfmHdrNhQiBofRJAmgmkNiHuXLJTBDe2HUhvGJt
Exi+cZOZ8ld5aYG5guMcIeSKIUD//ua+ngK3ZHQTowywOzXa3X6ZifM497rMDqkoKCeYCAp+9BAi
qy3HIf3m1WQP5jW4f01uK+GWYkz6431icqzluRjX6njpVX+Uzwy5CZZjS15OJtaOhoM4uyWBvBrm
T6s6BHyJZXCNuteo37YKXu8/kvpnGoG4qlNY/cmEQxTY9eKp6cvSr9C89eUuEOFgniTzaZ57W01e
wkF2ut6yrUD3Y2gyIXG6AEYDUcWAZmRMN0F/GaNDKa9C87W3kEhVv+W2IXYO/IJvqO1jR9ITu6sr
3ucXK9jOUWNruHlGXcPcDa4OkjK13WYgg0MZC2d2RgR06khOlzoCygEsp507D8gj4NKsEj8DCWkY
gDE+qOiDeXXy0BaUP5L2OxZIyZFO1utEM9Xg+xIQ8hegBeErIzFXA7c+g2c3/CmpIfZIomGkP6OK
scWYdKmW04TQkXx4Y1Ri5I5g8Qw+fR4QKzG21jw31SVJf6uQx6lsgQdszIhEnPDRCs9x81bqFxHF
TPRaot3Rd7VFp4uhCKFbnlwCbka1Nla56qs35FPImCfyAlFP8Mb2K0FzTXTpINH1xpTt5bnkzHOC
yCazEZwFHq1/kj+k6xS5MOCSirgr3cs4FVTH4IYjr6/OwhlWcHhXdoyOBZ+PV2Xh3HIl2BGYioqM
A7wG9Zrslij5OCRFNzXfR/lZYNhI6MEF5ZE7jG6feqHi1JGr9ysjWWfF6pZQFmxjZIzjD6sFktzI
xqae/aTxx5sbb24QhOyTv789zceuQYSOP66dXsRoho9768u3CR4XFe4Yucbz+HsxXOi83lxhLoSg
beRHK90GmVPI27B7Dc1Ntvwwhp8Lb6aJecWk3Lhx1X3kkVNZ8Z7AilqrsvcU0zXJuWbKmkVonl0M
THe7piij0g092SRv0wzhAOMCvKR60BGKFO17euOTJzttN4V0Vrl5ofo9SOchY2DVNYFsbDUPs4jZ
bEhEhCp8KqJDETwo0koOV1G+JQ00SPZpv02yLTlktPdkOKOOLJajVOx0yS1UImsu8/iCkU8ZnvrM
zzd9eZzN1aQSc/bYpFgDL1J/6iH+gxeZ5bFMG83yLHOPkD3X1nKxtqBIkUFtdQjJ7/Jj1VuZf7eR
GKjg6PEYGkS596V6ZZpr3M3DZYEAvEXnZQlhGQXJcLMkXpOEWMul1sej2tVkkubhviCtkzmiQbSK
RFCUupfBhdPJYiGgmKtTyl9jUDqH9C90DMT8L7rdW8OjmRSPXXDjb+XSywwR9cNNCFYg1mIW9LSq
pxAEZiD+bWg5pjLG4jpa9GJ1imRXRk4cJOIFhRZErzsnznT0nku5SgekWf/eyb+2n9REOA5vfSAj
CzAFfj6ChYrJyFIkZFc5EMeTHg1urRSurAaDvQwSh/GAmcUM36e+bW1RZFbpNzfwf+ydyW7dyJqt
XyVRcxrsm0FNdqu+s2xJnhByIzLIIIMMdhF8+vttp++tY+c5aZwL1KCAygRyYKekrb3J4N+s9a2/
fCa8gJM/8OR9PHXfvwyvosmbkzWK5Huat/Cq6O6YBthDN4ZvYkA6OI7k6krNcFgDt9u29foV0zg7
p44L/e9fyunT/+nqOL2SMGNL4tKgIvr5+a0ALwMBsJqb98QKvRTRyrPb0nEpSt1j7N9EGef63//E
v5anpx8ZB4AMTnlgf2n+2wb80OqHjD4HMjBSOHXbsU6+BF2W3hG8iXGCpJxYg8tN1UBaWKhvQbU+
BjwML3qoVCgKmg+Fr/my1GpKoHbejho2lf8tMTy0cD+b37xL31VdP79NuAxSqlOKfjRpv5bUYs0F
2PG+RgbH9TF7bXkEAutvl3yad94ixn0nIZ75Be1SjFq3ypribkRiUbBunFpJuFSReUfrutPRB8cT
EcMDK6bwDkU+xIeohV6UJicPTFMhxhjG4TiAEDuzCtUV4c9fbJsMV9Zrjov13d/8duFfroHwlOnI
RxKF2DiSXyrSwXaE6MGQee9jqtiAEnm0bnX2m0/9L/VM8PMP+WXskhPq4vt1jpBmcFl0rLCVhQdM
7vt/whTHX1L4hziWjGJlLPbxkD33021rZHeoElcfJB03dJVbk+IPWmYkX2ydti5Sht0KgZkilieD
wbvUgBhBu5+edWGBLaFzkkO249MNflfK//UuPg3TfaZYaXAyyfxyF3cijcuoXJ2HeETYpEgV2IMT
YziQFst52dG0wGkiuvkqMqfxblFobLVpjEBrSX/zEX4f4f9ygbK5iBFLnlYYf8m8GrMwt7RJzsPU
y2M0BvOxH3kXnRW6YORjUvA7C8gUFGwdbX3PBkSNjxQJ+CT2RUQRFoHlO1bJ74SM//SFEVWHdpDb
PQBS8fMB03ZLW0mtnYc+s8DZi+UhWPtz6gO542zD/NuOLzMR9QCtyUksnUuXOcI2Ace1mR1gaYFT
vleNef7N5XjqJ399v2iNuZP53Gjmf+k3NVHalS264r3M0/ZmpZ+Ng+mYy3QBWJcTap/pXVeDiTZk
2m9D/q8TPzO+jCJvT1SdUVcBW9LQbZ2zYhgbaoX4rc1Ke+hhBW8NvojvL/h/uSr/gQ3iHz673ev4
+iPu6ua1+faf/8GSdhRD+cdHoQvR/jO6yvdv8CddxYnDdyewDxshOuvTbJmz7kfMNH/FI5dAHfpu
RFNci//FV0nfMdQhxIVDIHA5APmrH/FWXvqOE5F7CpnRyXDGYOL/m6/CXowYHE4fEhmwNFF4/HLV
2VXrzgwxauxQd9sQePe2HfAcrMdJ2rd/eJvu/ryW/zE96HRj/dcV/ufPYlqZnmTKEaPLX+o+d5Cr
nAcQHmMbTWDRi4rCyu32WTl8/Puf9P3p95cflZJkSGzLia55Oij/YZBi1jbLcsGvtS7ltg2yS8yW
bYMM17MhYBd94gnP83lc584uX7pnBpu7NXfvGO6rT03wNhcPjhciaAICvMOKMXCWbYKg9rdziCuV
9fffv+Cfi54/3xpaarIbGJGnQBp+fr0krjTRsnjZbrIBzOChJ6l3OTWby3oSQ+YWrogf/qbq/KUQ
56d+3/amIaYfZN1e8EupJVm1ysk22a6r0mib9uq+6Oc36WfyPjb6esnRVjbOoq6h0ZutCbx9aOPs
eg7VBqhDtOsREwmR3pchxFGuZWSIsEyL/rqbPxqnXnieegRfsNDb2BWaedTgeAdT9glEIPFEnXq/
6Pge2rHZM1QFflyu4XaK0xJTsDjWkQv9rIGU6n1niups2DVFtx9UJ58GjSPczOI3AiTv5yfo97cE
8SIfxElJD5Qn/vmD0IspFlGP2a5M2bfqpIm2ga3BrCHUFazmdsDDn5txjEF951dunl1IPUKT7Ir4
dyX56d3/6RpmEcaTHF8pqK6AeeDPL8WqOgkbQoJ3bkbswHzKJ6Uuwjnd0CWuPT2TlASF0lKDpw43
8O/GrQ31don6p2WO9W9Ejqff/G9eTvJLbZGFk0rqWWW7zMGyX0C23c2BzrbB9FEv678bzculGXJd
BjBYXMaTv862BPbVMJizdNf3OVOOZYTs38Xzb+6A70PcX38pJlqczNRL8K5+qQWasLPSE7jOwKEh
UDbjp8AYFj1iuibNZ94UiJKtSYOLrkQnk3vRhU062MMIMMrobECmsi0VkOPYNA8stlrsMfNZ2yZf
A+jGmzm7niQ2uXVxi60ToO9t/XnfKXF0QicmKndgzzXfBCuMor7MPujIu53yIbzs4hMtd0Au3xdI
CDJBiEsHyQc/4Hjj2V3qiem8L5pml0MFBu6aEFxcNgwOGH4lMn913Oor08yXonD7q1QyisqKlWGF
y/Qr40ipxYdZoFBIYwYbsYJ6ws9hvtGmAytt5Ll/f7z9Iur587ZCQkNWh4dXhbf752u5hH29xLXM
WExIu7dmq6qCUK02IhUgch7LuVSXnlvGh9iWyF+LHWGRTKiidMsS53dr7Z8L/x8v5ru4CAgObrxf
nnlJ1k1jmufpDl5wuQkGFBqNixXN/YJiqhsWRJLl+LuAtH/6Q09aQyBHrh/9+kPddWk4JPihbXE3
j2N2KOKZwZjur1ehkWvXFYP26uU37/s/O85iFJXcQMwV/mLLbxc3Cee+4vEeTedDxgmeWlMfZ95T
GLLo/IfpU6JWh4l28gm6sLiEJ36WEt3wmx77l6r7zzed7S+VECFxQJ5+Oc3ykdFJNxUZyO0l3NrT
ZCV3GYmVyWlE2BNTsmZBsu0Lg3xNQ1nshxE/TOLcdFQlFylaVwVixhj9u0Yw+svDl7OG65KpNvyp
GPnTzxdnLWTBZoezJmtegqSXt9Le2BrQywKYByIkN4+Lmh4cIxEka5zb63DCPzlHeNkqiF701Dyj
PHfeWJ81keqyl6GBBCGHstlWwQPsUySBQ5UdDe57psLo6pI23gbphLK1uu5T/AZkHr4YgdMi0yjw
6tfYxT3uWK4OI6/qpTrL4KpvAgdNzqSwvo0OM+0lLl8ZJrmbcrWHQXnrVVLc9klr0Bs1Pu6b4dJx
ezJZGqYQkje6KPAaxLZPdmItanh68l7U4e3fX3X/7EnBrpgJ0Wl8QwDnz+9nVLLHm/Ik3eEIm3cB
7JYiHff+KD4I39d/Hi3/HW3I/E2Pk/72B3TH4Q9mHF9fR6Ha/wmgx1Pl9q9Bj1fi8zctXn/K1z19
xY8OJHlHq8vFTReCtBqBA0fTjw7E896FJ3gjK13mj/ScXPo/EnbTd0jz4J2SpMdDmKU/X/WjAwnf
IW1yY9djUomA7yQV/Dc6EIAUP1cWKPLAggFXxXiMMgSE4s/XS2plOHnjCjIA++shcZhRbGuZQqEj
BRGh/+iTGLMBYg9xykly/wT49es7rBgdsJeSsQJT9kUzZsnz5pBPK3fi2BZBvVnWfGDRwCLkxFom
JKstyhNWWiXTQ+k3cb2x5LMUh2wqVocntNBsaRSy+aE7SS2lQ2Y3pKdZs+siB+ObyXNIpRxjzaUq
0SptJrkuFy7ueSxPfULcFc97tkDJgGpq2/hOxsjYD55kMDpPzchG+yzsiuoxzWXzLW5Vcp46JFVR
ZLv7ZumqMxNIY/dZG9Lcj+MqqPjy6r12u/YRMjHlAqSX5WWspX8x12SW4B6autOmLZk/Eeow4bM3
tmZsIBDW7kn60tjjB5W95QO7AJM4UXSp+iU8TIu20L3XWMRbodiZAbaxhdiM7pC+TwbFQrdsTY5F
pwlYedZugJcs63iGxJV7EVmrXmvjOyt5HNIByWe7aVPCNngychLtUQySyY4VXgr+IilCwvGqYL4s
es2iaZz86aXyiwW2AMFHW8cr03U3zkmHA7NDFq2adZm2azJVx6pLYHt1Aw6+Kloe8nVML4s1GV96
L+iAk80pjAdoOmhi83RMMX2JlWlc0EX+dVQX3k2fCYBukc0Y04ZW6ts4WCFGLQg3LoPaq58TvwUy
FMkxgSfEL/d+DBuq7H4MQEdNtsPl55XSSzd+2A2GHdVgbiXfIt6k0RB+i0322hJpRk5zXY0Q7okq
wLffyvh2QdfO3sLTw6NJs/Xr7Fpzn08pwoVGRVlzKYpu7I7+0hT7GOs8jlWNyjhshAwe8ki035Cq
qq8E/Cz5+Ry78bHL55IQMVwLt06sCuRFPHFgaVUh9ElZy+AsRzSHNHPI4+tgxStO4qGD22iSRUx/
tUT2KRNz1GEPEwSwsHtsn2xaQB73CY8YD37pFx+GsdT6UBBn/9hA3GfXHZGvQbKZY1+8VU34cAuG
mJva1UQd+0qAb2oUn7fbeuo2avJTf9D2hNsxi0wpKwaXSqNN6mVfI6Gcr0mWIxOnFYnGP1N7lkqZ
MI50F+uaaWmyLu1FuywTpNCKb7xP+gzxVdkRW7v1iTPFIunDftsQugBnyJ0SIXd9PWAkd+kWH03g
Nm+eWxEhxgPK9hvWJc4zJVfjbBejcBJTWiTeZpywSpMmsGTPyq8R5Je2RXLneovHddgPD0pb71q3
WfKS++OMcIiZgty6tXao5PPOvOmid+lJV7lSLPiNc0ffzl469/Bhw80HFNcROwpwxFH4M8fVQy/r
jQ4eyjIIt23vY89za8C32zWS8TWJtmxY85wC6gxtu8M2upRJtOlD3DzlsjY7DWSpOzjLqh4zGwcR
Mt+hA4WvveothrpEdCupDtumz8lDyDIj3YfML8rXNCcUpIeOE+FyKlOXDShKrwSdxVyL4WEegcQf
RpV2091Y+uFNj/Y7uU/jWuhtpm1Kmg7nCrb3cMiR4MEI39SJ7l1szLKC6JYO+rkhFfIiHhbLvcMG
5dZOvXsjdEtwSoqQBjZFlorP+dQxXUUIyP068fHzqakFIYaJuNnixf2SztZJ9oshtonCCZEgpmoX
S7ec3WdCRDhc53zKFBqxmniBU9ZPV90uyxjY28YZpT3IhQzDXeEnDSGKAPLXA3OnJt2aUWa3OnfI
c98GqoBP1BZIku4DR7EFzOzAzn0dAKRSt82VvSJZgvkvDVV3Tb5RjCCQm+zToHivds5YReoCOVj3
sbMlQ42ij7oZ6nqAzbVWPQz0bQDQvWDuoaFenCCTDr6rhFGSN5jEPU9AroQHpcm9GBI71ucdBoYX
nZXufS6tcC9bYVpvV5KzwM2apz4+wTlucDCDIrZ2KNa7dk0XfcxITyQVrMDRVnXEUXAP1LoAplab
h9gYQ5alO/sIV0rSl9JLuKe+uQVzmrvnbgJuGH03ieW30brq5VDKNnR3U1oPdw4fpNzSo3AVdhVD
u1KAnTg6nprPvhcr/x0V3P8wQHdIZ/mvy7Zt+fr1H2u20//9Z8nmB+8y/jnNL4EAnSbD/7di84J3
0BdQ/Jzqap9l7f+r1/gaFL0YUMHQMsmIXQrAH/Va8o7CivqKPyO0FfjMv0Xk5kt/qtcSLGxUfckJ
c5bx71+MDhQNU9h78cXk1D33Y+rlzXKOWI7yIM0R7aU1Z6GLPm5s6scgU+UpD5ypZpqV3OR5T86a
qdfsMfMIYDuLY7YYB9EwZrtcyXtzL1Vb9Q8+2S4LToUKkk0V9nAeJEkjIzqZuhHdYdCtrz+U3pSR
J+UID2dcMVf4s9mgsNHfjAS/nUJ3JwEmodLLMJxHSw0SqApW7ewM7dVZKIo8JHWvr0/RNSFghpLd
LzPgTh/b5lRzmtA9ghwOyuPiEIXjF+SBTGFrdxjSKAsa5RY3RiMZv4FT5p0SflqfIpPIqOeVUVlz
VpNlFz8TxFK+FmOH3sGMLGXdvvXvaEoHXH46U/qmSyIANzL/MLWl7fCS54kmQM9ZI895CvgWuzpx
bPCwTM2qbxA8KOdZ6ziPIQBlxUPVtAMWLV5oZ1AcjWzcQDQwuwRzWjTBbavLtISrYyfCFavca7uv
RkTVt75nTsTgd65DChu3DYv3RZmN0QOgqbB96Qqt0GSsJc/+wCxfPXRoARtkrT6XfWLfOG1DQsQl
rs1orzsqHgos9wxvIyVIHOSNOAzMHa5T4viqW6xeHEbO4Pu3pMfkztkal065q4rWsx9S5S7fKt+r
cd7mccnuvBgXsKAY4brHXiDc0o5Ndq5N4zMUhuIeBXR9tlBIQCi1qLGGiiGyyP0ywD/QDC41ONNT
cxAiKeDBEquGr2NLCl2TXWfM2pj2kQqboUoyrT/kuH2ladCs0R+44aUKMsoPEE2sAxCB+T27Pzau
ukNbtXZZCdvCCcZ13CVt3vH+FgSnbqYolAnkG+Wnl2wVT9AJLEH2vADeOTD1W2LnchJxQ2BLHqd3
fj7G08Vqqqq8iHPSMDd9PrK7H8pp1Ic8TSZ5lui6b1EqLtHHeOlJiHVWs1PKkKo2ZkSINH1H5Knb
xd0VobflDV3/cBhhNBJTm+nmZgogTm0I93Wu89JJ9GGWgX1vta00y2oIaIbj/L4oO3tbxQkc1doa
5wZS1XS/qNZLkMb5yC+bQhYfyWtoz/xSRbxXxNqW+8E2zjGcpw5Md66RrqiMWLFyLPvzrvfDe+Mn
3WtBIuNLzqVFnlPiMCYe5EKKuXVJbsLaSircZpXAzfDutVj9UlEz/2OOCDIEBH+NsGuqx6c4j8pH
Y/vwJq15p/Xs9zmiPeuXQ9N/GKelEuZr6eMaJXcmH8MyaRwqeIe7adlyX/bj/IVTIQwmeqK+T7KN
AaIXwK/rGkN4EOt7t86kf8x0a1LvGLg9OMF96S3F+sn3iD/xL0nJc8f32VCRNkMpUTLE6VAk+us+
N3pVzXmdDe2k3jq9BHOFXaXOE/ZEQzOJ5co1bdURrUQi1azbfZuNUN431GcBbUCeTj1YCmaxBpjl
4pmRtJlWn/hrJqBX67KlzZApJrz5m3V060dSh3mZ18EysDX6CNE3tcE2TDWbxk3UldI9inZwfHz0
KA5Aqc9+HmyGpJ3LD6qQI4ul1o+X8jXEO9x+zMapjV9WGar6MfXlYg6TNyl9TVSu0NdxPqwC9EdJ
4s8GogKGZV0aQBuAkOiAx3oBBaO9BUO8juLXqY8QRLp1n5w1mQiPY1AAkFZu86nkw2X6bIiT5N3f
lZHsLoJZOu9TUnZgpp5WLIhNaiBxnAvWj9p64/ONrldCwC/SOk4fKLXIGZ7XeK9FgLefOLAJy/vk
tmeJWYaXIFj8bXOSsSPJXCeaNYmoY2KPcJJXekfTZPJjSar1bUGCLtASxQLFV8wIgrEg5bVMwvN2
lM7tFHfLdtE+MuS4jY90gem52y10xb010afZYoOFmg7QfwI27GZDc6bLWV1lHOcOYKjVPtZkGcNh
k9G4b6oo2OVzI5eN7xv/6LdDgh3P+tkhDHRFxkPpfYjq5mElLGmjima66Cb3LQ4d7zHpaGI2BPmh
HtQ6AETWtR+lhXt6SYVNTHGQfB6phfUn3KlTcDGRGtl/zWUwqOtOKEOGWJXwgTMiGj4a+iayaxUP
2xfRxKkSu7ZVDEVYzYX5tdEyLL7SEVSvRFz5znNsprq40i17gUNeVU5O/GPr74KFS4ZUTp9ApKwQ
NOihGNp7k9juSM4XjEcFMvcmrldiqcM29KDCpUlrD6fYScDnbpFeS7EiePVqztK+seOx8uEU9HrE
o1hklbPtswYBeLSG655dipvtzFBX2Xncky9b71eLeMZpMIAwPACZkM39kfzr9FPE9GfHgMOHPcvd
ed8MfXKVV3X8MOqVIPGhzgpGEmFrPksnWK5EUHevC/4ndzsRV37IqXvJfIsssiDmZvF2ysvxleab
z/6sZYg7gPQU9fplQGhT3uR1sSQHS3NFToQQ9jKQsX/VdBAXN1Uhyo1NnPLNrmFhQctDfDsdkNPU
3P1vCT3a86//+R8hpe+/LqEfvnXTZym+/KHe/iDV748t16r6qabmy3/E3KTvWD/AjOUf/htE1Md/
TkEZgrK4RXiJ1sJnQxUyz/4xBA3eIbEg/4aQyRBZVXCaj/4oqp3oHbsMDBN46dDgM2z8d4agsOR+
KqpxnH1346HB5Fuydg5+GZr7DhYNAsoPcWzNLiiULa4z3wbBFYdJ317N2gHBmbITlPslW0tzYXyj
n8twElDGGcJgRZ2cNNyumAKqHSpAsCsFYwUylWYVKygs1mbbOlPNe9vQdmyMrXq1rwcrPvpyWjKI
Rcy99spfGDEFdZm/tRETHjS5U/g4JNSTKKCT6XoMFPmkqxuswdl0gjQfk1DBkgmx7WHOT4CJ7kxW
mI+9SDKkx/Pg2aeUaYG98OxIJPFMwx3verbpZ76n4CTNkYmxIFeOx4G/6vxTOApAlgtxy0zSOlIB
cVhp3K2uUAVRJlGDnL1sIwGb0jJYgCjUafg69rTHoin53CR+8snlqYfuKYgY/FU6JYBFVOK51xPn
UGEykEwpWaVYeaT3puiHPe5VrZZtFqr4fDEL0kcllLwrlZeqfdD54H7Jc/HFfg0dZffF4iFXE0rk
ZhshFH8UldGaX0nYcBcHvQN/cazX94sQlAptG+WHlVhCtV80v8wONq2D9doIdOhuN2me2MH4iUhX
lrVZ3JK1msf6hoEU0ud+WMFHmEnjcJAkGk/b0O1CuA2xrF51pvWDigssBIMYY+xScpnxqq0JUSnB
jLnCXecCXYUnOLoZtU7YVtpMA1x3k745+j05eZs+javqweh5jB/WhrjAMzG783BuJydh6jtVQINB
3tflHtXoxFK8lcTLN5nO8fB04Bi2DKLAmMTaiTQRib7pjlEsQruPinF1sBgId7xiAzyNVyKunOZQ
xnFndl6sXVT0ftD2F0PNI6eXiVN9Ti3Pg33J6+h3k5N11Qb5dO/tmfrM5VlRBT0YGxMWKVO0YEXc
PVJBbRu0VNOVrcrM39K2wWHrjeQ47ztt9JnTLLQzyVzhBZq7mdk0xVRfOI+K0jxi3tnVcmutM1QX
ul6cJ0JoRnMoBSEAG000lLgSHauSBzGRKPohkn5F7Hg32uWlERVp3KWcR/EonXKprus2Hy7MkswM
ecXozzeFkdlyq0cKv/MelVV66NYWnPw81UH+PPpZHb7xuh11zKxIPRBrvUNeBKJDsUuUr7p7rGht
S8C29cUBj6cRe8M8F/ZxWQAb9aqU3AmtSj6bhgWfvAHHlaS3stUrHPLWOMFFsBasM5wc+eGxzGz0
lkTtuOzCWrSoy6PGPQ03qyGguGqkOvRzXFI9RJQ57CVGtwIsJEu1BcGCOKjIaRi32EC75obxEidX
Xnij/1VVLeTPxs0hFWWeiHiuGtOWh6h3q1MysiXiuHcl7pBykO54roivL/dde/pbP1C1IMYhhFlC
HTpUZ5iVB3Xje5w8p15FlufDsMjuTI6tQDXKdURnWM5zemwJ6SOiYojAgSaTB/KtFh5Dtygo6cTU
EAJAkEqK8H1IS8FWRIQm2g1MNT+GjN4w6daSL0LUnF7kpp17FECqeqn9RL/1No/ebG28bneayD+5
y+mnN0PAHzjlrO3G4AoMuMUaTVxImEPD6oXL384xQedcQ2PNJxH2GSDuVMpDyBzg1ifa83s/mdyU
8+p+7cJIYTmwdac5vyuMSmpJxDfP75Ob2vK+bqQ/qacyVvoN3qabnw1hqN/o2KI3WucWO0SvICmT
bErsAc5B9ZR6Q+pvIzUARFY+l4+MOm7StnVpxae8A3gYrBHAjW61LzjDgT+XKnYtPmxjwk1lyEje
CTT4jF2CKU3P/cmFnoVuTItznabVdECbaj4uJDT1V14j6seOHMP6iIl2cc5nLQzYokA53S7Iw+A5
cqM6QJ/qqyhI0FkSmL5taJquMKe6Pks7w3IhZMSJrMZtZqx+afBNLGHt7uJssg9zMvR6Q055sWyL
fMI/XkYR0lg/6g+FcvLsLESWdT37YfBVT3KRG1K04cZo2CbtZswrY3c5QqaTA1GOV76Ko3brZbZp
CetI1c20TKRXRJENHumTwIPPgT9i7EGr5G9DQskp7XISZKeggTOLjYH+RmQ41BKwQJxF1pAU5pkg
aC/7PCMFgmhg/7Hnx7N0bNqoPKyT9S/zwoAQa9lznojatRSME5r1sfPEcJ9KEz9VDi3BJiBL+qLI
BaQu8HLlc92y89r32hSffM5yPm8KdqA4Sx8zoM960EhxMMrH1dX1VeyCaz04utIvY5AW10u2eO0h
wEzKdL9vn7qxWZ5a6fjPjmvAgDEJa+6muB8KYokyj8dNzw5/P+fFTOqQ0M0Hb+wrQM5eTVqOTptk
2KGeBP1RVYToHkPruBhUw7ly5cZPeljHc0cc9L5bm8hjwl/58bZH5/bVz1vlHswSz/dz0g6PXRVB
d6AAYoETl13V0O0sKe4fMWpgziUmQLZJPN66dK1L3IYexjnwO8nNZBRtUWOEfhj9XH2uCYvCnBAb
DJcMwxg00hfg7uyIO6i4rhKgpMB0vKdwafUX2Z4+ylCH4i4OGdkdi1ENzXZWgpSOIHQ/+4UVH6TI
BF1SKvrTBkx0855Vnh8cYenAeJEB7yxO5YF8uLoZNnkf6U+pcLPP6xTJR79Q0aVXGgKkMznVu9BI
9ZX4xMbdNFKwwuqUCWiO+Mb9Ic4kvaPUUfjUcw73u7QtTh8ym5ozpV0Ej1PqD83OPz04tpU3D18E
TR28BqMy0LJtlxkITSyAzsI0JDZ6jEOJAdcdzXtHyM7fElFdwYkOq/mu9+eQHB4Kmm9RNBUWMP9c
vuADIATWAYQ8s+V2agpBa1Oxi0ZgRJvJTcsvw9womhjthHfjYoDrJQXbHnz4fV0f1sCA5PPmkKgg
tyCed8+gdyVymIfRheqYIG3M0q3pznNVDWGmy8OzXGZwdrvRXzBUcMtu3dPjdOO2UWdQ2yBiQ6Ua
X07s85ivZo4w5DXbCvfe0ofd1klUZQ51MxvUMXnRJ4dISx9oVNTJa9Qyqj54oVoewqxN5N7WdX7X
ML1h9NquRYihJyZuxqNSQV2HnfnZIfz4TRPl0exctzINF2bFyzGF03yg8FtuW8oCopzr0V5nndXh
ZkSyy/+WB8wZbdkHzbafV7K+0RAw8SkbCyGcoVD7KuTUN+fhFJxSaOSQLpsecfinDufuR6BLk7Nz
SxbHNI6qnXaoDlOk0S0efuZvOBCw4DDH0J6x3ypGXjdNNU35FmeKfVCRHL4EMiOAxyozPydq4PGB
yarxt5YFOHss1rJmK1j+kGHVnTAFCaalOz044ksaNtGLl1ZmwW0H+2xXc8BSZxdu1e0No7dhw+Uf
+peKWvMe1WG9bhZ2jHhfaZFBIwR9fF8MZfLi2xnVUg/o/KtbskLY9dW8fkDYpz6sQ7GEO0ZEzIbd
cnBBx+a6Y9jAnHNPEcVDKJsVujQjC2DLlZ2C+RQRZz9VTYImoEzbk+zYQ5exBxzVPBQTjzXs+O6M
STBx6xuTBXgZe7cEB6fjUqJutA0FfV4U4ZfORAqBXaTm57EfAhIVK6/7sow6Jxunr2OM3aNP6IHm
AQeSicB0wGd9mpJSZEg73ubacqLhjnaeVDjm8cMQDeVnnTXzJ7suxV062nq9j+KB3A9m00gKy1zx
iTK5mCjXo7G9t6TeqZ0ULcxLfIyZu4U/kF9pNErw9abYvRiAuNVY2Fkp8NauetqlkV/cg+aIos1S
KAzW3rJUX0Rn3G+lbyWJ6pmB5iTXwlyNzsS5Qowe6oXcBsv1iMhWHkjvHYjJseKLaD2aEpvL5WPc
6enJeFX/2Z+N47AUCDmjWMj2W3ca6/eDkjmApZZHBcKWuX6q1paGyKm4dLYThep92Gb+jUU49NKw
vcUVk2FyOPqwL15YutfLhsACKFWrUwjc2j2FS9+vbCeYZ5WfM0XPsIH7H7HAsBk23jkKx9dmEOKz
UwbV52HIcOLWmrWRdE4b/ymJqitPM4hGZ6Hbhyatu0+0NxK6dLpMt5EOh2ec/BIvWptxazzjpynA
8wa0b5s8QvKPo7upP2AbjT+4rXI+u9kcdFsiJaPn1U8LhwbY57JH7rtWhyIspweWqCyFWsqda5YK
zdu6GPNk5mL9nJhBwtYC+fFtKqN+OXBhNRdJ2yJX6uWMNjutckLUiiEkC2UZ3PlZ9pn65CINTbYJ
lR9MWK+cAIt7DdEPOpLwmhvD43a/1m38YfQDvdxkVUIsKGCaLL2YGlwpBGNRii6OKYu9Kxzvq/Bs
BxUpKMLqvlyFk2x9NUenA6yZD3DVqAcbEfMH7ZIWtJ6+9G5M2QJqSLJRPYXRRLWOwSAr9gOMtC9D
PXv6GA5lfUtR7Ps305jzHueTcIN9Xo9qfR8udFMYz0ds6TIeNVeIbwd4qxzb7VaLlRu3jDvwoJ1K
vOmSh2q8z/sVra1AQw7g9v+wdx5LkivZdv0VGiccgQaHxhuGjshILaqyJrBUBQ04HMqB7+If8Me4
kLefsUS/W3aHNOOkrdu6MiMSwt3POXuv3XBQxPI918ThgWODIQtUJQC0wXGVf6QT81lbXcZZCn2q
IYZ13BXFTD82IOfHnufY+pK6GiaIJBKeUEWXAd5fRoD/P5T+78j8/q6ltv7f/6v7+G/v/+PIOUd9
/NhL+/zBf2kKLXSDYBrBQBDCZPvglf+zm2bQZ0NOSM54iE6FMTXT5v9spwkTV5O5GHsxd0L5Mvmp
f7XT0BRiRkFsKJgqm1jzgn/STkPc+FM7DXoK+lPO3y4DFBcPoksf8EcDUFbYOgIkuu7LKO4edBSH
HWftufb6B8Q/HDFARXiGevbMrEq/9SkZoHdt3FuTOppxI8puM/KEZ8G7bhjkRLtESrd+H0ub5fxS
49D7OqNSjtchYlcyiFiy75tO+fJQRWF1M1hD8Bq3Q/FqVlHyJUh8hEMcuILwyDRowtuYjTPD2ULF
HGvFrL+HKNKBCBQNlpuWFAZJWR7o9Jw75ahXQSX6h6GfyYkrG9G72JrofmCLIK0OEbU6Mp+wP+bY
HKYtcxoHQpLni/x6MmVGKSPorH21hEr7KzoA4kBHo/zmJmWDxnHRRal10o3Qriph3drFzOB7RsHy
zWkMOOUOZ4FzYIwRM4Sw4/tGeW4hccsTzx3OOD9ApGFtp0TTLKXzLXsue3nXxpilfIBY4snq01Qu
zZOshjAoLWaHgul0sOM0YrM5FvH4pU8zhxiGPHHk1uxsKHeN7xWbWsS5vVayRjk1xq6EDFDmY3J0
fcfoLu3AaLrXUrSZ/9W2U8GK0yQGlO+JRNkNG37CauwNWLc84UzwGjAczDsvVpCNhbRzvDTCjctF
jR5Um8EWDE78GClUbxfyXLrRmK5n4p6vYHHmJNoVHLFQK9rdgzFaC4d79qgxZGfW8xWn6ukBlVSE
J0Nr03nz6Yo4a5upUECYjojjiyRMAMO7LHz5plcZ+6JvUTrsMxQ4+Wp2qmxa+V2fcc1dwS82u6S/
5qaPUGWRLoBe1vMIDYQdulhVTiW8Ld7v6lkFBc4Tf5aBh/LPQj/QMs2E3hN1ZM2KiHjSOKQ3Ghso
MVfUuEFEJcY9WykQZvmeLiwB4xzzDAow3wjeR3pVlBJhoYC9Vkk/bZSDym5VJF3kXzhOXsU7x5/D
myge5xfJ5K2FbBKhlB/rpIXMTcuT7Cbp6G+BAZ9G0Gl8adEPLkPOmISCAfZUvBt7k+4tPW4MwEM8
RC+ZCEGeeH0SPqXoL/GKWbpy107M72jk0H6l31NRNKLXX4V1m39kjYVRpi7H9DXWtHZAB8IIHwel
DzgNCZdQbZjx+mBNQcfhx/OBqyO/j5mq+MvgoT4aSVY+8S/9G2mmKtn6Q9/d5wkx02WYUddkwk4s
Gk2VtZwHCzY47TgxXTek7c+Z7SXMrzGNay5rAZd3TCSglMaq7yqbl3utWgfiFrDKhhSFfOy+xJOX
zWu37dxsV4gcEHi/NOsMvVBh+qxr3/LZN+G4x0teEYfufD0Us3fFyDQed6rJTfMIJrCin2uojmOp
H72UiAiMrcp6GlGN02UXligLKiPdYp2aVMpodoa1QNRtnE0nj0Hcszm23atNYh7xE/T3r2angzNT
BXMDviAHe7UaKpOCR2RM91u3KgIyQhUNXMMwX6kzgAPr3gdzZJp1ecuHOvgLVGWA06iFf22ZOoU/
Erg8dLQNiBL1vdd6auhh9Q0/x9Q4mZ7aPkyu2iaS9w3j5WZVT371GA9md+dzHMXR3JBTCkNH7Go/
ZeDol0n/NS3HAPAuuobmJKsUPl+JyOQZhIhPwmVjUOXERkSIbY6Bi7+4hEFlNwHyCtmYzSVsTUkE
ilmQfwd3u8ZvUfb3pZ0uES3siPd9JVVAalxXXvB3Y65KDUSsCDnTEOFBuHSsgozInUvXL/PnXgXV
U2OUCrh/O4zmJhwZFW6HGL/T1hVZepYdK9baIzoUoZJH22llMwwH4mFb8athFzCIOG2B0fEjQ73l
qkR66Pc+qPlQZcWHLhMXZMlMbnFpNqylczoB2Or78cbGEEdRXvOtwXPX4IF1kiRvlq+zATbS0BHZ
LJG0IoJqBCOUmFnCxiIAE3B/FQV7ZC+KenFkDETkm5V/t6TXP9sZ0YocmNs5xy1ihs2aJpn94CDr
91ZdEvdo8OVgXeJwIf4IlffE0IejAPFPkX3HkxLRzYoS+z2M6lFtLRMkURwX9kOpzVEDdKtbCKZT
DmKrjfqVRa2ZrrK8iV7LsbHoA7V2+TwW7uTvqdvp3fWu5LHSqYfPkNs0MH+F80LV7ZMDFBt58Na1
CaTZMC9IlQhTEV2UBq1UkvJgx0DeUQh/+O9usIJOt0ChMoUGq2pLMmYnI0z2S7cNMJjHrCHChsoN
QW52XVHVk3LcJImxUfy15So3zPHQVbmNB9JmMQf9RCMSpUGF+N2V7IPaVTQwO9ZPchiCYEL9jTMB
O1+HUiKYA013tp35Pm1ZJfOqQwDir9qu9sbNPBQe0UNKnWDhud+ZizA9rgS2RKgREf/YdqK62Qai
G5tdaY7kveVeN+s94rJO7DuM1+1lTz8sQqcs7UdqO+OjpQB4GKkAUd+FBX9ZZ+mSKt9hSrX8QkAn
orMr+0IU8ZJnG4ZWsq+QjjyU5cBroBkVcqmqorA3o0zQWfWGGX1DWQLxElKf+xLR36Fw6fgFm3rK
rddYKn8ktGKkUuOaW7cRWsHvlc90SXSp/6EkNRJS2Cj/ntRjDuGq9imAZDHrCyl69Z0CsX9Dohxg
30DyfYNYmJ4sx5k5YgyYqZnL3g0t0th2PsctxMvAocqkVQs5SfQWb1uUlQouXAwebc1IOLvq6h4M
WyUCHpyBDvyb4zP830I87catpR2fjUkk8oXhAgrs0e7CN0Yr+ZkSx35i1/OzC5589H1xOXeXyads
v/iU8Iefcn6VV/p2XDT+4aL2Hz6F/+niAbAtyVmpZvLP7Ea1TUbxh2tAhki5V8pO9LX4tBW4rHsB
D/ViN/CyCutBIpjkooleHAl9gNy4T4QEO2V03UUKAsjduIudAZIFA86UZ8hmlcHwkFW8nfLTBdHT
pOXE6InZWqWfTokpGeHmJYuBworQqUHKGh7TT4+F4VcZsscZ50XFE8MxdDFkqJyjw4YFD58G/5tU
6MW8YbBGNqyXWDisT3dH4zFRXHljiAtApGyX+3gxg5SfvpCeyfQ504tbxFmMI+rTQ6IqIQm0w1ji
d0ww40+3yUBiM8/NYkJpPv0oyac3pXYMkii6cfGsxFrCn/t0snCvx0ehnPB7+Ol0CT9dL/anA8Zx
+oHMucUY4356ZObOwC8jo846wajEGjtNtFngD1QPDevMvfvpt6HLFKzHTxcOQjUAZDhz/E+PzuQZ
3tHsrOKDpmn20NP8Ng/5YuzRi8Unaqzwwvv0/XSfHiD28h41duyNhBwuNqEY5SgzncU8JHSGj8hY
LEWZ9DgbyKaoQohoCp2rnxRJQgMCM1Li5ZOx1n95lEbhop9arEvlp4upglJ8RgIeo9389Dkl2YJS
DD/9T8WnFwp1nNrZnw4plP+4peRinFJWj4dKfPqpXIuafBV++qzyIcZzVTYBe8Y/16dc/z8m3l5A
Hf+18mT/oUp8PT/Wx8sP/EtrgjaEWhYFN7451wtsSuC/tCbu/wzAHSDD9qF6QBlYfO3/0pq4/BAM
BuBbS5If0Rs/FMc+DBGXHGeYya7g591/Uhz/XBoTl2xa0OkdPgRJJ3EkfIUfS+OZjCaJeBU20RTF
Pm8bPfZ41TmRCc2BoSiSv9DVb4LH7vjDJfo3AJCfPdCfn8xVsRYyEfoxe/Eo/vjJ/oiEy4hJ423b
slwedNN8bTxqCph/ciIwcaTCPPZBl38gmyz/Ich9+XwbvIaLfBS2FKb/XxAGnYNGgS2FhEvfx+89
ZwWBJoHX1vu61eFjN4niw7EmZBJGTlxT2kliOrvWdPZ/fx0WLc//pQ58fg/fYrNBwO/aPB7LdfqB
TjKYddE0EyfJLJvdCxOxzVekqSMrvDbS1d9/1s9m3M/PwurnEFlFlAs9ll+uuRzlOA9oGtZ5GTkD
zsMJnmEeZcZlR9sOiWTt6r/UaG/6P+KP+t/c5t8fMEDqFvZRC1awTSn+85/X6lF3JMjkcPcK+qey
1W5+LLoh5NQGSGSvdGrKK39uzde//1v/3XUF9sJ9hmYT2r9qqHDp+JMlBWErVaS8Kw89cHaytUHe
rxEDKv37T/v9aXYwwNoYw8kEMD9ttT/dxSkte50rUv2Kwr2gKHvPnL5jIq7xHw4i3xmYf1bQDKvq
D+/Rv7nArCC8uQKxGqlFvzw/smeiO+UMmnLtuRdDpiFmDcIkFSJ7pxQJj/nyXP39X7vctF+e2ZAY
RQGehjvq/Ir/0LPZewx6lkxl13x1Rc2TmrFS/eFjfr+FDkx6HyANAtOlSfXzs1PZLRI5CYJjdFke
EFEzfIqqfn6fq6RUf7iDv9BelpeDy8fH4Gdh7Q1+XRB8+mK48HA/DpmTPaHWISu4FBDxBICNdqul
5xCuwXZM1Fdvo1Ufuw40PLQgg5iHymWMi62q+cPX+v0aMGBllbQEC1YAIvPna5AHZlwjlEFmwDRx
ujCjcsLUEebjZcrM+B+vRWw4ghXRZEfwYbX9/GHzhHRDxwVrohzdiw4D496N0cxQJIzy+Z8+Q8vm
JhwsTSxJtId//iyPFSjjHSEuMe1BamfAwFcLFUP+ddz4Lxeg399MX7DKe8RscVdhCP78OWj5dJ2i
FF0zdR0us4n4eUZyLmMy5lArzw3jN9PQ5UMZGYS6/v3f+Pt6S5I6H4nTnrWdgJtfPrtq444Ba71O
fIvdrU/nCVGjByjbszh8XfYICc0/PDC/v5vEdCBBoXlBUtFvL00jgtirIrLiE2vWN8ZcFE+svH8i
+v226gARoeXPTsKyR1za8v//sGv1fjZnM38xOnRh3AROFl1GTeCQZc4YWjuBvBe8vH9gSfxCjuEV
ZW0l6gU0Jy8qn7pc7x8+tVbGYNiD7tcBU/vwIrLj4FCUDK1IB5uDg1HMUwzPJCjGbcXAlb5+4cXv
aVVWB6Zuc3jMTD+3D3mfifkPt/rz3fhpTeRGe6FPapnNNOO38wxqtRCMrTFh35X1Hh9fBrDQc5HT
CwYAIG2pGzvEbzdRGYdr7Mp4ebIh5jWe8w/UsUt+tHZR4QZ2/yfM4ecm8MuXCwLgDZa1rHEoWH6+
cINO5yCzS9oRaAO/qG4ov+HApWfsEbF0O2eVYV6mhcGDyTmRY6CYlba202z5q4oD4hfXH/H79P7g
b8J4oGjyo3HcOqqHztMWCiWVnNHmrnLX8vTSfRzARIcjOgpuo0dGjqzy91rxMKEmg5m7Y7Dajbux
Ki069MxioxX0pQVnG2vzckS080HWX6XxjyFF3S3dv3EnLXC+KwunhE8rKS9OTIvpz8fLu6WQDKLt
QanBNLLvEK+K9Ma0o2pnMV9EZTDq4s0XxbQ2x7EsyDAvE/gIXJNolRqDvqlz5vwr1DnBhRU7DVh3
ibEDnzbD5ecMt/kVQ0/dbf9+gfh1cWJV5xyPbBzqBu7JX0m7usg1s1kEh8YVEFYaynaxdTYMpv6w
KCy7Bbf4h0fAcYC4B0zaAAsTroca7edHIEMx3IV4/0AXpJBiDHgUJAWDgmzXlpmCaptVi0wLUcV2
RuvRbbLOvonAHgI3j4aWzpSyz56O3SuvimW1oaZPbuZ23hV5cgbwb6wcGGr0acYM0aVpRXdzXs7N
xubFIySZXsl6rvC7QTiwCAKIZpDdXfpttgYkB+UckZw8pt62lmOxTbU0X8Z2OtS6yb6iYMOmEUT5
eJ86JPGsOPAEq4CrCUlH0nxqJzFDsmma22VJTHdNvUiJIjoWDcP84ZymOYGfqHvUPuvMCN1XkLD2
08SxT6wH/ibBkgbE3fermWDufISWMQb+7SiVewmFYG3R7fN2fWKYCvQ0sJ29kUtvn9AEY/bhqnol
ejF/seP0KB1pzy/cdLJMW8+1Ng28q3Zv2ChZVy07j9oZRTk8ELrIiG/u23Urc9T03ZTdigE9xKrj
W0zooWgxHMI5ME5mOdebDFXPbWRO8q5x/PzespLyw2n7FoF40rT+ShRuK9axzPQ+6uPrPpSNvVdF
gF7eREDxXUlByB+qK/drNFR6WgMICvDV0fdHlNnaoOh93d+YJLvfCncojh7PyblqSCE2OnvnqTDY
KVvbF1x886pa2HKozrErBT2pRIZwO7VFmed0B1O4H0k0fTOyZKKUxE3wVfFE3SUGqIm675ucmdAS
mTEK+7kzG3GgU0RjsYie3Gq0bpTJ7A6s9rvADrrN0gBtVDAbgiSDaZh2oQLNvYIiYl1OpZddlBgY
7mQoGIbNfex1RLNjfOfD1Hc9+ej0a4Oj6X5g+JhfFZF8I7gHTnIbrFC4jNN+0OVsrxy4DQW2TvEk
RyZaYPotayczad5aGcD6zHT1xogJj4+JoFTjwHnMZeLbDoTPy9zu7/yCVLYiD5t9RIAlM71E13vY
CLBbeBBJDbDCluTlniuYGYj9W8PoTgSOdOW2ihgqr9NU+Q+CZlKCGTQ+UbQUx1wx0N2UVdru6dWT
0zp3E7hDQlG5kpgfWTHimG3EcHAEFnV/U86GuS80s4deOPMlXX59osz2eLlTWP/Mk+tM3UfoXWlD
ITnrwf+b85PK3KeMynHFVUVCYUAK0ZHejuzjWBAZ5VnJKInNJvqvaHrhbuchdN+tLJybdVnT70Wi
XulrWbcDfdmEubDOCZKL3XHepgUqsxl1KsCI2LkdtDCu4ZRQWnaSjKKYkBo3eawg1x79ML6XTdfc
MgZL3xMQB0cUb2eaZw9h6sKBKy0eU5ch4/yS+4vclVnp8I3TDgByNjdtDK9KN87XDMIkz7PjHPW8
DM2G8g4XyrUxEaxnNo7xBW/otavpTedxCsbkXVXpIyzK9wTD5XoOptNkxpcsUvHK74lQhnfdzIJU
BK+ptrp1QOnBSihc61oYyHY7Fwh0NT/afqfXpakvYk9fVjFjfuHVjzFD4j0esu/95G5kYD2Hrnw1
k/QxdEeym73aW5cAT9ZtrF/wBRFZnsuJyU14p+35IYAJsjNa+h+WMGj5SUnSKbLDVdbGZ8kzVtDk
H5S4a4ASrRM23jOOvpUSsiNPRXtruroxMlhxXTgTd2geNIGd8ZnjJ5OdoqbNIxkF4YYwrsrOGWmo
o5QWgMb5BNM9aS8xN1Yw2quyrMGiVLjxYru+qkSYLUpnIoRs6VML2Qejyg0GAeRJj96eow55Hspt
tgwrsdPhPSrgGVs271BQ1df5RL46rklOwulHkCTOkdObG2wUbmFsdSRo5Bw8cOswuXvvME5+RSdV
nSLes7NTA4J3KsScEuAlhr3wwBjqOm8F+YPMmO+dZRwqyurRnIaL2Yc6osKlyIjTHvzGInqcj5wm
Lud2oEfa0K6b0ecXY+hsC6u8GET7tcqjU4sLfw96o0It1kMlpVlEqy9cu66GLcBMZisHcpkLv3j0
47Qu144wuTGl/9CAJ8Ae0D9mndgZbnxbcP5a0aVgku6S354Fb7HH7I41Nj4bDbZQaSCnteJ0M1is
iFAjGf8r5AiV0bqb0Mrjy0zKNytRpybJgxOxBMzBiup7YGAc4bPT75SHhGoXkQnWr07eu2iuLlRB
nDrc4OIe1WHxOKO82joWWuNBGjNecbTWXS8SoHXodXNzz6l5L0cLHYpnfVhlCDNe0NToMYZdpmUV
HJWc7gCMHsQ43JeVPHe9vKtanX0lh+U2jXFCGIk/rZmsv4mpiLd1UtjHeVAW/awJxG9KULZo1DYq
kI0lXXo1szrfqWa4M92ajJFR7zG9rZ1aX9oN2k1XOo91TnERhDH5LDGx6MkJN8x51sOtlTQsdP1w
ZTn5Ve7Lh2geOHHStTjk4/C9nju0/XI6JzFUfFVhnLP6RTuZEG9pYKmFYTVxUyz7IrUrptUWEKq6
9VZ1aTHmL8Zz0Mb7pqwxiFiDf4xafYs1KbZ3jJ8aDCTc8LJ79mMGUL529gYLTrPCZ55fMQosV2QM
rKywqh7DrnyjsmGWqNoRVJJV9xtF449ncXYQovrTVdNOp06F+Fv78JkFnDDddP4WDWnargSGmhVy
Vs4pRnxmomJeoh1nOlq46zqYseeXPJS0LkpkBfhtkzRCHDsQF6GYc2ySeoqYfWS7IUy3iMn38B/W
tsMovOrSu9wK2cnd0URYU76MRuiv87l6R09IhJGThLugZx7mMJkuHWTELWldFefo9ThGD4RnnHGd
0ZRh5LwqQxz+o7gY4lBfg9LvD27siE1mo6k2JuPLwIT6signf93LiIjRMtoKGgxFmR/N4gGtzSEa
JwzdcsuQkKlWcollfmsGit24YgoxMmNBHEigWRfZ26Fo3tMhefP89Bgv1zbx5gfXBHGGwdY/jq7K
GawqfqKkDbdIHSHjooZpZshZCdDVschQh1s3zPpWrsmEyYl2uoHeahtPEVXbmPUYC5wbTho7MyRa
xMnlho7Gu1UMpxaSyGwae2VizTD6PGS8aezifNoNfnBDV/kRic57RvyK27lbOkdbvJnbuvbvR7e8
nlu4BSgBnn01k+0xPtZBytLNDtvWYJXRhu06S+U7m3BY+qfFTvdDvbVKe1w3eIrpgTG8wgZFqYOb
AkJKe5VlIwd2wporfOaJHY2HkNSEFT7CfeIO0yoe0aQ17VYZhtwF9NOIOlkOPEb9ZCINXvnaPDPe
urNi/8pBJrHGd38h6i7bFmbenbwJrUI1YLDAo3lhOFDdanfmAoFVwCPghd9Suj1oQicU1J3tYvqc
bqYpu5iD6owkeLiCI/vmT66x9scsO9cgTtecpr8EZXPjB2OFtMlLDgygeGuQIvnlvFKWgf9riozH
lKrkgTy7V6+XtIv842A2dyABH9zIWHctDULtkU3iBwNlqE3p5uP4DDOFJxIf3OiDtUVBfZkGKKNI
7QRs5w/PtNdfQL8upAJfbr0qePBGiAmJsHZ1Vcx7jZDmFJT2Qx4H98z94V84zS3zm1s/1vWVaWFt
nOv5mzMaJ9VhqEjQKpGj5N/pYuDc0EbRFkL1jQFSdN0S/UCH1D9ySNtPmdvuQq1chh5ugTnBv06j
wV+3tbcYP9zbuslec9WjEjKSawDXnLdQByBdapvvjijwsQsWf/pIK9OTT61p4TIg7Kq2x1umws4R
Jaz9aAhANtbYQdaIYrSPoKZOwzhfdwiONwbi5p0bZ2UOw6CEOJs0L1nZn61CXqLc9U/NjL/fpuqB
uzumDC1ZOC557uYLnQ7PHdPsdVVOrHMcR2C1WmcfLnW0KYVXHcAQvxldrk/ICcnhSdLrpkNC0aan
cSA5RpbAT2XdsetgiN8SrQV7VJEdLgLUVXWOGtq0ZrVFUBVtMoVBM0SW1cztwQ8IOU5YWVZm42+n
0qjOhYvUhb7HBlrQY10aH/AhghsTA8KlGeAyrv3G2pUpt1mjfNwW3kiQ69DszDw6JiOMD9M2noeK
D/YK4BHMyBE+jdEeM9RNFlS7oJ2eCCbEsoO1epzio++rPavZxuzCdNVq+1x37W3dk2FhyeZsz0vI
8tQRU1O5bF4ccvIyuetD/wFnioM3WN00pvt1qsLrsMczXZoC7xyXyQiIhcF6vc3i9hENw6NIG/Oi
CWqkBPFdI+q7sp/SVT6nzyZ8A7vivZtd5zwUNQDl1jopNzzNs94GjbzUJsoISQXDVr1LOs0aVfs7
B2MxovUtfQxSrYArCIAfV6gJLLH2gmo6W8odts0QHtMyuhVOhY7CR6VvQhwMZbmzS/AiRRls4kJs
taCo1XlApSy+d1Iv764kFd30va1f+DJcFaQ2E30WWSY1az3YATWqhciqyUZYusaoVL/GUBo+UjDC
UkEnVKwbc/EZGVpi6sZqE4GztIU5X7logPI7D4IcuJguLNqDi/f3smmN/JbcpuZ7Ww8sfgbUUDDZ
dmpfWYWq6WalnWNg4aTns8Z+Zb3TyXGfjKHUB8ITx6vO9uJuL7Svn2BrymtCU8wIEmJqFLvU7a2b
SBoRm7UYIu+IXgt3imvlwYZXCs2D2Y79VvbioR6SXpx7t/MfPNklNxZd5Q1GquvZih7CYLoVdPhf
NTbKTRO8sN6h459ebTVfj76yV2ljZScvXiwcIsG2sEM03T1jIIeroVubyDvy9TAhDLeuVfY7n36W
0VIsZMllZMQP2llyw/ne0MrvIopnVLs3Vhze0ggG2KYQcZShe62TgtYH3tFLSyNjxjPZRq9ukuXX
CdaeOvPzdVab62jOgkVs+NqowEeYH43HgiExa3sNqzmOQPWYBs/u2lXsMmqMT7ONXbciyvEaacvF
0A9foIbUKCTN/kH51nMVyCffR8FkFhWtcJn4r5l2DWoOfPaMqeaLNCQ4NfOTL0nuArpBIjocStYS
DO4ufJOguC9l/NUqeWF5NgDf5PxNGO9tEOKdveLUB3oqqqsuoHEgKDzjJgEqM6gRuxQ4mHY4GjYI
wd6+7mY4J4m2ogvG6691ntV73PL6PpFGOZx73Vcv1GXxa1Op4KaQebMjFKe4i7EvrsEvr1OwBS6z
hPGOBuVmioNTMnrzDbkF9dpAwb2HdsJ6lgkqqSzJyM6L3Xte8JdW6ZuU0/w14hhSA4MQ0xv2aOOR
QpiOK7RaYExwSY5siwBY2VgfZEmNB+ksu/H9fjohsv0yE+lyCoR/E9vZF4f7cFE7ENoTP5yfDI/s
s5lDW7tt28B8LGoq+j7Bpj8mXfkYzjQQvLR079Ef8yd4AiEZk8yj7hqIKq433sg5TN6IGvEAJLnD
U1+49gpV8FMjzOAiwQh+ncXoggNXZ5dFEA0cJZiir9LMXGUNfsoQP2ughn6tJSalYGy3ZiIY4rf6
LfPbS24LE7RRvTDZLjbKlbdjU48v4PSRzIXxrtQoDK3cSS4Yj1Rb1cjyOEAwOwZ1UcIgiOQB3crw
iKgHCyfKIXTsnbVtOESvOUqJnROWAimB1W/zsMy3WBa2Ka0hNHyTdbAXbuOgJw/KIXNvc5rvvSFN
1rVl56fZbIcdL2BOaGc4rHx4WCsVtF/Hafye2dUOxEy0LTgrrovesrZpYtubop7abD8NjVffx8pc
oI6Wpy5Bu9Gxsu3BfHRcRLeWJVO5gmPzTJMEeRaiUL1mQC8urFSbe9J86Z+BY0N339/A2qQz5nrF
ccijatO5JkrTRulhN5iyPUzS9Teo9oRieS+MY42C+EqVnjylMX7EVZ0Q7YP6K14Dco3vccK5l1XW
n43SKuFQuMVz0aVYO9sMIalo0ZSVRBW/WEmudvCf7Y8gNCFaCRtpZR+n6iUMs8Q5Z23kbJmjFxDj
VCve5NJppl4CvFADF/FWvDvo27WVZDyQE2x1nGUktSWIBqVngzfoBxpIRIgB7mi1Y/i3tZlWuNR7
hwfyMClFp8Kga837jdgOj08WvoBuJmt+Leck5MQdxDI6iSRV9XGIuqSiS01v9yTw8DofXTcOvL1d
r6Agl7B1vmX8zvErrmn2ApEDnnoNLTCaZ3MmeOo4ln2LaYqxwlNbdp9TCY/Vrm95vVaZFUhzzSbB
LJKEGBopooeSQPiE7R7ZK7yaEgjp+r1ZOt5rXMbeDXa2OT74n+MEdNltduR4OjkcKKr20JupDG6L
gUPeiZw8395FHc68Q92V3ZfaK3ioqpxYqYMetI1bbNJM+WmEwL44JZaecGRMPZC1dYs6UZ8QvhXl
FXlz+qaYepIv7d60D3APvHANZiqivqLvSD9blZP5WjaluSasNag/Ostonetp8Jxym8F4chmVuWa8
aeLR0Dul67450JYnGlcnnmlsGV6W4Yqdy6DTg4wxP9kpedZbEFJ8PcPaUG7vxWyQHKrpyAYNrBV/
b1vjPhzlnR7z8Wud0X4OxZuxhEnW7bXK5W5QLQ7LTrLchKI5DLSYb3FxWZugTcQFd/sZw9hTMvQf
AWSDbU7szXMLxZWoHDJdceZzCKJ3R8VFv2GLZHncdHr0NlNGw2Up4pOdU0ufUvObSlDErU3PYGwU
t2JHFR8h+rQXObN6T8PgMBjjNxF33lXtDSSZhnoXD3FzzY8497TMF2Rl7z6ZAvVf7+rXoMNlnCGZ
PDSctreUUAlRiI3ln2q+K9JlP+AW06bctsqu6NflQxgWe2BxtXc7FkXgb/AKsBpo5QGBcgYsbpWE
FLBD+Vfa5943q9fYGeG05Vk6OKemxWZEr2EZt+7EaGXjIWtTCnrHzRX5EUlHXVD7NuUJdWPf090p
0IXWweSc0yab6m0jAzdcJ0qmFaG2jedDkzVIVMPQV5U7Hpig3dkDcYEXftka7jWRgb53QP4OeRel
ZUjxPbv5pRhik8xLadr1kdubzgcxWNaMv6Xje6P+RzaGZoQpLGoO3Al101n5LSdmHT/AhizsM+Ju
lgJvMPjPiVUIDJtZh93Glq0Zc4DB/eqEUbfTVdgmu8R1pMnqEsTBqlZ5jQdDzJN9n9ujEhdwKdvi
YKZIKQ9B6eaygVqxLBMDGIry2+B5TXrjtHZWXgKf86uNOfYt4BjUmu28Cr3SNC4R/1vpgd+MORF7
ZnEhugCv0v+h7rx2JEeyJv0q+wIcOLUTWOxFBEOm1uKGSFXUpJN0yqffjzno3ZlZzC8ut9FooJFV
WVkRDNKPHbPP7La5iZ2WCcvy8/lMrzyPRCfvbriGF71vB1yeOxujwvjcB1Wws9tJpUTek+5YGoyB
BdGP6DYXqj3iIxvXnc9zo7s1eKq6IGxHtpcx587rBRbliV3cn8BfXnikMmRxAL9oWujF3Lwx9jre
RTXI4lgmgXfArrA6P0a0HNvVh3INKCcLCJYOPiflDQFno8qh2Y++DqIuLN9nsp2MHF5vf/cyM/bs
zKPXCMIlVAvlJK8kbJNxD0JlrJjyW7o0kKA5Ww6tni+rViUc6lKuBRf+zEXh2whBSeEF15ChpqO1
9novfUCmdHErejDrHNQU1zIndyIp3eO6Vtn3hAZfpzbHH1/ZsvoiPzfv+ta9jAmOfU6xOd8ZtKTc
DV06podRwiMBDBmfFiEeeqvC8+OKdI89g1oLYEApmlcXbWcKjfcGAb1zyi2iOcMiNw5WX/wUUN7C
PIiaB6u1mGoQ5Bz+JoSyGf/a94A37SFhffIO5WYMBc586sccSCi+W5gAAA1e0zlVnGaJ1j4urXCO
S2en58qMplufSfUWw3axpUXhxakWKyUO0VufBSoCizNfWyEbjvkpZ9H6nEDGuMtNsmgjws5olnK3
JnrvIiA50y6X823ZRoI7Q03DkFWpK9kSsGprLW/yoB/JpCNnb8Rc5GwnCeKe2kAXByjcwefYF/qg
hrG+xLbbXduRIA6DQsn07VpQM9a7XZM8myKyL3yYaW1uFaAu5ckHT3U5T40X8sTQ14H27TP2IsWG
qVUffpqnUUhead4Rql41Uij9NRUKsb0r3CaC/AAJ47M3cL9vDeLg5q7LS66wfPTmj8bPMxJSkWEx
9mfpbcDiDiLZrF/HQvKYsMWdwXe6ss3Fu+ltNkMcMKrlLNgcB+HMyux65Ciy74xq+HYoIIXqmkCe
bik3Nn10I9Mb/SOCAqqV29oIRWbmOgn8wsV+SwgU45eXzc6u5+q6c2JxbOmtR7nEXLlszT7LDyUw
kp2HUQcipViS9wTw6t5IakHukb02K1iluK/KHiOXIpwxJsS8jNy6WBI0Q0BtFjJJaYGCVK5A3R9j
0FFwb0LLlv6DDe8+nHFUHlhIBiz1ksg6JIXFzO4bNEPFY7XsF4fUUWwM7ac/Z/Z1lg8/4CqDhllp
OTHTxFu/JqcX2iCTT1VZTydoLrQ05QHkkBQtK1qEe3AgYRkbDe/+brL88U11ygpASjbzFcXw7j3g
Dk4eMHh3y1LJawQcCYc8Og7ucmR+A8QrMKMrMd3jCTEeZ6/Sdy1bMY6vKQz8lAw5x8BsDzrdfulM
d53cItc+xS5X4maaav8+SnEAgEQqTkE7AKjP+ujYY2P/9NIgzKSoz3xkTzm5ljfcdKjaMdqjyLz2
znAi4hoc+5louyx/AIBhvo6uFV+7OThIGDtgSUvPurGm4Dn3Vn3VLMvs0LvAr0SNtwA7XrINOOAz
23XWMSdjfoiSvL9dVA8UoSyoxmHF8WOPUfdd5tUPVPpx2zZ9/zFkln/d1E5DOLTHgep3PX8OOz2W
3dNWsBLfytECu48bmHKvbi8LqEwst/dOYxynqBpOrkdXlT+5Z8saKWnwU7UN6vmts7Jsh5HkCSDG
l6uxmdRQ2sjjU6ZbiUviIY3DcQG/YGSByRaNR2mQCYgfcOV6vjGMIqzmSm3RVabLnGmcyvYpuUcK
ry4mUdwPnJwHSXw/rDvGCaNnHWljuz3Xk+BidWdG5rg05uSia5t0HwxDfIHPQ/NGcE8MxoAHcImG
RQ/wwyLGOsy5ie4GLmK6gDqsVMBPCSU8+iL7hE0q964045CF4I6zl/kEVfSI1J6dy2B+V53Z7SSv
zY9R8zxK7TF14A7OT4tUADNUOmIZLLtlLsnvy+RsLGXwEpUwoDfCn1N+h5lxrxzKLgtlxGDQjzzJ
No1bGReFwVhdD6PxOHVKn61+nC/ilZ7QJn1+DFDTEOGn7mblcWxoLYAv55XJhcx9IGIYNa9lodDQ
kZ1nR4oDmiJDCGMXZAgb518wiG3WlAD6hIFdiZvqjjo/d1/zFNw7i5XtZqP0Q4X2chWbHlrwms+r
iIxtzc4PLnRFTC5xY/deRD69AGBXn1zCbR8lSuWr4RknoHFEyXphhUNW15eo2Fuh23fwFiCVepdc
SFamZ/gY5rFpje4pko550TZCXtZx03wjHouL1Ghi6PwQuCKbDgkjzsQNcEoj2nE/Y+vAmoylD+1P
rs7Ko5oxEdLqy5mxhpExTXa+m4mQ7C3LcKkVy119C4IVlnPK2iJm8H9UhpK3EY7TXWGihVEMPS3b
YS7qe2GpD2l31WUHgKgGOjfUR1/V3g58X7bV06w/A82Wv8BUvcbmuT2X1oU3MXpdzcjc98Cu2Qwv
JcH57YDUezYGpMb1yMgGqB6AP5h5GFE3cEAzMc/+WBgrHgU0JVUam2xE2dznRdedKSwI1orxWZ5r
4MPrkrt+n7nTTEc+1cEDQA54kRnQ5jDxu25mk2nUxxmQyZbSFL0Dy4uKRJ8CCceJTxucsvYlajli
on1ICnRhGubdBuVOXABZcc4xmgpcpL7xn0gZiz+JnIMjcSRc1XPiiCflet3d6DjGU5X2FmUgfnte
9PKSNbK8mhix7uzMbc9l5NX3RjkT2yLAZZ88v+lbZHRrKbcjy7HQrgYmezHNV0j7xc5lMBSbARm/
PhVexV3eG2IT/TpuB4d2iRiQoqdFv6VRuvqabTLYu8BaoieiPPkfO48CdioGzwIp2TRovYLbugDq
NKUqII03VAxmj5aaIRfiirNkmNYNfB3P7C501+UHbmic2QoXSP3qDhmx/PrmvtOLj56wYOT0UJjz
ua9vDTC38hEGgctCCGfcNjJsedMg6GUYaMzWfHbwVHB4yrz4LImcb5nIPftoUQm0EaqkomMCW12A
vhpcukcGRSOoSVHRj9DEVHMLPIpSSX6GAGl+2t3YnHWwcH9w7Ykthr1cqoAdYFwM1VU9GtGLtSyf
yVRJNvLsvnOX+xiEzcs896drexL53lfGqFgNrlOyU387cjxpAeizCbIrwlNvKRc5auKUWhQfJQPG
JFfumsnJGWyUItWP66q6cXFMxTtMaNz1OG0fzchoNqmVoiz1dkbhB7yxgxmXDcxqiAf8nTzDx4Ik
nc3g+V/IeOm+bapD57rjLumr7opO+xY2Zy5YXxFRwJK9ds3gbslaN9gnc1ueLIaGrT3Jr4DmcQAU
PNPBPWhwcGZ8Cuoo7kJAl+0ROQoIe4QRgmHX2MzNFN/yeuMjwo93kU/ZhPd0rIf9QhBnT9Qa8Xjh
TTISrcKFLYZxEYilfBxqZs/QI1Ft8sXqanHM5VaSHkWVh1q1nLmvsqP12R5zgkL0Yj/qsAzalFx8
kupwnZ26uOKMztfEruMmzQK5pLy26LGoMJDEx8Gz7TZ0xUiBJ8aSPfKfQcJwdO5H1ox7IhTsh3wH
E9bK1bZdIuP0KnD1Aco5MmHp16VKx6Npq4KDgySSTzxVvdq9y0JV1Y7/2roGXkG/ncsrHbnZxSjW
1hMOfRE7r7VvsRdAz4buLrGRNLuCltlNX9XLKUWA/U9Nl1gq/9lyiUvHE4KsFt1peMD5+j/alQma
OgNZ/r/b6RfZ0nU5lh5gKoR5TD0ORwTuWevUqf3oBLBAf7Cs91kE664lIBMwBR+p+iu4YqcKgyt3
w+k2YCPJaSybVlCEtnsrVIVOjJ9Szyxn8h4Ewt9zAf8tAM5jXfLv/1x/zxemCdoOEv3b9PZ//+8q
/WrhbP3R/+GvOvzUa3d296+/6J++c/e/fr9Mxiikcvuf/meHLUHPd/1PO9//dMw6f/XNrb/yv/rF
//Hz+10eZ0WJ91fdV3r9bph0qn9M8a0m2X8f+wt/yvqr/dAgp/9z9jTf6e95QNukshtfPktRbrbg
bay/8oCm9Tfq8xCl4V16RMzX1ve/8oB/gysNVppwCt3MPk7e/wPLwT1G2Qt7ysCTVIoKG5j1X68I
JroZPhwv5r+NSzB4/bNTWJpYhG2iROb6jwX/9V+cwoOssOROjOzsRUYo7/Gcl5uuT2dV/6lFh9+o
gzOFldAui2Yzw5KMQsG8/aY8AwGdQS2OQRoGSJkuebYI0JuXnCipYHoog7LAQ1suS3rgo+PfOiDB
Pry+jx+SlSexI56+Vj5FwD+5GRZJygaRYBmDgRIn14Vfv00lZEosYgnOuaUWEi+WN6aXTpxRazUE
Pdv3fp6sF4OILU64uiieOsCEmJFsoTioRsg7W2IEi0Hh19Imp34ctGZTAowFLMPifSVJNL3xomt5
UaPMAvHHh/iNUSDX+6GukysSbUSTde6hiFOh255rO8OTCReOcrJW4qbjKUjkYDO2TfSU2mn15ToY
JpjBZApcMAWygi8XPid9HpGBvyztiRoz/L73zjJ74dSZ1oGAMRUASOgV6qz2V7uHHh+MfMK2xG7d
bzaVPzYvDSq34oOR0cFl4tnjv+T4Y/i65kjzF9lptlLlAtHXWtMom4aHyetYIW9xNsxQ+uWSFu/S
qTl5D1bLn+MXg/OHBtjlprTmlY+bOzG2BmNxjiBO1R+4MDyHSwY2JlS10AViRCJd9sHccChdBKnN
DdJLPW0y3brWPu0Mmn4rK+sfKL+gjwV9VcD6zF18IwNWpizX8tkdkm44WHUGfS7qgJ8QAMGEhDXl
YsHs+WO38fA8sPyh3aqNFm7rHNDvktpxvv1+wOSRpjFSyBQ4YAVZZZs67JWN64yTDXBbq+8xupgD
OaE72DUNNYfUERjRiUceJNxtjgSlr3JAxGvtXgywsKw5lkM9lWKPYqjsw1C6xnvDIfiaWdZfooOp
qqQ6eq3C8lpEGli0HfMoTwcxC30FR46y7q5H6ds4kBx8VgsxaJXBH1MKK2D7dfIu6vyGBT0cnVZc
NuUEU2I7NfCGrlttNdFuEA7/lUEDm71qg9beF4Obj/izKWsVZNiBN7/PFqfzXYBsicsISRPjDV1J
wyU202g5cegFsqpo9SPMppo+3wVsYunXbbCinZXkeUh5IsmWrc4NUK5exMnkyqhm13q1KxA3D7hq
sPZFXu/QmtDKZQypQijE00ABA4NDZSXRO1XxafncN541Xotk9tRFnxuZ+1rV0FIuqhH6p8XY3Sh4
qHGmsvti7SDZT2ycnHtRModvk1FFzYFH9jheK8X5/ULllQVKI+999mBY7ymGH3rcqDvSAaN4cBqo
fxB5yM5uKiB7NxlvIn+MiY02pfzFBgZDQ1686zk7dTgyU++zdEq1DpELPScx4FWQJdlYPI+G5Y3o
WgRSgSOt5h72J/Jy9jpkLZ9F3BZjLMtMs+r0jzPkpbwaEYgrMBBY+7cUIU3GDcdTaRKYUA5KMeCT
/oPJYXmIMtTBLffdLA2nIlDpldnQsbHzhqbs7kXF8mdb1NK580ecUXsaiYY7b7KQ7ajJ4qYEU4DC
b2qT6aiIvHH8E1tI0RYL2H6TrvIGPn7e0g2GWsCWkWtYDyTesvLBzdL0Ps1bizMUiFNKkoSsOHlC
WML2RqNGtCd56N5B/u++Frz8rw4uua/Uz0S/H91p/OSsAfp0w9a2xCuapcn01lg2XKd46srsaOee
1YXkb1v23R6qKl1NQNt37ZiSVwiqFOsiPV457l+ewdFWzykvltELwCVxtFqUHLiSN1wDnXNIewfj
Xd445VVigT4PDY9VyxbyLQp+0Bf1DQp9kOf2RjXB/MfCJZIfMlDUrOXjaGK7K4sS1mqdSnUYBlGc
6QMkysPr6UTXeaXzJyCYVbubPIubbhAJ77bIPVwqVTHhV28Cw0apS9IULuhgvxUkiPmaZ6o3x8s8
dzei0ADw8IquuYctqi7dxdO4vM3SY0ABqr1WLrCHCAs+zs9o8j1BjiHhWN4DQYGom/kPIM5bFDBK
QucrU8X5Nbpe9AdRB09eJeMF2LTuxkNjcuEdPXsg0BTJJBYb1+xLyn58cLDp1E/sp3nmUHzps5LE
eTzgoIKBWR/spg/0xs/WH5VBusBamOl03jvMdVwcVcCl5LoWXrgEf82wA9WDr2UosakkZTG/NR03
6l2SkzgJwULaXFy4ZRno7CgBU1J2ionHnii0TJLef5psnItba/YHvHsUYSVYBy37WBu0w26XifsZ
IkYPtizJZsIOiVELwNlC++jL7E+2lZV24DxwfHm4difVYEgXDMjARwwyNEPnqRC0tX+YXA7atDgq
+WhhCeY1HefgvmC3hhqRpdlnwZO52gKh43ZWRkt921nwzrbAXe2nAWMgKuhYdDdcE+I9a9yuC9fi
04VFomt9cqLBwTni4H8rKAP7NKXvJzyRrZGX2G5QIvoKsTTpWJwsaGffeJlGMOIcD/Dv2zE/hNvM
NX63oBQ8NhN5Qu7k5wHr1biXom14C3uzzzEXCBQrBBvMeIGYSvrKLHbTuxIC+moVYcIJEZMZTAic
tEnY4UotL8He4gZvS9P4yePOo4dVE7Tax9pQpyVGtdzUjhl76Jdm8DoEWX1DHt0t6d/rUP0yiuVu
LMjBcpvxuE7h3GT9beRHjT5Myq5TGjE5XKHfx6y0rLRgaZzH3JtaXUeo6knd2yCPzJIGBmBg6Y6U
E788IlYIc7VGXsfERDRhn09TEmGETYpLUj1SHbscDnc4AiZeDku8RNU1YNL5bWjtcji4w7D8sVsy
4HCvUjntoKdG5WU3STKDXHvLpdfa6hu8p/GSkxV5jGc4Vxuig8GngubsbLhHzj+l8DFpLVyYbxFh
gHI/LoZ92UZ9R/czSSWH0vYyPQ5Tt3zYbc+8hXfCQQaKbINrVIJ95Egr1HNv+rw/s9X5xPF61W/T
iZvJFm3QJRvIhuzCnthr7pq0ic7CHRp717SDZlWxpN9jXGKAW9KufCA40LwHw5R9x3oK8lAMPijg
abDTd/ak5CtKnGxPfVLNP4xa6jYbWazTpSACDFPs2Ztx7D84vka8f+YICYy6trtaeRNqJ0g1sFet
yp5TNzX/WGy3HoK6WY6jUdb8xFT3vg/CKO+BpYKYoSfBmUFRU5zjAJfiXNbFwSdY2vhl9gv3w+9j
eOET1MFPtbSr1z+fg0v2k5yvogRdfcvpEq4vV8rV5JMq2tZJRvIms0dNOgGYTUvhAaUxaxmevBx9
VjmbmeGUtExtYLujhld9ks0b2y1tBtRX6bZXjzE+D/aa05SDb5vkbUuiud+MVts3SElL8ECniJtu
fUTkk8ktnwiWzGHUq1iAkZsK6HYAHnD4GQvktu1kdzikM6dw2x38dOOFkCmr9cZLC2xAZYtVllJE
F2jerPSPsrr2nfAaGCYPE1q2G1lIIGFZ8Hsi3DVfZHLEY8YdgyIPrckRpxzyn+aMzR773Kyv94H2
luOyIM8iR9VBvLXjzoi2kZ48Wk5c+qtJ8SQI9VEk2vqoMPpjpWAdTm+fCSEKiSXXqIsZNoHtAks/
2Sw+5+ltSz0V9/raURlMFkdiVyiU8YhXj35g03DUmd8S0aeTGViLOGcZoOErzPxmLlnUAeKdnaup
iCpKyILFozDYKEaOl97gvQC+ZKdouwMLazlwYt8OulTWhvIbHu6ItfXPNGEjwdPJeZfUT+twZJ2B
AWDxtrMPzVVCOaY98fBRehDvEy56Rq5EEZrIjbLD8xX57DiU4A/dpeNkv/I+q1szT13IlAa+pL4H
ZWwYQfEKfKknCboEWEq0I5PnBM1Y0vgMY++C2bIuQyYwZ8EcE40/JAgjhx/JFGiEXaPjPR+X/hjR
M+juIsIasBehxLO1j4XV8WwUoP3k5DBA0rVHvXVJbTetGU2B7uRMYzmHA1I0TXgWLrstbcGWOkpR
0qBdu1rojZdXPplWWGHBHr8+tFUrJZy8cZOYRrrCNUt16GYU1Y2JcWAPywAimutpgGY4PwP6mRyj
sTaFtfTtNTp8RylZ0JVXK5HP2mexNOttMxmY9EvQgvji+tknHUQ+DuRo5XDe9Aez6Ha5FxF5pVAz
9R4KG6Z1aBsxIym2GFrIarvmMUWHJAbKEQ9LdmCTCnVvquu1ccQuveqkZSEBjlUs6HfZAAx8IxYa
a3BMREHPUrcAOY7CWlUHDjPdI90LdX6OPCEx3+KAXDcIpsIIznoUREzsutfBUtqrmDYa91PJ0fbQ
tVDkN7NHEuKqn2t0LjOW/NXyMQi+s5Z01rbx13kYHpGKCFYOHiXe6OnzOY/MJj0WMCefmiKnwU95
CgdeTSu0dbYSEcRPgAe12CmCuQ0Ca8HOp03ocd3MBSUZkO8EgaalY/1LDKd1KHqIeQyxU02D+tAU
XFr7FqcfdQq4Qzh2AvRi9ANrQbNOQfNSyEjYROHgRqgDbT/Q6TgkRS8PwGSL6JzY1LuRJSlyqmYa
P0tOlp/E/jHmwVxfR2OBcYIoraKmpqT27cjzP8VBwDkv2RHGn/VJ/VbcdL91NytUg9F8Wmtw5G8l
juUanb7lmI1STXy/sb6p8VMKR5Coymt49Qvd7HAYG1jdNk9KsyiX7JD9VvGo31oefsC83tP03Nq7
xV2rezRe5JY+L+pXgVrS7pOJcTEP/vp4D3VtBPaZXiTOPthhXXnTM6sX1wZgzSWcFmyXPDZRAE+B
Ozt9GP8WDBnLWjbkjGvx0GBx9d91A8HxMC/yyN0rmflmaODiJvUqyF4DcKLDCg3Jwke8H+y+G08U
rvt0geOKH64pnuxhn3GPKO6CWrUpCaAGUKnGJTe+DW7M9QgVfVn8+2Fh2Lykb4gNxjzm3bQfZm7x
sxra7DxyVZNGsjCc7u0AFfexV791TpWE8kAkuKFzp2HEbRnTUU52XFB0QU0Zf/9tifzbX+YaXR3U
2W931G+PFDO8ysKm9HRyJP/LQtEirUqAr1iSJuwS1oE7D8odMQ1F+670yxIAad2tZRaWrOEd8BIT
vEsrrS9bu5s1T9QUk4qeY3veYeUZFUGjkikTXmGGGvXbmmWRCSeS7UD0242ABxfqPSiW2nW6U+nW
ayZPndIc6+KJB3zPlcZGy7tvbCfJ7nu/MoGvU89THsi0N+ae3AbtXsPfm75+W7/q3wYwOyC1YMgJ
ki9CKx1h6rcvbLDs9j4jzvUxYlmmpaJTNNfPfbsu4X47x3A20z/mqaK7lh6lZGKKSyJnQ9G/Sw0o
fpk6upes3y4zWlDpNav4iesdbByOhCx+xHasnPkhxZmCG2ohEEEsumCH4bE4fvRwg5FdGk2N7YcW
mnlHUJqjZstqV7KeWZvXnHQhEjWtfWwu3TgnpDdKHfC0w+rBjFu+SewJ0cagk/I6pYd13hsMuq8p
EYvnYFjdt4vHVQvCvvbfMY7mn/NvU1yTSaCc0W+DHEZNbKWOmbIftniduVuufXO5WrvnpmTtoXNa
msRC8pHBe2GwGt8spsdpxfxtsCPQ2DVEmOrumw8/HXeB35JEGdh2zi9tynxwmgMq8Wh+HGi681rs
W5zgJ46i+TD2NWpYDKHkig9TtcbZhkmP14Xq0744pDUJwnZbCyZnKqaqhPI8YtlkrAGxesxthP9N
6s00V8l4jbqVxYBtJo4Wty17PPu6w241GIQTSoyte0wUSu+FR5Ydq4sbd+oBWPTqsEFQ8nYuXZnj
Vy8XbNY8ztw6bsOkFQYH9yhtGCOrfhLVo1mXxHylPXl9iK/BSUP2ExW93PXcCkruO6dvZny/iaUc
Y+94EVJnMiRDihU0NXqeAEHhHTGYRUU4NDVmZmbBgaBqzgBH81GPKn6AcO3Kld/gL+bHUMzBcF/E
opRHIKeuw5vtxf59lYt5+ukGJ+KE2hY9U+UFeTEXHgsTDSNM2cR4q7cMyAm3i1yNsv8C3jqMV0K1
THYtNKrB3Pi1iY0ena6MLRuihWWxP6avZW4+o6ydo3dtAfF9zCNaouFtiogpAfiuhzC2qepOr+zu
KnCdVw7USffoxqR/twuYp+TbSo0xwVzE2dd78FXA4TsAkk7QxWEXB5oTxEV2E3Np1Pc8kCLSymVL
9DfkMal3YAqac0aR81ObwI08DNImo7eRvX8t6FpFCYM1R7jVWWgb7zB6NZbRkxKNWShGdLU3597o
SV7pZAJ7C9+0+BFz1PywIzafYcOg9KRjI3CKNg7Hw5TmJhJ3DIuKQqScjrvArBbjtLbEVViAtX8J
26A12Q0GU70ZlYxISZkOzPfJriQ8Wptmxw293ZyTyUSgsXiGmh86Q6YE87pm1BTR9SDZJK83Z9gm
hxnaNJVZhjIIcouxDI7QVgWoSchDonkNTJV8G1mBp5WWFeNBJXVQswxQJbwaFCaKSnI+2KdqqpPb
weI7baMRPDwyUQwNvBlxyY+1TncImpN7W1k1+Evkf1gYbWwTkMmTsfiuZTU9d0swGmFaSGKjg0HN
MfeVThFM9KP0j4kKumYLE0y+ZetiX0fBpPiC7UXcbTTVzl+NrUFHoJYpDoORNs1dNo/tKw0vNFTK
YrDus1FPQ2jCGvxiTIv3qV/k9+BjE0xmMjHY7nkNdeh0DlFX4PpDqLXVMTtY627FHEaSOkJJ4Omd
jnAbQBnGu22bDQwDtfjvNV56us9jq/0Z/N7TYYPj4W72hY53cvG5zAaxqGPO9X8fVb7sdjMS+73D
gAJwpMiSH0xmwT1yCK8OCOnxQQc4zjfc1IhxDyTTb0EGkQDslwnTlZGtXgROD1m6V63sZ9ac6dp7
hkvopXTJKm4GBZUi8NOGesJp4YBpqIiTKAEepsYxQfoLSx5/+S7F2wHSjq7ODyMNYEXX+Af+rH3V
PwMJzhADmiClxI3ikg5DHt+UkkGQThCi582Qztj4y5Xc43AansOmjlH7R2MeH6n5CpJTUBg0k2JI
mrDvmSTSSBP549UUGMQvNPy3H+ao1OXVreVlibPRgNIh3DAbpGdt20oZ08lKHdlsAeOnf7B4UVqa
6Yp1jatc9BUHK4h7nY2E10IoIj73lCJ3VqamhxHMQCUxdy13v+Tc9nHNEVkjIIGQAswBrx/TW8O9
ESplQ+szxGy86XWWCr0PStlF9K1YtrNRBn1wG3ZhNDai0LAO8mTLyKmwFbGWbz3vIRpt8Sx1FCx7
7LjJnd2KhqsIN3kG0r9Kv3Nu7sghbJ6xi9QD4zgyhiPOrVLNl8GQ/xww5LDUw5Z4ORAuu1Z9STEQ
IQgDqMHK7ycOMBNixzDCjbUg8NY6ZsRWP7Zxd9iYeigUDdiEXHMulHcgK3onnChfXPX5Du8j6W3T
Py4eHt+wp/PiNcDCAHp2sL0jHseRkBH0pG4rrKZBz8FhAUxywOaNS7i3Hhjf/DO1TrGz6xxiLaGI
FInWdmI5BwFjJX1lXrV4W7uxWzI4S63/ZM1A8lWUxfDtOwSx79m36yC0xKoCo8WwDZKy7u+J8gTG
BZB8+1oHa+YAvk326pWFuBsZwvTBUU6bXhK2Mi8bmQVwMPpoeXbYPYEzSixbIPpU6o8Dd6MnR2kt
xqYj3zVtbN9M7jHA1R+kckhFzaLpnikFiieMMkX99buX/m/t7/9ry/n/38C8pgN57t+v6Ans/ZSf
dFXF/7jW//1Nf9/Ge39bm2HwaOAgwabh2ng0/qLz4mbGQMk/axeNJ/jKX9t48TdT0nmDucN30WbX
wpkOM0dCRXXwN4fsFst6P4B5ui7q/2X5/h8t4233/yEIOvwMsANtOtFZHf3u6v/BQkLeK4ntPkbo
7FhR2z2lzBrj3yaoi/YLxTUgajeWxyQrTTrFgGi5jWHveI6XYWKW2XbIl3IH2x8Jq5XWwYM49BxY
xSdIf31YzHEkfhGTMI31Bx3wH8qPnsG0vS0T/EA6EfbgtP7YlvcoZlY79KhVJFQJRFnIsltdXXKM
Cs7+HN+vTSEOS2wOe6qButP4wNgSP/QkT0ZEWuOiCnAyN0n02ZCKeGNemLfTkqQP05jOWyDaPaUE
wr/SZmQDxZkr5AWB+LVmaSpdI/ExkGxmiPl7GYM3TerSuaFoNTiyEJsug3bs2NxgKO10dfDxosoq
eucYpc85OZSEHQe2b37KbYBsy/Q85xyFmLbonFv5O+Y7sEOAIuCzhqqBETUVMFY4RfIRJescXcgE
0SCKbbmv6vLTTUf7kGrI/lUbN/vMCiKOM96yF4utMQSjijV0lGBPwCvP8VjwV5Ifo8ZDPrBlDrNf
Z+5Uxhedlu+qI6U0+a31Wa8tg/glfPdIBWd7kWTIsIWoLQAO/hNNFZD2sRZeFQwWWwVjcJvZAI5M
g8joXCynUhqXY0rSiamqucaGYIZawt9J53mEIlPdJ87kImESfFAV/Hsrta4Ah3E4rRGyINrQx8te
b+uq9tmeyfhFDdt2tF/2jEHzZGec4x1g6VtBKsrr60fBdnxLeGUJi2R4Vkrrfc5iyx2BkY1q6q8t
JgXSrLNkv+7TWJ3M7OmN+Zhyy944sBA3iTm8sLeUoWM1Dx1KDCGv4UqjvJFRItsqWnzDqZr3qrL3
7voTZLL44GhMh6t56TaablqzZHvXJNfLwAzRRdanmGNv1zewSQrFrsQRbxgRFwa61VG2dpq79kVB
Izdn01lTkmB+tlTEbYpquaEnEiOzt89rSv6staemc1+w3UZ7qv6m/ewSM9CD1W1rhR7fWpW1K+2+
fSQbdZR2wqMncr7j0S3gNI0vHr28a67aIJiDKFXIjLbJtn/DKPAIrjB6cI1mOKa0WPMMTzgwByTZ
HJSvTuJzQ7E0IkX0vPEtApusiPZprSv29w4sFjV1JzZFAY2M7Vvn0x/DCZDqcg6ox6yfaZzRw1kM
/XQctH0SmZTHYLYPHFCYHLi+XjAmf2pP5KHJDies1zchTuxx7xnNvKck4F308ZccmieERGtDueAc
yoKmZ2QlDyvPEhxMph7opquyOhTXTAHJ/ybvTJYcR7Is+yslvUcIFJMCi14UAXA0kjabm28gbm5u
mCfFjK/vw8jsrIyoymzJWrV0L2ITEUaCJKD69L17z/VXiy+67uQpH6APj0az3pFQ1xwZK67E8TkY
BOza25jzTW8pmIgwZfDR2hbQFwnsE07+plyF/562YyC76cm0s/c0nUKoZyvp4KMJTU8VQZRQV49Q
hg6sjcbO6lA00MziAFC2yRg4AnuHq/VkX2PqAULr9zfgHTnv5t5O4Ua2DenqMdgSvrXcekTubz8T
2oeCjglNMKw36f/K6h8IsZxKs4ezZigeNScNs4LpnJFTihMs+KADEELiyqqipcKvfljTSkRRXBwi
Ez+YVsjfBU/Y41YCPiYD4028fGCez3dav+JJtqPoM4lTku8a/knli+ehrYxb2vZGHBFbOKwvQyU/
RkZjxZjziNYxkKKsxUgatW9gq3LcKMm+ygnuQ3CJvIJfuZBO63dFFm2jjKdT9fgEtWE5ZaQlBNNE
NGePChup0Ax4hywOgCM6Dv28hYI3nmdj/gQJhoAnpQs8dfWBqluGYD/dv6gk/6Xa5P9HbaGN7O4f
Fy5sCjVayr+vWm5/8JeixbJ+QyJo6lKCaqbWEH+TEFrmb4ZBwUK9ckORMw75W9GiCYSHDnc9/9kj
a4AsvL9VLRrSQ8vQcXh7HnerZcp/KVTA+iPW1CW4wHRs3RbSAv0uQVv9Ufiq2o7OcO6g04gHbAK6
Zi/7Xrjr47Cm+qPZx/Y2mnD0hJZox596pTNKpr/2ZFQdKLRM6euBpf+9KKoZgUisUIV4FnQdUuYx
PCark2Sbiezh+wiZLGYgO5FnPHpRzTCXCczGJr3vebLt6LUQE/alkSTs742qyjsIFax0NMZw0JTQ
l2JS2s50am65Jk3UnBE+rd+WRFpPA+c1ybGmDtIyeWF6X79pk1kTiVU0TIPhVjo7nRDx2K8nF0Pf
FJFDWVc/Z08RnPF3v/1fRZr/Vg3lPSTqvvuf/8P4sySTrxMMGdkRhDXoKEcpOP9eSZx4JetcudiY
GArxvFLwHm3Lxe3U5pP7AIdAfPaIG0JntVY6MP00634boVIhvDt/W3Jv+lrbgoll1DOjxonjoEhb
0ydllGRd1ZU1HrME2gMKDML1/vnF/7GEvd0MVLAgh21DCuFZxp9U0KgGmV3ccDjYMJpw8mzoOsYy
h46WorXnVBv88/cTty/jP2TX//kN/wQ7xg9J5UlqFGE3Lk0J1BhAfgVEEnOw8KrnW8qrZmPN7pGW
IA5AKEJrcSkKGDrRQlLZGDIr9mcM+f/8wm662T9fF8cI1+XZQw1umn/8EQ1FGAI3vL3Jbt2SNSrr
I1rO6PzfeBdhSBsGNTB7+adbpdG6tpOy4VZh6HinlFBhaw7j/+FHNf+LL9khnoSsA0daum3+6REn
p28lJhuto8xcDZ8XqTwEN4koPjGLjV4TAopoZhrt8qY7Sn9VtkPe9+Do2Q9lru1XottRmPIOJpNz
5ucIRVe6i7jnfgk8vjcgayTCdcAlEMLdhbVDf3Dc616BNtg8D1483EOpKJloFnHzRIJ29Q0jinNc
SPft2FKLME4NevptNUxY6WibUauL4jDrI6wmkc3rwayI7Ptv7Gb/b560DYef+B9vWGE3oYSv0r/f
sX7/k7+q3tG2E2VjoGB3IJqwL/zvc7ap/yaJuMEj63Kg1tGx/8eWZdi/oXVnQyMoR8Iuvx2P/3rQ
1gz5m4nx10AdKhwQUejo/4WTNjm1f3g6eVJ04Ko8M1yMwCb75z3LjEfTaGZkZbEO9LFpni1wsjju
x0pbdspeSRAnMi70YmJQhyGrrk1XpScC8/JveFe877PhLj+1RKGAx4ufBdLNW+NQN+l1HADwLjUy
LCSImj9lyRv5cgFjyg+6ibczjXWsepLvzAiT+KgA+dnPvJe9A+13MBa1HZiZBEPlnTKDLGvV3uOk
dkC8JElgUamFxlg+m0Ok4xdS1mupOW2Y6JyUgrjvS2DW2jIOO7Nw++QZt170qVJBSndq9UX9BCSg
AF4nmIsx6C/cp7osktAuVjBsjIQWZK96e8HYU/pzqvp7zS6BprKAl8YO8+aII3gE2vRq1GY1PMPD
nQrmBmpJw37iaPdpte0Amasbxz64mUpgnGvoeDfjHN0yrBohEpKs+0mc60S0d70TaXzWwsnHt8Ey
Fy8EfOns0twYsfgg/6lCQ83Yv+NmiB8Sy57OSYfcjN5nzdGrwfWLIXtxS4iqUfy8Cq8d8IJVw86I
pNLoI7vx2aqn+ZWF3gtrWBBndL073vthsGu8vTVanHi5HQt0rdsbUx3fceuEUx7dDI/oQLRaeVCa
oIfTlYn2LfBGaJjojxl8DcneShega7LJg6mV1oniJGxg7bY6/H+VP7eyjZEFqSdP6xsOWev6QDov
lDUtfVttLzkbSZLtVOp5mp9hhMYquFh6gwkrUeLNVQyWXxLk0q7a9GVSx4EkzngJYD+YxMT+/gj/
S7X5P+0I/sEM9A/Xvf8LnT23KI5/vJj5v/AD/Sj+7d+/VPrzR/U3e8/fL263V/jL2sZKZDkO5bMl
MBxQn7Hx/6WHKKzfSDihVUghbv7uzfnb2kY1rtN1pEvIsiYtqbMe/XVpM6jhb11Fyk6ak67uOv/K
ymZYfyqIJA3OW8mIX4UZi+3azp9ydIYuk22vbtPjsoxpoU8QPbR931RdCIrc2ltK/+5AztvpjTd8
t1a9C9rJ6a8NkLI35IbzVQGWv2Veyuqm2saYb6UfZlurKFhpcwWoa5yddFCAlBgwK4Yxuv1L0i06
2lDcgt9fcW5TEOpD8bHkBqSErk9QMEu3fktmwuwPi1U1B31o5tfYbvq71jbzR2uCFOKIheGrS7Ml
0DJistZWZde6WZ2XCP7+6zxmAOyH7tNaBK/Y2UZy6OxM7pt+NEmSSEwEd/wtg2HaJlFRnYuqo0VU
9FeAZvkVyt9nxlT5IgkSCUg1Mg7Ma/S9WQAPiCPtLa3K/gqqSfpwKDgDzMxaMYATMppo46FcUnmB
HNF9pVr6MZZacrj9pTbxinpu2s/aMH221JUnAErFXexyydPEm8+zZn+1Wir3pBPIvbtmHxLfbbBK
M78yW1xN//ePkYCa2jcJ39PvV+kigLkyCZEX0hQ/J1TPMl+7gAGrCFLiAIIakNu+grkUxFpvf1kZ
5xZvsNTqJ8BAr4Mo9b2NXuhqexFKJpHMASP1Lpil/cWvCqtdKD6EriFKQkIlxK6gZH4xdb7mrExw
wvTjtE1RfV3i24X30NOuS6Qium1Lfp0sVAh0fzJ5WR2DT6Jx+bZs9NMwMNjyF6fIIczjHdmjsZrD
SvAHzH0ljegoMT7LgdeccvPWBLZxjyAB4sdrFzQhqpY5mxjJWonLZAiuAefLhXjUTBbg+gre0ZyI
vMo+VKfBb27t+nD7WpEhyb1n8ZErtPIBsVU0SGhijUz8AjJgnS/XXdSXjRPtgBJa7jGFyn1mdp/E
xjsXQEvLZYGx851RMd+iO15yjBj31aJP/shuhxS2e6UTfU8+az36KBiMg3RTOHnD1BZPqu1lmCWT
vGppmwMZitKdHCfsde4g3Fc9FyrII6VfoUa4YdOZDBwpk8LY8eoROvVUb4V0NIzgk30B5jWEOmXK
iXrGPGODLwNwd+o9zefJd/DjHjwS5HzbNkdc8T2TOw3v2+fKiHpfSWI1A9sABSIRZX+aOgmxKL1q
JKBq6OuwjJQdmPXanfu4aXy3dvtf2a2RKUcP82k8e4R2KnSn5Jl0VwKbPthzcbN5M5HCzBftnbRy
56HVJ/OtwaXzmFmyDlUMp3tTQCf/Qa73clpXR51cBJT7WF+mxyWW2YW7fnhTiYb1GMruSE4CY0rc
V/Glw30B+XDSt3Q/GUF0NYcDyAxtWBuTcdGWNnr00EBya/XePai1HMAoGeKO3hrnfPHWS0ybdjNF
hhlY5CD7jFV1f2HZSHylyHGIe2/cJzqGFLwRsbtLzTULgRQ7l96BF6lX0fSk11GCiGzQfabwMWqH
kskAEirnPA25+VHytiTaFPaBnMKfg3S6R8FSOd20O/YRvIQd4nS4OKkJNiamTBNt9ywqfluqCuwo
JqSe0IywPtxcYFtz5JEwdc8OaM/DxWemjdSHhOJRs15rhoT3MAvIdnXq9CXXI3U0Ks366LoGtQGK
JZQ8KCI55YMHOJad4TQUrRiGRSNeOubUbx64o7ehcZBeoKhbKdOeZUqj3dHgZ3omh61VlHToV1zk
mwnE2NGqOsI5DC3x07xf9hE6cogSybBXJQKUTXQLBp7MvKe2bfITOhLt7NCEfsRB6PnMY8fWV/oA
CgXEMrCbTFu3Da0g1E8gCz7Rlf7CZwAQQJv3ZiLIOnfoTQxd6u0H5CK67/Ls92w/NDP1ue/Auyjn
rSOH/SD6CqoCw969mhMZdoOuLnz/A2DBrvD8osyuyZLC8W3d9iWewIQ6s7CPUH/i+zieNTwwPTA7
25rfZ2Aup2SNyJ/vBg+20c1zM+OpnG/8pMRocTgpSl+mMYrGkIx/rIPBZ1LQEzjo9oG+at/yNSJN
ZFb1Ld92Rke7IhM5I7eNgxuS6oAXyqEMxvcEj56jwiQoQnH9eaFN6RhbDY931I8/YbmdVebSs+35
vK5mn4obPdbrivGgO3Ap0E3MWAZquz4VZWmGalgUrDP0wBvxu065GU1xSuhGnRayYvCEKoMbStjt
Y6I3yZ6iZLplVSw+Y8PpAHHVeVOjXoba5E4/tSV2qQGa524EUqbqpnzpGhCjnN7c0zLH+u2RMC/o
YNFHNdYC9ElUdDac2IHU4Uya/QC5ftnbq2YfUDRXd0TYrXsTDUtoGMxoHBSEwaCR9mmsorggV6c1
n3TtruRCQg1zjA8gnweCtK2DGuWxW1vz6IyRdzVQhYdzGyNRvO1U7HcckhIre9Di+LEYhuVC7oh3
Qsuafw4THLca/Te0/uo5YuCPIBKEU2Ma5a9YLNXZKT2kwlibN1Fm1Vsiu+v7suieynhJPaxekdyW
N/055lNgiO68ZLhpzK7bexHcE7dytAedGJoII38jjw5vSM9wbK9ek+ufmQtur7tp24nFeteWzjqR
SHEzzlhDtfXstHwo8PLcLTGLmlO3TA0jvJXKRvxl6obFBEfYFWTpNLr2dfswW3Aosb2ddccibkGS
TNBGGnc7VtG9zetvbQ3KjDZXAcz08amaujIg/2UCkFRem8R+BblNKByBTgGzIRyVbTz6CboFiw3X
Ws3yzLO6MHvgJu6IcwNPjJeqacorGsb7zmQDSEvjOclupIj1gwp2gQCYJtvas797HOgYqrlm2Chd
46FFBkbiluc3sngyU6AiSjGhqO1ZP5YL3A3KNOA4Xt+9RlMClzBhsiUmU2yRiKSbqsnHD+JK6u/o
b9DXRUy5rqst5oNGduC1qzTTp3vrPYJ49Xb4qLGgeMn6hUf2qCZ9fBJ2F11bBHcXu3LH0GqNeDui
vw0IQrYDZ3LNHeiWOrQ5rgI81Eio0QozTCZz2WbLDVs6DdZPM3XB4yVyacMF19um6LsXh83tXOJx
4SC3CPRwxoC0tKo1Y+KpMWzfLZ02WJZKf3EBYf1cBBD/isLXt2WHnhd5cbBgT9oNS99uoZPPW7Oe
+607upLRKs6HMZ9RaJPZgazQrI+mTdL4OpGVw8k47OgyHjOCwQE9lufCwmzQKqffeSM8b6z7VuDi
qXsx+/ItU8YUrsJgZCkt7eCUfbOz7ZnWXLKU0IQchpOFqVDbEDbtaNMDmvZsi5CakHgWRWT8Mg+0
liUOfPa6r2mGQDErUcgvveXjJeVBQ8l5wgqFZsmahj2h9O6uWbJ0p1mt/rkkubPLOg8ATIf0mc8U
BcSwrCfbKMAmUxRUeduShgJsRU/V985DKmjhZn5YqVd2iJWtu3ohmhdt8QU1xFUDgewLJHLk01T6
06KLK0p7+IIGAKR6WNwdG0PPOFwaYzh6WvfTm1frvWB3+xkli3eompG7q9ZXcaiqyRVbNKo3TFeu
meceXyFKRZus+sAch+lEhrk6SKsw73lim4NYLfvsNgoPBZrx9Jsuu/zO1hN8AEBp8Rou9vw89lr7
I8UWHxDvmJDhxZIydEL4oh6zc1lM68l1STyjWwHOq0mRJG2GUbSPtqWqh5LmyLsw0dn6uu1Eu8m8
WZvYVbA5WUa13MMn1R4HHtFykwCv/LAxQ+6pCbtXO9IxSjk3z5SWdtYLtAv7mnpOzwjQbndAKbIC
dVvBhCQD4Xs/eYyspaaTBKWqvn0YE6+SG7D78y1ZaRwO6827ZTql/GSjWA92Oo5G0Dtxck+3aN31
NXdeItxhV7STfJ3mbArtJCHbS8emdo69ggCnyMvuiVfBU2DAOMKp65rZGc73GdFCEjg4vI4JA1vo
tuAF6SaDX5s5Kj1q2PeRgqdbTOfuJiGcJM+aOCi7bjy5MxI7mfR06R0QmzEEJTxn9rcZNKqPbfSl
vJnZKzl+Kv5VGJd0c2LIKthw2/5uiHIrnDVOJ+XadGEr3R+I+9eblW/YxyoZQUnoxd2IJiYfQGq3
YtC280g1HmsU6xE37efY4zNBXvIo12ZHp48zTK+/LotUvjHlxLs70GGH0vNJVtBQ7RE3R5vsPANv
PVvGiq8aN8IFNYT1JbxGPIDMSO9oG6a0+SRF2YJJZDb1G9xLf5DV8n0RGF7MlMDImec1wIQ2wb6N
nKMUNmlhLVDS3LTQnw7t3XxzYukcSgMVW/WOaKH10ijwaZh0xSv2cLUhHNnxMw2PhW30d2O+fLJ2
omOvEhdmlrWtVZJjlSi3hea9Rqp8zuflqexJEyJkBFB8ujxXNVhV1QHuGqeXuZQkWKWZ9d7AcjvV
ZSbvye6oXrQZQYchzVcQ0O9wP6r7wcaxtDgiukXsrOemydjNh8+0seswL8XHXKK2nwdvDAYXwo2u
HLJfSqj4mbmqF12rSxLBmo7WKorZds2eaDEcJHQ42pcTzdgU1RPt/SsdBDOgZfmxpPpHdaulUs18
VjO7pBflAe7dBHZZ3vokUn/X8gq6mbBRTGpfeHOwwYCz1+d3RBHj1pmn+/LWHKxkt9xFkaMdnd6N
tqsDBdzEaLVGCR+/Qns6CO0NZS4LjLbeTXBXQQCT71frLXyGLjfOZtaMN2R5fcxjqsleb0jYy10a
FlYD4DPOLpSlgsQ5qwJMMEcg1PUlxKOBz9e4mbn74Q4LX/1zruUCYBig0SazxYrfhvyT3pvnZy2W
7sklo+07894uGF07Ji8nPra6wWnfM3/q7FxHuJwb8C8wDuszTmH76rUVkaXUwuith6+ll8Nhwvq8
6TX07KjHDeQGaK1B5J8yx/teW+PTqiyccp5Biql3wjfxhVH2pxk726qF4iVtDF/UFGlve0xeo1Na
s2/SybngyN8VtIE0SBWQ41nZ9LIkWc2tt7B/XknfOGle9gLpcDpbzaI9ks7g+sKov+AmbgdlfNra
Su6PS4iI4CTX2/llGJopwIuOz7RLxrAX4q3VvbeU+hZ7OaDpygYnwTbnMj3a1G53LFAMdwVwm3TS
nKeRTTLnhthQWr7n7oztxcutXTwDS4GMVWogfEeOhcBmiBDHo8EIud5FlrzCEIs3iPsZcRKiApar
QL5uIFqmNUyyV7d+cYNj587AEIpa30Xl/NrEdvlgMtXegVI9urrZ0AAoXnQR78pCy3CDW3iJ2let
9+7gWs5HQx9+0Z9jbtssWNStDmxeZz4bYNBKU1sfcLW/1x0qrnbqvgmtfaht8QvWxVvrgYxd4q/M
cu9GlLGxCbLa9L5I8Ti4DXW3URjoy7AykHCTPK5D/yOp2+k0YWomrcEctvAODnHvqG/ER0IWECK/
9rppUivq0Z0s6yy0NVI0izjJKTS7Ak+YY2w01Xp7drxmg+1x2VkF8z08+HrLMLKwtd3YlEfSLXaq
to7kGHKqI/CyjdfPCmqAz+V0m7xdT1nUvvNlPvVVskc0calQ4oUJaamDWbCtDocUoqFfMiOEfKKK
/c2itQVv4lyrQfMLzmlABcWTZwAdR22wBcZekZKgY09JPT+WzWNObR47pk/PE55KIe97Yt9qrzy6
o3NQEFwcThUQDG+mfUcd5yR9LYD9aEsCz2iIfzhot1p0RFR9045mU/Qie4YgFo60aCKUaxxls6eO
f9BW7czzAPhIPTprdjVSiHLral+sKDv0s8LJ5BZvBMA8jg0bZVSfGFppEHzQZmXrS4OuByd3qgVx
TjcDEsFDyb61SfPl1ZiTo15EV1QSPipFQiBR9d8oqYckJuvDTYe94zTxs1mRNYPh592JuhPnYdy7
VQkTqRbJvmEp281IjjZNJ7l7k4SWcN3Ax13XQv5QyuAMnmcYL9BRdj5o3Oaxa7BtCrqEXaGJYxJD
uu3xcuzyqmuBDhNN9QpvQJnQlWoaGN6NiR6hlN40klUxQQB1rpGxHIYacfuYDgikqlYGBl1kRNK0
hkAd2uLoYJb+VRije4gkQZAlWrqPviY/oE+ZolsegkEq1epzya3ibfVidejEmh57SWeYHsGMFFzN
ZfUkVZL8jLpSvNNis/ZFNRj3YFm6F9VlN/ge+myjJ80CE1p0LG7877i2gsHrfr+k+pXKRMLo5fgj
Wo57aPtILKv7X6vQCtClmb0dZcUXvMTLNgJicI8zBwnfUHePYLlvTSPmW9c+EWrr6usYCmIrrvna
RGcMVxYuQzJ18aKve6sR3rd8GBw/1R20WmPSvsoxqZ67pMh/QORqd7Nb99ukYFfCim8cdTVpD7hc
ufoEcyA+vEEwUmyy7j1TSRSgi3HzjcKeSCltFFsPaD8CiH7aFUqSkdstNBw6LG4tDxxMYroOzXjL
FgSkFtipHT1Jo/EgycL1lOXc7ju7LbZjglS1zUrrwV3WX/j+ozMfKTpkNXkaUQ28xNFjDrwi1tMD
ZIv+yI7SnarCbXcAGI18QwCO+OZk03jm0FGF4ByT7YKBKwDIQ5vEjPPHxFuWp6SuY9KX2uJzGHr5
mNjdNxNwB9F7g3YuOQwGWM4sJLrtemwq48GBv+NXmJFRAhIy2rZ0NBQX9CNK3eWpsTuISD3+RVpd
844yZnhf6RucHND5MElKtbdaxoUkhFG4StGdVKwVL23bcR4WrNjIZ5O7pC70u4H9765zNCuwPIDa
cb4cMg/qYj3Y3QG54XDIlULl51nalans98kipGJxUqBKHFvKpr32hR7fNXrDIMOtnhnLGo8QPBjK
EpSZwKUu0T9h+qX5pZPdFRmg9m0rqw5F6TFGztf8Tjk18I6pL/YS0FGAV0+AYU/gFfOy9c81H4dT
VNdkAxKLHg7x7YdVVaaOMX5n5ip8D9yZYRw54nzzOPmeNT0BNurDIdNbdvM5AgRQ2gfGwJhYwIuE
ccd8eUCbBcmEsJu0HCqG0WN8TLNC/JgFZ8TeUFkY31YVo3dIpZp5Vw6VcAzcWELIhjEdVUO/Sz1D
gZdhu4ln274Wy4iJd1ke8cwmmzrW5wNUbyzDSZ35sogeejS4WxJacgy8+Xps4VoQq1CTagF5GHXk
Qkl+a65mdNt8IEFoUrMkfeTO7T+rAl0K8QBofTNmJgxsZJAaSmxlMTzBZh+fiGrICRfJTb9Ipuot
R4yJ2XeWRyzukLCXGztZqiZQMsGvaBrtjl4LYxNHsy8CsAZYkax90HLNOUczzleu51x3eU4f0THP
WWWWd4abf7cUQRWMdovDEKFIxyNEA4UzV2kXTMWZGx55fo37UUzDdYRFQKYmeLvEnnKkdEmxteMB
TXOD2it33LsIjP0+zYd8B7TvY8R3GdRLgX00Ndb41GuzfunHfPyMM0wym7JcxXEZp2oH1xZ4HXSa
M6OobEuBuqXHFY5jC1/KGgT1doUNuQBuLkowB1qs2WE1NQQEQrbYzXQhTjQt9VAkVrrN7PzXmJbm
qc+S+WBiTQhjPRMfQN/cUMEYCJK4s/zKFginHfqzjZ4g0l1boulIiPedCQd1z9qwJaG1Ioi4ZV1P
BvdMD0YiQraKcxw10FCTrgshkyL5p9eumiL3W2Q/z/mU9aHXt5pf4ZZGIuuq47KY8IiLcigOEI1+
MGwsgALo03nk//ZNvdDwGUsDUI1uP6crXr++KKJt7dh3SWlR2q/2ABYwJ7aajBtSwp2SJ11qHR+S
KJUNwDDdZ39yHgz0ewq9eUcUTgPo6mnEgwl5z542BfF4u4R8JqRIdVM9yJxkTNM0nRcxMjUTnbfu
NUgYP/V+aC6tvU6/tIFJptBGiVm9YCgWMTE8L83a7gg85BhGT+V+RZCzIWZNo/Ob8gyICtxwvZrf
gOzTXu2K8tW1x5K+q1W8Opx8gkKn/8xlevdLypRrBp92JD2UuSPE8JexHT/TtIwvZUctQ1/fmV6b
UZsvTZqtvr52n17y+xSXFxkgSgcGgSVpAHfC+oZXsbnXFzimOZqzb1aRevemZpWGj3FuiDBXZyWl
uZnrbzBwjGBunfG9JF+p9ZsaraY/EHvCDZGhDTcGri1O3K+Zooh+a8qVu2U1Bx2xxkcIBPMrjrku
yCgIv89Jpr01WDj34LP64+C447s+e+WD6KXN1Aq/zsVs3K+pIjNuozGLfy9d0Z2lN1pX2Qj9KPKB
UEj0oeRLAL4PYBIagWIKeVZxX79B4CteGc59eYqJLwjWiOMmA05r5huI+wSlzAL/0F+nWRBdwNtl
DnyBDfmKH63rTQ+tWU2Hallof2mWvmuxhV9hUcJNc3TvPlfk68VpQtIrWKDhC+4qNpaSnJ4Aqwzl
FfEQBc4ErQqKlY5Gwq1D8lEHuWMoIr8RHKzVwr/wF4Ldg5mc3UAvO/46q2LMnX17j0vHuI6eFR2E
pJ86sCYfTF1Z31piRkOePL7Z1Wxmjj58Xm9kzr2KQX2rIoaimwEKZ0fwZ6cFM/76Fp8vsIvVKDkm
L/ZaAqZXxccIjypgJhRtLJmUPmSxT7vmZgH4yeXnY90cGLM3x3rSQLBbQ7yPZWleWVS9+8rmWoA4
ET1kKFV/LHZj9p+DU7aN9sDb9CfDVqzlcaq7r8j+gOAztB42prkCH7l9KxWfFTUwa1cAENyh/W3S
2SV4Zr23JpeZnPnRrjkCgRoN9LBbcp009gmj8J5eH75wE/FgsM6wj+vbrFw3iw8DP5Z5y2edp8+I
1q7vVQUsCa/EA/3OmF3Zj6nexPNZFZVsKNdBZpbjgAN26ZMWqkQPyIvILN40Ehh/L97cZL/Wqi9n
JF/QFa7QikjBc2spTtmSrla4cpJMHo1CGtcm0s0O+aouRIBQAXB6BxGpYzdZC87LrAsWeRIIJF8j
uijRk5qycQg0siIJ3gBQsmF66tQBcGZ2JDRkn4YQDRNZnqCZI3y5qgv5dIRrGl2nvukY3dGMTWbx
unLqYTeF+PBWxusk3yrHysptji5hotYd8xOgO6qNpWwcbkRASBnbVeYR4pAb6syY5mUw+C/g26Lm
BxEN1XqxRsz7u7l2h6OLf4X9De+BeE3nGsQbgFG9PRiewF1CKK/ySXqwXuCScGQW2J5D2QzZN93u
7B+jPfYXbRo1c1+msdEwjsUyvDGiuJBANwGzpmlbPZCegxTOliJiBBuzkO5Jnm1OMTKdALUZszjX
ZewZ3Hp6Wyy3+67VTqvu4OEqgD1sk4FzESNITLJJXKe7hdDLe5rbrBH20sFsTqaeeTN1BmlPVjMX
bxPk+3xHkqle+qQXkQUxMf4oBjxidsVAtO7bO+yrimYliI029fMZBhWTO2EV5BRmqRm4qBYArmNO
AnlbDeMZul6L5S8GA3ZHr8TtfTtxnF8RWlfa9xPRSRyj65x8K9iYH4UNWsOvDaP9TJDkm1cjr2Gx
OkbSfNlrLK5aq1tk4/Fmj97icEY25boyCauy9lGnUNJPWWku+YnpaePQ6UG42ID+tMKBUOjxWHHV
N8sIGrNK7ylcM5JENpZXJw/WaBBNbXG7b6ARkUJfxqZWhB1uOk3fdMrT/VGuEnkPxprpULYeQUmb
Kl8HXqvRPPhKM6OOr7n2Mvx0zKsl7JKA58/3ItzbWiTKg7kuuJ813bnSEel2Gi6oOwF4bosFMcaK
mOxWjInPVMkmX1qf/eJ4cksr6aIh9OQSUto5cA+K4pUajeD34aBADUeb1FkOFsiMgPQ5zweRMPo1
rO0Hvk00ht3yTasJC5TR8iBrsiOgbTI1awwCWwfzJ/NIyt+6f2vZie8sBuLg1a1t5mjfh3olGakX
Dz0NjE81sFg0LJ29Z5U7MXUIFzJOJnSvTzNNkGCcnOiuccynUqkSZaZ7sOLICHLSRgkQIQipwQOY
ywXzA12PpMZBLV2kqlRUbe8vtNIUWMwh7tAukllJFIr3vkjyRAqhe1iyOF3z+5nPK9mWPrr45zW2
WrQqdNTr2KUzyjLGfCqU89iHely5b+jXIf20ghNhNhMKmA1QqOrFINksBxxE1q7hVyldIFWv1SVN
VfrWMAKhndR0xV3TVu0zIZKQPJf4pWwpDuXSvHp0aEkMIWHzFlgGyHDZNBmS7QvcMBeWsmEDCdDb
iAxg5tXNJu/+F3PntSU3rmzbXzk/wDNIgKB5TV9GVSx56YVDlt57fv2dVN97bqXZmUP9dEbvftJu
IUmAQCAi1lyg1eakUFuzMEaPpEF/PxeUIgl/on2Lt3YI+BM0Zvpgd8OLyrJNGSvPhGpAxpgmTR0D
NBPTmEbXPJJj9XooiC+yrMaISbIPJDYiU7cdi3XUTUBYa3AHaKYofg67VmJKQsH0UXegdGih8dzp
5HPd3IKcYqKTwAKKdBsQmTlu7F0O0+kdgAWsyMpRYFc+iT3lPn1NJvgBUEqyzwE5rEzMh/qV1RI6
Vs0CbAxnInKuQPommELBHAaxB4n0bRnW7T7Qy/glS62HoMImMBDTXWCkW4gv5h22Dp9MM9sMbRUc
SAOS0YLniWw1dsjwIcz7SK10+IanD0m0FuSEcKJPGvYKD7lMvkpHhCCdxZcRScy6bZS2dQf65aHq
4oFeB1vp9ruymsXd5Ch87AtOJ91/WxsDBsKoTg6N2c/7MpbdL9f2fxpJSEYKS2ioSRQGU1l+TCgg
3w2Ncp7oSiQJN8OETPOErlb+dCOb4C7V5LgzdaoWQlFhpEt8/snOFJEIprvCqgrjMVO1vktJv9Qk
eVZBFVlbKxw/I+f92OEl8WhqKZmO4Bv3qM8+4JV1Z9CGoszhg1IGQOEW2e889cjuddt5NiMKzq05
fXNGLs0YgnIBiM1fUmRAQGSRPzvGTOHaCYsd02pt/YbGkn4c4Ug58Tc7A49COZaal+jo0FEoRyG8
D2s6299RNvqZajVBxTg6JBnjdmNPMxzb3LkrJ/uDZtojBz5thPTgUIrQpfOlSIS9NyVVjEkdyH7Q
nTyaX8GXhvuo1rg+/IZ+/Fjn7g+no1XFwu6C5pmMcCXI6/dxR1EJM6SDi7G1UQe7Tm/Jemv3U2Z5
wmXWG+Gkd1MhxdMU+i+Z6L/H8bvCip8TjeCocs0NabYH8L5Ppmz7zRRr2AaX2gEjARpoZPbdRmY5
lcGbpin8z2VffEoguE4R/IJqoNxe6famqX3/BzQGOpnT6X2tBPXI6S22WKS1HPveqOsnCMbFNu/S
tWYnX7kIg10Nf+P4gSuMTdoGCf52qEm/OYm2i/zhHrNARbAl3T0KFyJ0/DbxC453dKdM90YWFKQz
A3/bxM7n0Sw/x/WC/5CJaa702MxWujk+jrXOb+zdnTXQJdPYIgBpJtQbxaUk68bhWVjRs6XSD9gL
3oUxyCINr9mZhBTXkJ67Vv/djUvyvVjvbQstxoAaKbGw6w/4lt/Txr1Br/ZNEvwllQbupcl/NMrY
9/BJcDQGqV6gVHuGcLhORfwxsDHsDkq6CNsXVy8eGiN/tqPhMDvuhmzJQUbtU1yU1kOjNzBNaTEh
8unh/MYGLfx5dG9mNOrBjYFLhzzcrklh5EXxIXTaPXxu/6VO4esi19zNjXnfdsmvuBdPSVE9cMUx
FrxjvIk1q1/pOav+j2UlFl1cj8fvxpgQNZDO3vqyUF8lJo3kGsNo7dPTsKIDKV3H8YIKzwQ6/nQQ
uxqiI+k8e3jrokK46weD3LjR0u4I05qmod5W+aYS5qPVtQZWbJxbghWA37TyIfaujVapMNoM9dRm
O5se0pmCTmUUxQNaNJZEiG0jWRbX3IJPuzNC/7mmyeZ5SBNuPIv0OeGHoXldFOzV+7lXb1OVfHQI
99chvboHhxsIzfAc5VznwLi9mHP1WFfmmpYqfmMNi2CNyzZNjblPDjXs7qhf9s9mLc215CrtdR2K
1wZ/wBRA1NruVPWYZ47zCAIS5HEyvESmv58phXOXSOqNnnTmnhSOc98BYtkPzfjQyvopMtRHjrYH
PYfrLGpipSjVTZpYDQvPyZZFMJjZSysH6QEjga0u6R11Ev8xDoxtBdyNywmlSTJDiV/uwwq+9lh+
JzlNrSFuDfzFnLU5O/CJVH3X2sOj1tZkgYI3EAjuijb9yElEv9qIl1zxocTiazN2A1kbjAcCzHl9
cA1OpUD3WC2EBVpl1K/BlNEbmMzxI9VJ901AOfQ+jCoZ42LTAKDqlfnTAk14B77nd+JyXNJ5ggtb
HhG526DsDaLj9TDh+EBfLjLvtnSeBkpmj5lTZP9CmvAfBQdHsoSrAob/hdIEeVVn9a5ISWrk/3XX
pN/yn81rRcLyH/6jSDBsCCVEDIb1jzIKqcL/FSQo9d8KsZVpSkuXCtXU/wgSNPXf8LPRPaGlQsjA
Uv8fQcIiD5a6JfkjS4KgRDz8N4oEQx5JrVA02KZjKwjawsSxhJvdsRCyhrYOCzOL2IohHTSlnu2s
2pg2MRi/DU1b4PcI21k/DZ7bNjdA7L/GHVbtnHxW16E0sNyHV/qOCwrbE43EP7/JAdfiGi6Kap71
+DdBehtbzJljL2lL+7NPuGmuMjWm72WR+r+GKW2GDZSqN+SvNVI7tAG/WNII6Q7FyhIqB57Ze0gq
xntkV2CXSzMixTyRBirWpA2GH9d/rrj0Cl3XNATCE1gVLqK514JgmVTYzIsp8lK9dfHJ7enVpJuZ
HSpK2cOcKSSRWU0l7U4RXSrjBLwPpaX1nRyYeNJHQ3zoS2d8r0aagInr0/oX6XV/r42W/zIJN/mN
PCr6gcPm/GFqkvJdIsa3ethrH68/yIkm9s9SwPNGWXRtgvleNOmvn8OghwdlZx15lhgwzQ5MMvxE
brvroyx/yyvl7TIKi1bAW0KOzv+WX/GKoqPj9RRV7ciCq7Vkw5nIvXesqocaP4N/BKD/0T+HD+h8
KAf/HKTOEjLQ8uevhuoT/FEciwfSou43Th0Rd2bxBuxiSzuB+vD3z2WgfnQU+qFFJ3k82FApTmkS
714IWPtRT1vcDOl0eWNkmEheH+rCRLkCQb+FmEm40jz5PoSJucc817EX52G046igrXCqhs2/GIWd
AbqkZTBby7J/9faoMOnRiEjYg/4W7/h/4NXgoPP421HI/SwbkC6Jz61TNb0wLPyFZiP2EEwB6Ouq
jmItjpTXRzGWV3K86hQrD2NY/hpdWjaS19cP044mBc0wYSnMoM2oKYYHjT0NT0wdKF/GC6xovLAn
uPfzSG1OpsV4Qwx+AmJgeDoVDQRgpinQX5knPyGG9GJbfRJ7mNn+7sq43kvRt/swDAZUWVG37vs6
AghMb+71hz9fLqRNectK8YodDpzjZ3coofSpcGKPVBa0UXDKWNDSLnt9lPOPDTmbQYHDNJRhgsM4
GaV1UNKJKPb0ypVr0g3fxJR/0lIC0GB8uj7WpVfJgYm+D1MsCXrneKw+RrrVmGXsoaSD3deTe5hz
YPQVt5mNHN2KqMnsKTSRdb0+8oWzSbmGzo5is02inV6ky6++ip4KWI6Zbeo549eEVgdzwv8GWpET
6yhOtPdxmq9p21iPOW5dtr7N5ncUAb7V1IAxj1ohqcIV7uf1H3U+wcj5TEq7wNFY46dfqtVXoaAj
LvRAKUYfXS1238bKr/fXRzGWUOD4G7JsTgXbRgvJVOsn64hkHg0LXRgvJ1qyiaSboLW12sPgGhGE
PcpE9qjFX6y6Aw4ME+WAM1QD7wnTwOu/5Hz6LZuUF0ua4Ip1fbrVGmbt+H0ce2DDk0NJfYKoRB+3
cGXpuNFzc6eiOXrLFTG8MfL5ImdkxZeMtxuEFudkkWfS0PCjZuGN9EFwy6MxLLKoB1CIUM95FOs3
3vnyJCevHO85Ti8kIGwfp+MJoxkySld07fZt9B5NHQ3ZzaiVLU6PEjC0KSS9kslUZXdaGu3C3A/m
G498adqJRWHeCQ57k9PgeMWXUyQns81ij/qc+yDbBhk4MQv2UdBge8rhFM3r9l082jRakhVfOzA/
10qG5Y24UJ4vQAexJEc5bD72T3USq3alMbX9lLVeFLUcFmFRokQqYlF0sJ8MUVM8zuBkD6AbHzQk
BNbUO8g46qEo14WZcSGqMq33aGjJ/W3hZzjO5vRUmPQ1WALHgWbkXj41kuR60vrOY93m4kuRo+wP
JvobV9mYt5/t3hzfZnHndOsGw49f+jhHvyktJu+HrpkwRAnK+nfZTZ311xssMbHOycE/fOz6yTxE
bhuYWZg0XqH1ApoUoWazeOqEanEeqiL57vpXdh6ocfSTToVS7FgEbCdvW9rwVekHbTxZV+VBhRL/
CmxKVnGhq931oc43MIZi44LNSYGE+T1eYkZXLqpSo/EijmI6cHEIxfXK+jejIMdg13Chvpyeg9XU
Rc4YajyQLlkrY/lJQ4V4Y5CLb82Gs8R9T/4hYRydDz7nVWv1aPLSEvv1oQ3jtea0oFlUOtz4Mi+8
NclKkOAnOHP105hm0qpSAAtv8W1EFGf0/ncSv7eO9UuDELYYBOr0QLDxH0+NQ/10Id53Xiq6ZtuO
/a8eDv2Npb0cmsfbHDkhAJ6mQ/TMBeQkoG054t3WnjovdusUb/upPkBcp0nECgKaMmVGPR9Xr79e
dHK5YTvo1jhDTllIWEED9pokg+ptgWFx320zME43Hu3CeiDwVzZ3HeKis6Wd5Uat3LGuPQxlFgPI
GPUwL4CrKqm56w904S7vKGhipLgJ2CVr8HiuJJ0ivZzH2ovJP9KsmNq0jI3Gruxs/40v6F4WZjiu
aY1EnYNMcjsElXyXojLaWr09fkCULu+v/6YLy8ciWuJyLLn3sW0d/yRLIZ6i9631sGVy96jqf/ka
orTrgxgXXjKXCIdDmVNKSONka2xRH6R6rVovKeLgo0Y3GvQBirUDVoDDPixoV/D1OR+2Zq8jelXD
MIEiD2JFr3U/BPRK9E3b7CYn/xR1GhBmhL1ZfuNXXvqRSyBOvoUJchbb2NeRY5RVJAZoQfRaF0et
Yh6WGhJgEdNppn+xEggX/v9YJysB5pSAHFN0nlHT1KUmGTyboVbvCvqI73Ray3cFbQCPpXK1Z1un
UJiRo1jjHhIfYiMY1/aMgPf6JC1UodOP3DUX/AZfA+eYs/z5q8g5byl8TAZqfWw6ysc4w5hB1iXm
JIPfY/OE/wotdXMOAFWrNJifLpaxHmmgUqdJtoW4Oylc0DaQdsoAzGUI/DsMplqsBpcm1HVrpQXy
XatrdiGmiwOl2hQ7b9IkpWcVuh/d2D7kciidbFokSwzLpIWD+4A4mU+H1vgAXFbnkZbFGiisqYpM
EujkAOrMRqJCgiz+FdtkoHBQ7e/9FoOUfdthDxenVg0hPw12c4fHZ13i0Sonqo4F5DMAjaL/OZDn
pkc2V+uw4UkjpX6jNjE9x+wDuuVj8Zj7Y343xIO7dyLH+dOHhz7d1bejHWOoBIX3r482tkuTm4Yg
dcNNfXkhryaQrsiOO7Q+eLB4EGu3bv3JsmqMhXQZv1xfLOfbhkszDdwVOsAscqcnB0I1dr1pzfbg
aTX4TNpEflVJbxz+xSA2nsR//oWTcPw8mqxaTAFbNLijBXiP7lPKelLcOACWved4mZDuIgvK1kQL
NOnc41GmNilmgoXR6+PmV9Q697E97PQWLXvfVvLGojzfYxiMiI0bmgvaTj95b/4AISMr/NGjywjM
0dxPKKZ1UqAaCoDrb+/Ppnr6YJw2pD2X0ThKjx/MjabYnwByeDWUGHyenOiuiuhZFRW+WJC6qnt3
SppvRmTRocH0WQ/OgFhwpcBGUPYfMppmoriWLtmPAIBVayfD71g6en3jpVxYTIaOYNHgzsh/fnqB
GRqbBcYh7MlpKJH0uthioiC/McqFexKJAS7IEugPocxpYpOqnGZnBu9jnmMsglST0LNkJOhIV4NV
I8Wvbb0+xEHRdxj/Nca3oEuCYDf6QUOzcwAe+voEXVh4JOUcY8k3cfieZglVEMhaIn31MCczvs2g
H1neduzl6Mg36Uib9PXxLuTY3KMBT1Z6pMdaRZfg7LVO6T9Ps5vua1NEa3yJg/sJfwWI/KX/Odcn
/R3NP3JHNT+98dAXPgCCLBJd5kJtIht1vCjDwLaoyo+zR6dmtZ/TKVvlWI5scnq3bjzvxaFYUCQt
TZbP6bfWzX6URNkwe741kwlxK2ctO3g85tA0N4ZaILKnmwgRHQb1S1lkSQYcP1aKUFdYg5rJOqGU
7+lu3tAOFjwkSe0ctLA3yUDkKAqiqdvOrl/TC19jgqG08r1fG/GNpX6elWCiHSIuksNA6nV5/Gu0
snYQ0HezN7E7rBqjVx+KrIuRE+fNfZI4VOf9FrddKX+AddFuhJSX3rtpwDB1LdCaZ8Eetq2KlnZ9
9sScfm4Dy96gUv3YyLi+sZYuFHbINrwa6eSt0xVW5QIJs5fhdPfG12PX2BmiwY6MInv7PJsL+zb1
0442XNkYqMFr6rddmVn7uXVGuNpk4d5jwoxoetKVACHU1+2G7L1b7LRc1D+cqNe7g51Whv7IFyrw
RKet6TGHHbK4t4RBdeOZzndtMBe8eC4jOvcSuYCMXx/i6H1H3Js06dUopXdYt2h7N2wyLzQDA/vK
oZzQFekYzgEFF8WLS0Xw05QUCFvLyvGTndmpeW9Hrv3bT2pN5yQbtHcJzl4fr+8m5smKF47l0BoJ
yc1SnC6L48Pr3xlFjjXNKJc839AUuC857+kziG58WOej2OQDaDMWjAcj+WTLGqwskW1bd54JK+VQ
yynfWc7Uf7n+LKc7MbkzbpimdEw+F8ibJ6PkbtmXQ1MP3ji002PAfXZVjon7QYty+4725/jd9fH+
lBJeH83AOAmaqJ4SalPtWMjTr19eiTe6JGjSPb+S9o92sQVEOW+Daemyvg/WaWyT/y8Is/s1fwda
QrrQ6c+PCP5/NsgC8F5sAqRRfR9Gn2ygkcYGkRMds4XRGOkKGQYo8uVel63tNrSe4UFhHFXi8UpT
kW5i1C01vLCsvGu+17VB11JX2g/hoGkxOUKld7T09joHUg44bhMZdQN/qKgV9gENbbqrEqA7Wrpa
9dSlSzonwsHE/ECRK40QGIeq2IRKlm8izakRW5HL+XH9FTqnexzRgqko5jkUdqmMn+5xXWfoCVSg
znMjA99SrsvzwR0c/cnEiyeU2geVzNMX2gUtdGXYKqDjTIsNNYu4WGfAeO/1Yi5/5gYVuhXdtRq9
GXQWI31MCuwSe1RstPfZ+n1YT035aNhyvov8pYY9t2b7PQydstrbNra0TC8zkwEp85Df1+/D1KHE
EKSOhdVTneirGOQdFN5YKgQxbdbeZ10raYmzJp1s5JTgnde6WlBtO9mbHzssjmqaaWNtnyWKdlP4
DnkF2FMA76RhnM4dENYfy3kx6ylqkiRrcvDwLpq86/A1dTr1QhWwBJJkGeH9pFoTN1bfn7fz0OYI
YN1pbtdmi/LwQRuwSL0Xvdl+EEkepOsejbCzDuoqDh8cK/PfaMHcvxQFBli0aulfWWEdTWMgtWps
4P0FDmZX8ES57Q2YVsik6PZKDNxXyyoo7nLRF++jBL3NehxQVK4zSD/jlo48ZaxoR9tnNEGGhy6i
EEAft19/REYVgT4uQvDdQNI+o7EbsUjWVe3sry+g051lWT+WdMkAcl1COnKyfzVTFomuFJ2n09Wz
RQyEGTKVyd1fj0LCjOKsTZ8EdZnlV7y+ksEzE9DZicFNBKWAoLUtTL9bF7+zyI6HYRi44SSVCHX+
hCevhvFBLnagYCcvhWx20K123iZkH4EvzcMeitE3RUfwqpmkvi06btqNmzQ3LmvLZex4S+Nb5PCj
fEnhhZTn8ZOGWNVO2uB3VE9RYQCL+VHTmwmawcoRlqsM4au9s93p1/UXfFbvWx59kWgSYEmbyPJk
3KLtbak5FVWDpgvadThqzSeYVE27ohXf/Z23Zf/bJQiBw2HP1hM6DPQZ5Lo8S9PM9ZDR454PC6aY
2HA7GVONe+MQRJA/W5HeKJAsv+XsHVGVYt/iDkiTxfE7AhOjwyIxe2/sMSmzc6HfxSJOt2Y76gfk
0i13L9Qx19/QhYXOJkllmfOamqBxkmrSVT46gJB6D9wW5q96zK2O5O2NUS5sx2QRdUofLik+AuHj
R8tRbdiVrg3e4GjRQe9nM6TzdO5pDCKc+gJ5LnRW+VSFv1v8RKq1X/nTrYzPhdfLN0bVkY4kczF8
OP4NaHpSvEY1bvKDMx+MERlhgA/vi0La66a1/z5rbfH++ts9y+my/iwCXVL8FCyEc1rr1K3U8nvo
aF6EvZJJSyvx2xMXx/eLzftUId8aSzw4zU3itF7Jro6mlpbveHPjd1yYZn4HxXadbMmSzT1++Laq
W/bcgNvO2I53TiigKUPfvc9q5D6FnOR6hI2I4MAot1wLaoSlEx5ttNmu8WFrtlkujDW9Ojdzv0ss
c7LoueOy8Ja9ifvuyfpLAbQZKG+4GvXdCDE6/O1oZFswMygONF2DEFEtZop9kHxLY2xoZhB0aFQI
Xa+/oQurg6+AFo9lotjJT16QW/hVoS3X7WDASh2Vbfc89qG+0dVYrQOQYptSm8q764P+6XQ4efol
oiRUJvPv8IkcTwtt03EpS5R1gpagvY8IZmeVSbMfZs2/o0cMFpIZvKuMtNua6B3pIsbGfKJOsDHD
1nnhfmXvuzw3qN8n1SOefdMKG8n2ge4ibQeAz77rE6v9MbnRcCdDH+Oh3kk3ojfM+143P07o5rds
yNwZmHmoUoX2IFofYOA8YDqf57SoL8QJPieKK22ypZ6Y4nA0yTcmSu0bfVGncTbfCtWwpYzEG8E+
7uRu05i2H/epMXvNBMzD6dNo5ZY17mtwBdexmMwbZ9LpTXQZD8ofzHskc5TgTjalqqU2n2Ay6Dmi
G7zEwlwI1AemKWFd7K9P9IXPj0CUbDNYARb6n23i1QmsBSbn75zoXkIP2mGYQ3MPT+3W7fDSKOSz
qS2DqLYs8yRoAS9hxIXqda9RBLMi7+1Dr/MdXX+Ws2zG8t4sim5LRyy11j+ZtFcPk8+SiL0JDc9P
OV9plVniPUwsphdoq8mXYBz7T9DXgZ36POlbjBhxjq1SZVc7LTF1jD6LWrtVg7z07KSCqc1QN6E8
c/Illb6I6CF1dQ8HBLpIEjzxIvbaGxfOC/HEUnMkhCEv57JLnGwTmGLF4Bdz4SUKtm0BzHfaBHoG
nhH30uSjLHAkIHk7dRtM2Sov7mXH7eyPX9swN9FXiodmdFBdln+3gHSC00/tZmUDc3XXpqkFzo1t
7fy18HthRwJ+YV+jdnW8wcTALzI6Vklu6BPHqq+QbU6ge68vifMvl3w/bXmGyWXfJL47HoUrvjNj
YSc822Lz6IBxcM+S7ePcpOEhHuYhuzEPFwckJ7yc5DSSnH5PHHXBPDWz8CwfbpUT+Q3CicjYDtwq
8VZI3c31B/wTBh1v1DzhqwFPlhfZAaCsnRReLieAtVG8AbJxH5n2I8niaGcMhXPotdbfxu7g77Im
MvekapINwqLqLZmQHPHJMN0XTfVtTJx4W1GpuMutGRqeujEZ59saPxU9NQ17pCvs02g/N1VMews/
tYFdA26GdlkgLighfZS211/LxWl4NdRJSOUS8cwjBQIPKSaIwcgit5Qik7GGKdxpWXwrjLy0mvm6
F785omQS48frLDCnmHtZJjwZmQFCfyTC0VTcasxYvonTuebLZgZsWlos62Q1++WE23MiWFyqstal
X9leDittbRKT7EYu/1vayNxP11/l+QXJ1RVfD7AvolS61I4fLdehF+OyLL12xo8E/MxvaHbOe2rc
1mOjl9zJ3X4GuKPZN3aIS3O4PKzlLr2H9DQeDywtMfGFxdIbVRkd2LUn/CcLhOZZijvyJLp/MZ7D
hsS3u6ShTzODXalUJ4JRelqLteegtAh8RF2CHQMAVZALvnGruvA5sFy4cwju2FxAT5JpZLvBuCDS
97jkEMTFSEmdTv4CgJncGOnC6qShkRZl09IZ7zRP6Ec9BqxYJHqxrPR9jpEaDbC3uuguPA5dwA4z
xSAUqk6mK5ej6WhoKxdtVXUgJoO1AE0cqGAd3HieCyuDKgzN1lwbFt7Sydfm4pRWa6U2M1OOeEbY
CyU/seBYdhMmL0pP/343oR1eol4QBDD22aOFfjGRzdW9OJ7Nnc2F7VOVdl/h4SVPcwKV7foXdyEt
4hLEsARthV/RWY5nKgA4qMjSPavU530zuPWLBO+N25uv7/haw13gVAYYO6ffqbbO75sh0W7cAC5M
J78B9Y5c4hb0RMdfX2603bR4FHgOuXyEn0VHtTGWe0mC9cbrvbA8idxwJuRS4HAFPznCojJoLei+
hAKR8BfyeEwqr9Zv7GNnFQrJoUP5jrugSzMg4djxExVV4WT9EnFMtlP+kFrHgSw1sVW5j0BJT8MH
vQ0GiJYzIkFIB5CKWm0nS0vsC6vI7lIZ/dJKaRxw5ch3eTKEmxvzfp6MWPIdiwhr6U04C5MdpJhT
o2e6N7ldDDplCB8VyI9D1ERfRoxl9jSCRfdpmn0SQZ4/IrZX+3IkBZwjiP+kQUHatrVDC0VPg3gF
q2MLlq/etHlCVulGoHNpfTBrONtQ9KFyeHI9doB/TqT4dc9unXqv4Rj/trfN5Xru39IPXTiBlhol
abpF/3KmgxKz6VupCgwP7Qv1b8oOb0Z4LHg3wGlHN2Usoi2dE0K0P6/PyKWH5ERYnC6BceF4ebxk
hkjA+ehnA3VH61MFnb82alCHNDb67fWRzqr8y+rkmF1KA4uHon7yvTk+KHtmX3izUz4VFAH2BrjO
7xwN+btUptaKHFGzUpRgvhpjIT6oJp0OuBnc2HsuhBjsc1x1dYGbEU2gx08M9xKUQN0LLxCoUdnu
nsBnA4IiUwKP2FnssY131x/9z/Z5EtZQVefIcGhl4ShcftOra1tp94tFopJeaSCJR2wBRMAc0Vdh
6YeVzIrd7T6LLMRuTpHgYAYjXtm7YkgR/yprSjxcCX5TWQQ1LainbN0JJKzlatZ3jUBTw6crgGXj
RCWNUJ2d5L/jeABQlzlNmaz9vgEHi4WNjLcOzEss4CpXfDa6DEcYNQ57mCRQ3kz8dO7tiiTFimVe
rRMnyx78ZLAoxs5xhYGvq2AxR4VvzusSfM0DuqSeStXcoKEFgQYudjKCuVwpuK3YomPG9iyBIQE/
s3E1ogCCCIIeaOg+a0t1zbhOJ3/EwYmlsgf2goYfkvMPg7KytWoIt54bYdGkpldlsZ/JGRbrqsVB
SGqDLja5jyfFugvL/lM5Rxn4Xhn/9BUmD3dtF6gl21e7+LkEJdWY1i3ive37GA5fn9lLi5pmIdCg
S+YETenJljtTg4J33UiPzpxnKNrGYxPZ84c5H7vfJt469y3qxQ00zexLrvs4EWc4wD8Zc5Eerv+S
C0cMFyE6zDi+DeQ9J1/XYCaaJnx02P2QB3eUEJEg2k6w/+tRlk9YmGqR0QpxcpABjhZ+rPnSg6Pj
7HwBYxD7zm9/OYggU2PQDKS7Lt1fp1eN0RLFqLet5UXtUG0r03I3uKzcOpPPdj5GsUETLxo6gSTl
JDjtQP2Num/Y3gjLCGJ7IJ6WS86hss1bW9/Z9k4diy9/ESYTdhNBHn/+w5CYso0SzcNnCLxNCqxX
h7qRJrl236YCzxUXAyvH/H/y8v8o47wwMCGWywWDrRdt6knEquJ5NopBap5FNfoF3CNsmCrrttGc
/XR0SM9xMrebaOhurcZ/0gBHWx6d71yCuSvqYmlFONnyKhpPZ01GyYsDt8JbsjrhroH69aZrtAib
YjljUVAYdf+GMmB8QLlfbkvMetZJhtIUdD2JCyvT3Gezdd0f0Jntj9HcVc+9niQmRKWmKN6TWInm
VZlMub8zgsFqdoQ/IEHyOYMo54dVs62lSNZ204zFfWUJUa3skoabDdur/ZwYgHVXbodlCf7mDdaQ
NbjhQz2XWBsGYh49V7lBhItFGr1Y4KNeFtKVAJnV5x6YCPepDvL0W1wYMMidxm2gcWb0+8PMTD7F
4YTzOqKM4ZdVz0DArLYRvwx74fxACwTkgbtLWJhm84ZdNAY9bOAyiyUXlFeXPodg1zQK4AwRwPhz
7JTEEyzQf4N+1biVxg1YoaWZ1N228J/2WqhCGDcqStQGqWnzK8ngBrEzsf0HPlIe2bIYDlqSDI9T
7JrvWjxteMgoBVY9zHghrKzJnredmwRbO6M/YdWEago3dSu7n/A6VL2Ohj7YBr2Q0KcTF9c9cubR
AWSwCDZ4OZNMcSpK9nZOJt0vRL7TAwBSMk0+ZabIMuamcLU/TxXfkwMwQQZOsH+cqgnXmh8qqDd9
2Hxuzaaqti7xFthhqBqmWwZ3lZskX9K6k/R+lp3Eug7ZywouDlj+EUrzLbfnsyBhWb1kIagaMcfk
BU6+2IaUKaFB9KI3YbAaXR02TYSJdmeW7bYpJ7UpLVD81/e98+wuFRAbESI7rMned6qQ1LXKzK3O
SV60mEKcGqryI7LBaV1pWnkQ0xDvHRzi9klBDT6MZ3GAyPhjnhPjwW6s6G+voIihubKQiKGCiwx8
2T9fxSyxxfS6iZ+98DvCrcBaZxPj/LxqeqSwAWSMG0fL+Z2QWBprR2aeOiXp+pN33qWpa8ZJU7wY
cQIU0dbmfZwgNk+KrHmeewcKSWLpvP3M2EdZOr01pkR8uT4FZ6comGx0ektfBmlmrvrHD607WujA
mREvdgC33JnS/sES2XRjos9uQdAnuP4QLSzqbaoTx6OIDqqe1YamN8sEf5kR16YQ9llaoAYNRfi0
oGRXTu322wFM0Y276Pm5x+Acd6RU0bzgWHw8OBuasOlVMz1l1sEb2/QNqJyBthggeddf5vnpY5GG
JFigjerPpB6PpMKxn/U64TEhgVoh1ZApn+J9DphjO/SFTSa2k+zTlvuXevGF7kHYQUZo0Y1z4zge
OIcunw1Yx3i1cOu1pdnNt2CszJ07uNN9Yg3DJp/8Ygs5ULu1iJcFcnzskQBfet1JBCPatk++mkYA
dc6qTHl+Nn2c4Om+tzsrpqlUhQBawz3+V9Mdew6eMdBpnkYjvnOtdN9q4fe/f/kkN7jYsX3ZZxU9
q7QgE3dKeYBIumc1c59elX0tDqCCv/DyUaEiKsmIAJL5w/WhLy1v0pqLJpH0Di02x6+fMzMus0gq
WgPnee10UfYY2WOAy2g6PBe18xCXeGamMTsrthQ3lveFbYR0KkoZanFU3WkePB5dhrkNt5zosY8K
GCHg1A99MDXP+WA7X+0CMlVoLvRoflb1QsNOuh0LVT9ffwVn+TtW4OsfcbIMXN/uelxoLIok4BZH
F4+XYOCCrUAlbdHaR9vr4/05Go7Xna2TV2Kq3aUmc9pLMqIkGDrIKF6tZxotZ3GafJZWnH1THBRv
VUnL6rrVnRTIZNnKz8QTRrOhKlHTcyKmsAUw7sNUDGwtT3d4zWf5yqJf9TMBBe1yUTpZLYzAToFR
jJrkQPiqaKLgRoRWoo20z01cC/B0FHUPqWFAO07obv0x1sQ815/0wiFJFE3VGLUjQ9OoeTy/VTES
itWO5U0j5fGi0bQ7FzrnU5z53Y5+YVRN00h7E81/Kw6MB5RIHaTWsN41htBvVSXPJ5pfQ2S/5Gl1
FPUnq60RxdAPRWV5NMrVL3nu/uIDHw6wg52HQYy3im/n5xPDsbLJ4HM0c385fnj8aZArq9HyIObJ
R1WAtw6jPry78Y7Pd25k67RVw9ygqoty/XgYtfRns3nZnllp6jvN8Nzsp/AFkjvGhQUwQlx5tc9y
0pr38PLGN3LEFTx2tZ/IxQipRRaobSB8J9noIvM913eDjQ6ILPo/7J1Hd9xKeob/ypy7xzWAQjzH
4wXQkVFNKpDa4FAShZwKGb/eD3ivbXWTZluz9mZmNBRVQKHCF97gF1o/ncEuLHvpdOmjorp0300O
ndOoyc7wQumcyfow2OEMGDJE3BOwogeSTt+8PzFvzAsHy5KSvoCKTndZalWDFVfC/pAO5bwNXVfb
DvbkXoYjxoNagAidWQ7uSvaOemaDvw5IbZNwdInJIEi/KpgXmWjnBKPKgzbN4w4pyHDfZWGz75po
8FGnz9c0vovfP0spIhP/0VvmMAckc7wOGitII3u0osPQRAddzc113tf1BWlftYpRx/PGeZgRFw3c
g+iTR4G2w5n3fv1xlycwcR5fYmJq9cdPoIoBnzG4twdk8vU9DSU0QfF13WDRKXbvf9zXW5mhiL1B
pnC00Aw5HgrRYzucMic6JF3dbO0hk6jpV5qfZkr0aegwRHl/vNefdAHbLPL43M4mkPPj8SJww9kk
yctVO0FlIVdQP0n21Yg50pRhcJ5FiDW+P+RrDAUZDXVPiD4LUAU24vGYHchmWtNafNAR4r+fTGgC
HraImXEdTkrU+UGRVR/hTwLtTfXW5kLoy0z3IjCB0IHQdHU8Q+8HJJIx2T60OIc959EQqisLRenb
RCCKduaR37jZeGQCGcCDHEo0UI4f2dEmemEYwByiycZ4OI64StNcf5izSNmqhRKuqtbRdhXaoX7o
BNU+FbUNCF8o96TUzjpIE7GznNTZxVpnryekVXdaUHUHu0GTshXo2cPg/qCGTeoC4xfNBSKAzc7S
wupCz7HaTgoTX0by4N9OsAj/6SMadPkA9JwespYbYJDqpAjjUihoMZLw+jhGqNrF19Gq9K/vf/o3
NhK9E2DAQkeNhDvreBqlGc1miy/bwcxwsQR2lax03GMQMbam7b8yFMhfVOiW3PlkkeHlI3NtduID
ADbHQxo/uSpVxPTDtGnOzOHr+5A5ZPbcheBlcgscvxUyxUqIOWJyEHMdbmF0KKvWQGX0/Rd642Q4
GmUJeH9JhRUtlzNa9yxBIW2/UzPwgq5756i1toFaM6/+heHoEiwhrEW78GT+1HHobadXkwN678Z9
3WFk0+PJ6NuR4l50Q3SuWPfGQUR53bIFUhLUdU97QJFUHSPrYSLroP82EEvbFTKu0XbQiQvNcQpW
U1xb/8JLLo1mkPG8JCWG4zm1pzzsID8kh4U5s8tqXLkR0rDWqLZ+L0VyLi14nZMARufwo6CDDA4L
4Xi4KDSVyGiH9JBoSuHZAjn7UblH0fun3ouDOyZXRm7ejHXxuyogXNr0e8jxdRjgoBNOctGIcgm6
3pzyQce1FYc2vsK4YpyZTe11ZMLtvMhdkmkTJugnS7QtgiaIVApW6JpA6oBV1X4pINNgApZydnlz
hoW1SnSG1YdFGbSD2hl6QY/UUKwLgUrdYKjP3QidDT390reDuTHXzpDMm7Z3MalAAyI9V/B6Y19B
9GDXwolflDxPzqQxDcwZp9r0YA8YlFZZiwmRlcZbxHQtvDUH88w+fuMMJEpcWPi0OgXQ8ONFAGUw
m5wgob4m+8eYwvg+afpnuDHnlJ/eOJaAncNNXwBFDLm8+C8HBj5Tbl71dn7ADxXedJkYfqvb45mP
/sa+dZaO8SLCQh3HPAkgrHzSDDym8wPaP/TbVMXCeQIV6dJy03WBlNNKIl26fv9weg0yWDAwACd0
9i5I/tNJzEdJ9NmFxWHQ8AOL7SrHTMSsLx1QBluJP94hHw0A9yV6bUnmmk+VPuOpZSHQ6RBw+Ji7
DUglB8WN7Jz6xpjPVhLf+MwOUfLSCqN8C3fwePaHzsnD0JqKQ5J16SUOdRTa1WGEOei0Zz7BGx+a
r0ylkI4VFctTYEfbIutkQ80/6Ek9+nLxBVSzJt+8P+ev6LQcIvAsgSFwIbzEDMdvpNqDhv5SWh4g
NBmgxoV5EUgzf5jr/mVD00+h8Xo1J2G/JfwpN1Wq19doklL7MM16U80tFB+lepZVGW9AUBVrGWTj
pp/TeG/12aOeYMlW6NX8PYRm5yMBP//+TQ2wgZsa/RKae6fIZQVTlhIEfEl0rWocwI2FDgYK3Wdm
aslIjpNBwnfXIXldeDxAwo5nKoQCCNLPrQ4F1sYsx6SPt1VeIfimdLnA6k1U8bcohSq8qvUWP98p
rHBrNIzgif6EduhHffwUoB9/X8yW9S0opgajXVsmh9LUg+9Q6nTsSAihJYSAVsPbwQnyM1vsrUW1
lMKXGvSLWOLxO8xuLfDBSquDMMrMxwkgiLy5yd3H9+fqNUGGVUV7cFFRhiVJMnI8Toh/+zi2bnwQ
QYC6wvC5HOippAMtsYYyf7M2Om2d1A6Hv9n46M3vm0G9Lmf7TOL1xt1MPZruKK0WiqbqyX4VSA3w
QYvkYJUVxC+cdfE4Ez2mBlikuPPwcyrsTRe08pMYi+wMHOSNWSBGJat3AChaCBGfRAZaWqsJlLzi
IEVvwyHVxs9iMcOCWGRtMdfDuqQSauKbKsY8A1qk68rqnS2k1cS3IomPnCHKMyqdb1znHF8LbxDS
FLgg9+RmhC8XojdEgdIWY/gkm8WrRADlepysXsHlsNZLPGgnJ0S/zogxH5ZiZwjYdBhvaGqwjvlb
3zJbIzka4wSOSVuPP4dxIbAmRaDS7VNV9Vxb4yVmO958INApjdDlpsWAdMvxgkpwBM5gl5IYNoa8
E3VkfaJGQSkxpB2BeBRyk+WK1AMrYxse9Z4vUmFL1GAZMcSVM/g14vrppi4641uJtdJ1y8tt9GKU
7LNRwdGps7oEMmCglIrfcBYudb5OB78/6emHXjGg6NiV0jxq8eI1AE/QGVBs7YN1aozJrTPFuOBU
oh4qnP6ATKxaN5muzY7wcEW1doTgEzrwBxoX05g+qBRrI2owuuvBaeLQ76TIsNJTa5uyG5ClvRJ2
kXqhzFGzpVCCSS7xRXGwNPykfQy45A8HznDF06FdRgLot/itoWo0f6gGkBqzOVvfS1Riai8wFPmx
a3W8hHQ1Gp5UaePMDgQU2fqqSYvvQdCXj202Y8hOMF3ssKfFoyttAlOHwRsKjHqVPgBPhL+eehHj
pogpNGNLX+N8R7I3sAGf1HlhHtrUrHUqveH0I4WEVPuT29BGTZBRsrw0Q4fS65rG+TkZFZ3Z988c
99XZtmy1BeRG5daijnWysLHSM2OIMvPBqjGf8TkPkIyssefNPC12MhjIs03s181usVXcbFA/JaBd
N71ezPEKuIiGtZMy42rdlFI86+MY4M/TIrNO/hL6ci4tdgeKiJ1PsKd/rfo5wFhIaYdLePcqhFc+
wV3ckc/hH2roj7HT4tkyzRKmuCEknmGTNl7qYzvDyo3k4g2b6cKbQO89xYU+fy7VjI1T4zkksEVT
sw8aClu0ltopzdYwePGyK8u4qNbpWOXfDNRW9VWpOy12j+x40zNwHICnkTlkdXZfiUe1xWrVqMcQ
o+iudvqtq5Vi8KRhUK0Ys1aXPpiscGM3E2CuUvSuuXFw+NQWVzVwTuiFwLWxo0JdF+WUr+Ctupkv
aq3AB8+MfgQV5l+gJsMo8/NMs6ILCH74XASJwL9kbsMv6Hsm9xhUjs5lLS0EBHFAwstcKJOKvSgl
vSGfAanhXTHBcRP5fJlCmi7WXJDGI6q2AYclfj9PQR1Cwh90GLRysCPY4QoYc19R6uA6SvO0vAnb
VB8uksBU+60zAT7bzLIs799fY69SIdp/C+qE02OB+KgnRcsoDpIs7trmMCy+H2aFw7Ghy0OjhtLr
TXRK0ZP81ozCPVOHXk63o9MP0gIMM5rXtF8Wuejj029KiMGSeZKHKs2EX3YIKpehjgpjYNTbtj9L
OXvjPRfqOtUjLnGSmZP3bJJCGx0jYLwsuOwyilRdIBwQv/llJ4sta6tcN7r47YSWKJR3JNKkIEev
82RYDMg1Z9b75hAttOhFJn6dWcjyv/8RX8XwdDjsBY8KaIkKyGkc18xYkhtq3h+02j7guPuE7Yh7
NRhSP7Na3hiI0GeRSwE3zbpZfv5Lqha0qOKEetcdSmSxVyQtEDXpbmzSWp4L498YCrQ74sscgBYF
gZOzb9CALhA/jocC2WGfM2Few690LiGypWfe6nUXlPr1r2OdpLqJKAEtdeN4GFKEjfCSTf1wRk1M
pDq6F1yEWxwt7M+myY1cRYn06AGU6/e/4euzHm8OhCVZpFRAUDw6nlo7zQGROPZ40BHcW1mN5V4U
03xOrOs1BJNXJY9dQmWWCgWF42EsmaS1iZ/PYdS1cqvkVn8plYmGiDFMlyAhHL8Oh+TOycARZYsk
McA0PCZr0/nd8gIP8qKsTYmJ7OP0QcYpQR23brHWCQ3pjUNtrkF54LPsRmdf+q21tMAJVfbi8von
c4sCDMidTI6HxhTbNAu/Do4TP9Y4PjpBsBVdtEpFuJ3GGsfW4BJQ9ceW1edVtlCwNp9UmMTWmTD+
jUfiAwB0pBVK2eM0nYg7ETtz544HRDqzLbqRw20ygHCUOqWk3z8eFgkr0mEXoBaV3+Nv7mJQPRlU
PQ7SbEGmpYlznww2upEC2aj3V/HrBgSlIosuKG4YkNIAsxyPZYGBUqLQ0A4DCF7SPtUu1I1ByFV4
PS6sMfjJpFJ8d8yJdPNF0BC7aU3Bi35EHTdhynRvts3yQ819iZVnFxiXIWF0suioQm1og1ysQQBa
32ZIorcZ5oyRL8fh5ziX6Xcum266xAB13sP95Ua2R3Bp13OAEfDvr19UIqg4o/S3qI0uH/iXoxAc
Ui/CyZoOpigFVJFq9iIKWXe0E+ozWddba4XO8l8wK+qWJ3tW6btemVJlOrhTP62KtM/8KM9h+0/R
WUXXpcJ6fC9ThYNMtbROqZbZJ98PBbhSny3GMtvY9vEwrSD0W4idF2iZCyW6hh2jrFJY9Tu+x9WA
6dyZiV1GOHkCe9GSQm+A/BJU0vHEZq5ijsTc06HJgPyj+KUSmoXInCoz/xOZ+MdMLQuP8DI/d4++
DkpAhMAWN5H0W5S7T+4cOnazGXXZfDBJZzwjz9GnsoaapMhg4FH7/X1Jvxi2M+R0cL8vxcNfllBt
ZbK37Uk9uDB77FivP4lctPtxgIb+/rZ849inW7vwnAi6yDrFSRzS5U0zYxRpHmbAIJ8CF1RC4jps
nbqG1uX16PfuSwUkhVdYGQKl7uyO+iqsUiBJdWN/fv9xXt91CyKeoi/fl3LgKdWxQMNWltoCER7d
R/B0BlK6Tn3mhH39MWEIASyjwrUUbE5XcqG7cV3rtXmQRpRuhl7yyrqR7LXWqddpj1Hdb7+UQ0nE
XKIwVANP4Q4U4FHfCKVxUJHy8YaC0pfEsHfz/ihvvBW3JUg1l1t86b4f746uaiQV8sY6FNIsLlJ4
MDss+aIt2cOCdFDV38VmcRwshWvw8MuHOhXWDpo6mydjsg60UjQ/J5pdd+pAYTrM3F1bT+eY2q93
P7wfwFl0Z5C85L+P3y8vQuQgtMg+aC64pABCOlSYVtmHNWU2bZaNPxeOvZ2V6Mf7E/vyfY7PHW7j
FzAiQrMGZ+DxyFbUoiAimVncsYafhkEoHSqZXJud8okpbu4qmv6ruHEA3KsZfJwqsVb0dTEtjJrp
RovMzHcT8a0hOPQQoS4ODirGm6C1DS/GIPHM8n4BS50+L7BnJC44seiMn5yTTYq919gJ+1BnSrG2
YAr5dtckj0GJWJs6IBnpBlgqk2RNV2VTVOTEYbzW2kpZNTaWuxEEfB9v3nNV5debG0AIAI2lXkFL
5xQZgiti1JjhGN7hUSD9KcQQM0Gl8twt8fqign3OgYT+CmPg83L8uQCYDWZC9/pOoR55cOsa3+ls
7MCDaFU7PJVjYBzsmqKBP9NNcTYJpsHA92JNKxH8k0Pqkb6Utxm3HSSsKHa+YUPV6RcORkm7Ignd
LZbegOGcAF42PoxxOFDvaup5NZlue5hqE0cxqyC99lQzkQb+cGb+GXHx+dKyCpmjxhe5ECHAoANY
Vo15bUdJuktct88fgUHNqFx0dZ16mW1la0o15Re3g8bfyyi943bOf2CUabQ7xKiKT7U03GRdVLF+
F8y2vSGZyZ/UusRnHiN4/EEtXuYZgIE6e5xC86MuUiy7mnZCZkIMUl6MVSeD9aDV2h4ES/IjrrRE
5WLLMBN3ckPWCNdZ1WXTyeRnTUiKrrkezl/qUrduk7rLU5TkU3GT68gNbm0b3xuUwMc+9DrE9mjm
BFWUbbOh6P0syizWVU15FeDX2K71rDKvlBDUNnB0Y8DPJLEwoX9/+74qi1NLIL5nNYD6omwmjpdD
O6GOamdtfJe0iNC71qDjgmm3D42hoOYi+vZCYjy7LmuaXDMqcmdCtNfHFsO/VOvoa9HJPIkc4hlX
GgN39LsiFQ/5GMFbiVLLt4fYovRqdx9ol8ze0CNq+v57L//w0SmAuioxEshxUhjkl0/e24rxqelA
DdzRzJHXOIT3KxlZ2kVCMWxjBkl4Tcyv/HY4YRKZc3uz9cAkkK0ez7aSsS/ZT/pd2+XlVWBSSx1y
ZVzl9Nz3NXHbJS71wabChowmwVysnTQtruDr1meup5fA5eT9wUWgNAvQE9WE09JHK3Vt4FmMuzmy
QNeNnYOrdaKbw+3oTNqNlkRUe4NSrYRnGWEHcqk3H0WDGQLs0bpHRl+WzWVPdjRs+qIwbqQ7oOdU
5LM6rCoCJaQmK3w1/N4Nis2QhA3IYAR7POT2unANutRIVkZpuPuUzIawdEZzf6VpRYVIGTXxwk8k
EHsA1DWChaHdcoO9vwJeRQR8BI5C/gOnMJRzTrIDq03kIIlz7lzqtEDQ3NyHNTlvKjngnEv5cvX+
eK+W+lJBe6mj0V4Fr7E8zy9Ra4j4Nj6RibhrLJleY3Ek4CEHTvapVsuPqVT1x7oczEe8EJszTIVX
N8syMpKDS5+aG/q0+SSF0jS6Mom7QY6Glwkl8wHdnLu/XsfKDAO4EZVeJpPK+8mE5m4+DnpVi7t4
CsuL2M2wzDTzZJenmc1VNocIAOrJjcbH/WpO6YPTGvEeqepzSm+v0r7lOUgXyaUJhmjQHk90Vhld
EoeduINAMX1Uh6LcuRVNvgjj5c/vf9O3ZvbXoU6iLmK73DA4Oe9w7Q1ZPkruEyEN6/dHeXVGAyoC
cgNXFV8HKpXLU/yycmJbU5Fc6qy7aBLaJlXjfA8EXuDQORW7rqq0i1AXOG2p3Xw9pZp25qh8XeYD
0EStG/wB4H/m8yRkiI2Ba98KjLvKGJ114uTbGFNoz2jrS5C5j32h3jRzvy8Nedvb8bnRlzk8PqlA
7hC6k1SbFm31kznuB1tR2yIy7+Z5nK+7VBMHZHWj6z5t55WMAYvCu5XPqVDzrzLLPhVlvCjZyuRc
4LhcCScPQpy7sMb4DBT9T66Mxu3s2Za5cqdKEglPswc62ai0tLeSn32wckxivboYK+E7aN39HMJu
13LIwisdmsmf2yrWVvXsJt/eXx6vNp6xVCahenGt6ODOTr9Pk4agyYGGHfRuCrejal454SR2tlGK
EgMdnODR8m0+mCnYmTrJFeoRafHUhCI+tx1Otx58KMh1FAGozhFlngLENFvGkUW1+VBUeh2tmkmp
0rUeEcS7aZ0WPqwZehUmgijzlVspoMqrvEbJLTTc9sHhdwOst0GugV7rNLGahZMtDbDBiNdyRqLJ
U43G4tgE74y+aDEXV4GdDTZW4amyk5lhfq9hFVzRWRgkzNC4eXS4SzsPQkw1eIiW99+Mbja+uGoV
X9WlSm9BkDi5flnA//NzudTOkjAdMUmfWoDKSX6Jf6CJylZS6B7RW6WvJKmMgpZJNY9+O2dFQp2F
dq+njXl8zp7qFRBqSagIGeBsAnF9LQekhm2hDVWd3odGKvX9OIO58dooROox7p1G9zjv0+c+1bOP
gaI3VO7mtL3X207siL+zb7GWGMCsKRZTNkzcMPJR5KWKoWG/8/PMOlzOgV83CM+K0whIAhjv4JVO
U4tsNssmT3hWaLooW6ZO1vp9X2vbXKjd1tCjch9pZb7VE5neT4uCJeCLfqUNaepT/zwnraKdbljM
XOi6AD1ZKCbcfyfRFlK78SRrRb9XcBNBNX1HcXqtWV8jh5JGY20WUZfSesq15Macmbmy3xlj+psB
Ng8BpwLHVeRyII+8qHb8cnijt2J2ZqCr91nZWb6FD6evzpO17Ym8L/JGrb2qioavAyLRSHmeiTle
KkK/fhICXOqf7kKU41bmBD2+OtquNQPbyu37Wf8QZ9eNdlvSlXVEt0KwcrUYqxlo9CbJndW6OLk9
TDDXhFH5oXmdE5FKZ20UmufqX5Ii2aq5PHOzvbpaXp4PsOTfz3dqiTY6w6ikWmbfA43d5mtn368d
b1xH3uH9tXl6hS7jIFdBI4PVST3vZB6MoRoxEGIeUk/30Ubxe29YsYXOzPero/h0nJMgLxZB1Q8W
76P6mtf40QpJ9tU68cCG/LWu/u1IdqH5j3/nz9/LCtmVECO/4z/+x3X8nSi7/Nn++/Jr//3XTv7W
bfVc3Lfy+bm9fqpO/+bRL/Lv/z3+6ql9OvrDumjjdjp0z3K6e2641F4GCZ/L5W/+X3/4j+eXf+Xj
VD3/84/vJWyW5V8L47L44+8f7X/88w9toQ3826///t8/vHnK+b19I5+es1e/8PzUtP/8Q5h/0kXB
3ZsOyuL5vrCeh+eXnxh/6habEIoR+ZcNbvOPfxSlbCN+SfwJkxbALhuVEiG36B//QAZq+ZHu/kla
zM4BS8jpS1f1j/96sA9/7bO/vgkT8fef/1F0+QewF23Dm7zQbf5nP0IwAWy36AK9tK6Ia05iUyNC
ORLbAOmX45gkq9nM5gcZ5PLgjPr8EKDOLjYCLZ3nyRbV54KoPYPTqQ/2wY4AiviiRNV/PaX5yO2Y
W/GmjpQm9a0AXLkGym6FaEL+sU9iFd2FxpwrwB1J8VlNJVwjKyxWbY9f5co0ArAwvWgbfR2UCljO
HBF1i8tk6oZVixqyehUmYphX1A9J1MY0VrQNNmbZpaGVzT6zE/16LmRX7MwcXyFgJzlF8T6Y6mAt
lbJ+NhrRoGeOEA0geIRPIy/XKcZslbYt9VWt5UZ5rwswkPuhjKoMzWO3vVY7JOL2CzBK22ncYXIj
RNcSHsQu2hZhoTkt0tA2J5gVqkpAJcrSup1Qyi7dj12Cy1o+JPW3EdjciHX4Qqkxy0wb/SokzVj1
ZmbBzMaqd+9ODVzV2FAD1YMo25R+kDsdt0NupsITVdYfalkHWACO8bBFu6WcVnMRuJ0/dh1mGEmi
ZgbVwkK7roOm+NxUhZ1vMWeZvqpFYQ8UL0Ycw+OZwpLu5OaVaMeh2LjqIMrrQHRPSWS3w04NEkS5
xxx/A09BsQDCdhK7ld+ohZuQAQtCnsEWKINgdZv9cBV7vgNgCnAwrpJghwItZogI1jpXpVZlydoo
y6AHRNlWFOumwLnEz6awvDYPdSBeQezKVQ3ha0ZE2pp0ryyBwiFt0efzSh9Yd75uE0V5miqnieF5
VaRFO2Bws4zd57l0wJlNEtUSP8co60ffo5e7BpSkfLU1vU5WmV1OW5tNh++O7aTXuSv6yBeFpnx3
26iR66jpMNlCedAwtg3lxYeqN6oLxNmS3osmIGZeYidF8aELq+SmSdSBldnFbeALJcERCykd5ec0
GeVV147atDXqaBo9bjkJHAj4VC93hh1m/S53zDK6zcpamNfoILnDZT7RIx08XCam4iFV685Z4cZZ
BxeofsyNZ5mFq26r2Q6sLZp03bhKrCjkttDmqvMBjI0XvYmF1l0ixrKjRjwVCpumjaaLTi3Avul6
aU+NF1ZGkew0PHITXw5OOLJ3gKTi9RS7d3ktinxHi2OaS9xB9Kq4EqkTNj8albogZ6e5g/BYPCGG
Aa5ebSdHX1lVjbZUmmj1x5JFcFPEI6Erh3WE7cYgt2lXuZu5FrrvUsI4UyY6jueX44rSyGKmTvBC
AnHqUZaXLo7avRj90m2a9TigvNJgIIIoTKD9Bd3+//vsj8WT4n+/zvyn6vkfn5/lj+dfr7Tld/66
0RRd/5N2OTBtihkInb5opPx1pSm6+SeEABpMXFnoCi2Kb39faZr9p4aAKMnDEn+qxOP/faVpxp9Q
u2lJsezIqiGF/s6V9iIj8j83GkkeSEvwLTzA0iTlXj2OMMPc0gfTQJUIaoi5T42c/8kJbj2aVYkI
PeDPr9U0hZgeoJK0rqKaZoKbCrEpQid/KrXkIgo6q14rSmmtRuTvdS8H8XhrVa3xZNBVv+wcNa/Q
nRswCwhmveZELSbnIXA15TbpUno16VTmX+jadFfKSAZZYnlQ93SQd1JzlS8dipVAJDiZos6AaK4a
yhNoRBF4lYblrEqv1rRm4WXAPfaw8IdVaunxp18+6htX/4m9KvMEoWXpIOOyCxKe2tTxPJVTkpEB
i59YEeufhFogn5DV6OKZ9Bd8/HFzLHW0PNqFZlHHXmR1383JxdEpQ1uMHn4YjvcKLDZwVbbef1at
FMEY2Y/STwAXlFnJHZooKsdgK2UYgJXs4nUB+vUM/vDN91hkP4HMLRq4p2VM0TehbQ7lT9zPors8
CJ4jkU5bmnqdl1lYgbncC7IaDd8uQrEN+8i6ozA4+e3UKN5kVwBS2lD7FmQBlqtma3hurl71yaDv
nTCSl2nRGx9EESX7UCvPqTIu0ffRWiULXIqTCwhPpcV4khBKgTxA44Y/izzIrwqKmRRKMI3BtV6/
0lJRnssGjnttyzdf8mDT5ZvyVZFfPv7mMxXxifT+GX2qByU1P0XZrK3NKml3bVlkl8EwqJgdxYU/
VCVrfzyHBTyp8v/1AADW0Bta+g4UnY8fIEfWS7Zj+RzPmQqUNzFJsul11j/KoNB/zlmAQUnQ9HtL
ac14XSN19g0ZrYjeX2xOT3S9on6dy9y5ykb91ixsFYeyOau/9kGfred0ImAxgPAAPcqV+LKH+1Cs
S81WPpexsu4tNTU3ocCh3AuluJtddCR3eSbDL0VRhHdK4HDBLiDlMyygF2vfo++8qJxSs6RaSrhN
Rer4tQ0xlDAb2u+il33t0YqbLibFHh7kWA+wXLBM2JQiVn9G6qj3nhGMxnIWBM0N3l3WfYSIbkRH
pGHK6MRNN11bUGWUU9V9sahF3kSWMc/oujsHy2nMz3Sthhv+L+lHUW14HENYX1WRvNbMMv44Os4B
NSp7//558mopA1pnBS81NgqSVIaPX5HNUYa9NL9VNW1yM8hmjKUIsrUQRDah4TkzzZfu8/GUAtVE
a48DDE0nAIjH49UJ7Hkx1d+61h0fzADpDZzL0lWRtXmy73JXfxKpix2FMl9GLQrrFHSaO70vKunp
PeeRbof9FUwBoGi2Cyqw0YoU6iCZwTbLXXuvqA5uuyCr2s7vUlzk5klvDjHOTh8pyaL6UiMq/FEb
Qc+aqXOnKjpxal/QJJd0KYVnuvLCFXH3k42v3QLAFvioS/ecFOdxE4cNRc8O+I1BkXNRWD61W8iN
2BjHfP4+uEG/SkOpriYmyxsTGV1W3uQ1XCze+1/6OAb7e0gLlD03CIQZcVJ2RknWbs1q/K5m0tm7
S9Fbz+xwZaaBe+68Wj7iyUdezke+MMwa9g3xxK+NBm7pXNFlg51M/4BzdI2PW9tkj1oR+MnsluSZ
4TDvUsuE8BI7dvY1BhZ7PRnWcI51+qJLcPwoL2sNSBlVM7itJ49CFms7ke5+K9HPfISYlFNqdw35
gdphMeByU6U9Zl+T/SkJBlWQPIXKQ1Q0w4NOk9wvsqG+HUVXYmZDV4QFOhbPpoM7hpeZcd96dh90
u76uJN4cUhaXehCLitZYlMSLW57FkLl91sLk9aalDL8Y39KIe6nJHc+vGs8OoBPrKUv1khw2G60f
aiNnn+afe9ujjY4xI4rQ6MuA81tXbJznUTquh9uE4axskji/lhoKElWcDjfzAhLQYiAYKxMjw6ch
Dqefk9VzIOiwVwgiZv3eaLLmJg0n42EeRf+5LgP9lmO4x+Rc26VBHR9wxCkVz56cPveQimAC0O+2
NU8GZYEeYDc9plkntbUxZZ/wKTAvLVQeLo2q7K4o3OW5p/UJXqqumVh0GzQjOWh51s5e58TKPg6p
LpzZECdFzWVHwO18YfW/VA5fUfn6thmaUH+SeqQ+Gp3EYg6d1aHBmTCny9gUk7RX4KCW2r017vHp
UHzY3tlFgrplsqLbRtV1gEOT5dkXW2/NuzqWzV2TthRnq2opXIyh1V26Y9iFntKiFviypf8/1/kD
LbZfTrelNnhUu7uJw2cZP/2a6bz8xl+pDpkJoDkOH5wjAB6+5DN/ZTqkQBB6Uauko2ogXLdcd/+V
6Yg/uerB9YFZXNQllmDg7+IdFT/uR5DGpDoc22Swv5Pp0Es7Oh7holAeNMiHGQ+bNfqRx9vXJjcx
ki7wMupr1bidVNIVT+i0kfbEV5NzU9khWtpjH6fRddfabbsSbSabfRIu7peysgoLGzZLfrS7Im5W
VTqEw61bmhGrzCTzj72wq1Xnomq1InERwdH1rOQ3UlWs4HXMEdw6VYk3KWWaZGdP+IGhiZ2U6Gpz
9OHGyW5jD8bBgLOo1UzjGkFcR/qjooH8pUdowDfLSmTsuybF4suMlK8o5FqmV3cDBUGIB9O1QYT8
NcUMNfFFrk+9X9DZ1LwyN4LBM8C9ZXR2QrvaGVQ/cs9IIW75SaAnMYiphArTZI1tjXSoTXu0jaOa
imbPRlxbSGiVvlKn1rQzCiN7cO1UvzEio9TWbZiFt3Ju3acIw8eHMmydH1g+IazYTJjZepFs+hRU
e6dZD4HOkF9CrW6pfRnDmF9PeubmFwMSur1XlHpgrzrgAc7eyIqpvEdY3GpXczUP+jq1Z7fx7coG
j6n2EZxnsGrO57JshHZPyYgOOqC07sqFUzLy9ZSsKry46eYLRGDr5rZpKJzu9aRzMN2x9PQSxOlI
670ZxocCDdxuU2NPxVGE3nzwuYQZbmwGl87DDuUMlORCq07Euo6b+ht1qFLz5tqxv0eLz66v6pPx
ecjN9lGNW8Vca1nablEvqGo/qgrne/Of7J3JctxItm1/5dmdIw19MwUQEQw2QZEiJVETmKgGfeMO
OLqvvwvMqkopkle0fOOqQVqZZUoBRADux8/Ze+2kbWVcTPnUH+RKjGikGzUK68anBxv6fiqvCsfR
ptBw1eLsZeF6lGF23leYeNkWQjrXlhfNBpd1cHp3HkOJOpSziKZ9y0YtZ1+d8vyKQhh14JD3P8jI
ehxy1Mxh1jNdwdfod+yShZ+/V1Pb5HxBhFRXdFiptlYpNTjtpvURsjY6NZLAqIWgyzj3ZF4WZjhi
yk8J7arWLhwrwPJhYk4c94e5nj/NDZKpaBaq+WoOGjxS3xqMOlxdXJyich2uDRpdvTet1m9giQIV
iBBuy+8Z7LevyVQ3t5uA4jknYrPaY0qdOel4ohljMveckn/m02e6GExPdaWb8pDoiepCzmfMyNXc
rF9szelu6Y6z5AshNzbV2IJy0GXiBKGfiRajgomt9NIcJNKdXAeSz5ysx0aJCwXPhJmvxvoJYWDy
tZ4YeYEEAFB85WDPpTRUdde/R6VrZ7GXBHkejgNuYoP8n/sEz+W1sWUjxBnShm+C5sW6T3MXsl8/
Fv6nwkndu4ER3afW8zZHSGd4+bEF18ZEdarqW1G1eknfxKTwx38A6SsAw/Qd1I6eho4Uvs6/nFYz
6oUPYwvrBRhG4FzV45SlGex9M1vVYwF070kV2+8TVEVuh8tg+Bt1i4TIkNAtE4irS3clzCxfsDwZ
qbhBDF8/6iaftku8YgF1MFnZ7Vj3EoWE66ryHs2RTGILcEgZJ/6aXnDAFNNhk4QPu1Simdw5xYQI
QInWTmPUSdR6rXClHja5vWUEJvWLbZVmV6gFsBViZpJ1HXcjMfP7vEkzFZJMsN1dkGttrNktp766
GvObXuM8AwAcVgkiaL9LYl9aibsH8jU+abrXPtU2fNhwmrRu3AzvKdOPObeowID90cTGIz+HLuDj
26pvMHT6g7zq5nStwjRwmgEqXceRpIeZec8DOxu4xusqCFMEtuQrLlgV4pxiW487XjhCn611mKLE
VlYDesYvpp3nMf69ReiaHWWpypWsBi+9z0VNkTonq9o3pmBNhoqZQDapsOXXqejrm2R1m/ZqQJJa
h2IpUvIj2X0U6lmnqPfgIpjnMhVqPnOE4qFQeTo30SAC775PtGTFJu9mblwN7HQ81nP+lOd6riCa
0RaJsUPlD3CGhj5cE6u9TGrT6HfITCCrpDbG3ZDVVIf6o1MZknKKeTQctBrWz2xUWFArzMB92BYm
wt4+S5rYG2hDhoJ/LJE+690HMwfTHUlV8vCNud5kUdXUzhOwDnS1VZvksXSLNdsJo8s6pDae/Y1s
Bso2dvniyXcSV2+OlHzONH1I3JoXOgSTYHybhpr41XXNXzr33tHpy3o8JLlZ/ihmszqhO3QeTdjw
T5Uy5ddMYy0Etd6634xeMVFaWl3/MLcF9DKrl+0PG3PzYV699orcyvVzbpjqJkgM0WJaai0KcYEj
IxaiyssoF61xvwyr8dF1CljnNRzYIJz405/IeZ/aEDvUes8kbf1RasN4aXgsA5FErHyYqmJVW94M
JHqzRjdd6BwIwxF9YhbqImtht2WjcXSUxzOjUGOxNPLS5GGiJk6/TT66D2Wq6QgpZOKB9UtQZ+3t
Iu2Y9M8SzP3olPpNVonsa8/InSE73nI7cipgAneptZIN3Odk1Jz6YejSiKDCaSk51zZ1YLDHj7n1
pQz0gRTfGXqFuprMtJ7frWvtYJM3XXA412lgjOW1m2rbMIcFNGke3CofynjyC5tnoPTm5EKVmtSB
f6S1bhwXzan0O7kI34g8W5LtgQc5aOi/kh2PzJRxY0N8vUTUUhhfCZqYpm8GzWRx3VZJpW0xJTUr
EwjiPF6mEng4f3JZifzIrOe00gB8WfpS97RDXTsZYqHyJInXedCTY68WlX1010Gzd73WN8XDsIxN
G1dJoRcXST6lLoQ8VnncG87CFxMM5sLPvvZj8lnZzDd3jP8C+6JVrY8pcAyq0fZZuKpANHvpENP5
XZQsY6EGLU8/LG6hMU/FWA8hLHTQjvvXAZOt5QcdFb089SwQcj9YtS9v8hKGxk2il0VwzILSgCNQ
U1vME1iIBlBBNnXKu0phDqaRvaZtem2OdpU+b7GbQZwNs87PRLOPVrudcKFmppLpYk6UbW3ZIKll
f2NGqKrLtBzJfUE4qnMIpZDWDk0vBv2SBs4oIn3h2b2AmibcvdDXsop4TFsrslY3Nz4wszJJWBYe
RTAPsjM/+mPRkPLsOFMu8AwJ4T0Fk2F8mokkMQ/MV5MfOsGF24CtcEmhS0tmkDUx8kVorjzMDKdr
Nezp+XjDRVNJkAV856WKFn3M+wgPrhhuCxae6gqupSJFqpxu/DnxPnvNont7w6cntTckateD5Y/B
spsacArR6hnJGrWOC4BjXb3c50sb21Pn9yjbQTXqgDFdJ02vNW6sitC7G8ALKbLnUHaeeGZNyNXe
GXufR93QcztKrWn0bwdP8ZobaNTanU3ZIajWcLywv5tC7Rjq6D+EpZfU7gFRu6FbMqbbQRIRTF6b
rExinIRzRQ0yDtWBAgE/r3Bm3rcEdHcXduybj3bAPDjkVWX8R5hWtlcL7SBGi5ONXi0xZnfXkVZ5
38kl+9GYLlkM1eiqOgxme7kauqQWYU9JDW2v8ew0bGWv2rAX7hSEMqhd/9JgzMnC7+nZR83oyB9X
blrq0WDJoiaGSpWUKgLB5TtLyVQdG5qaM+Xtotore6pEES4gvttonZjQXgSAdbyobIqV7pxSZXMj
ZulmYVv5wrwqg3ap+PKklu1G5Y3M0Vtj0mJN51eALuGWDiPslXzXkr+sinUlsiRCoF/2YdEtjYpS
lJRePBXZtIR6H0xfaThWVNF91n5PO3JBdzC/RPHcoQJeGHanGoeLpSf3OV5dg2iQSCD191VkpQMy
7LAdBzWLcHW8zhj3HDsCp4o9JzWdJGyINUt2pIHRZKxFPwaPLptosl8bpOMnlKBz8ZFRyKySqPYq
MaKlagqrf6T0LCwKBNnVw7+Yb//tHPzPJrr5v6ekcZE/o8jJf+4cbH/iz8aBbf1hIzs3cBSj0wFT
x3Dtz8aBbfxBR4HY8a0LAMp641f8u3Fg/oFw2rJYcFHzMpOjsfqvxoGh/xHQ5cb3A8mR8Tcesn+g
+tkme3+1Msmwpbw0YFmAosFTiczo17ZBgOJOFQPIB2FMKZBYDqOFV7+VbPHqp9AjYRbAZobg/9dP
wa+wBtPCp/ilvVynaZ99qAxpvtF7Y8hwdjcwDbce5jYFMIE2nwOFKzJ+LHNyFzgyg83hLZOLEXdd
4r/zlfL7w1J6dixKn5drxoITpd1QjHFgj8O7LnB7IxxG1Tw0Cw6fXU1B2N6MCfL1S5YYe0SNK2eP
UEAPgn2OknuMhyEJVkxWau7j2THV0S6MJL9ADK4OBhmDWQVs0lg4yyW4eLiUES0OK0fi3HPU1MVV
GnTWi35kzVlS7fSOviaCZF2xy8Re3rgGhfJsfbWDtfcRgA4GIV6WZJzpNxIUjSqL2wRtOxh4+txX
yHGce4dNJL/VkUl9WEwzIRWNhfdxHBE271gj2pNtkvC6H1BPNXuNhOb+IHDg17tJ6SsTp3kiSU0G
Wx+9TEYEWexqLe5hnA3dTsrMsAX6JSxEbNpZ8qGZhtGPQMM5/qErEeHsWOmS4qBqV1a7IMmb8YoG
Uknej8l0JWqaJT1Kc1qH68lBavPFbp0As1vP2PFDI+3uSrJAiwvZesu7hJRdGRpysigbg2UgXMdc
yLsmdkh8KbDyfOm7YH5sfNn9GGuLylOmQ/U5HU36/7pyvo75aOH75Dz0pEH0FBHBC6OxMxp6cxdB
pkkndAoS5C5gapM6P/hTV1x0piaL+8Adupkbo6MWpsLvxZVe0PEOawY9ZUywuzI/Y8OiemzN2dxY
W4Od7myDceRBD0SHtZA5DV6pVAVm5NCQm4+SNIR8z+xM91jli4GDcZka0yefno0RZqjguwvRuQVx
FYyk/tvYHZZNlLkpc//v5Xkn1JehpbNb/b+Dypvvv3R4tz/6rwavwTqNTQEptrvFlG6Mgj/XaWSb
oFsYqrES4zs3N2Htv9WZf7z81/wrdCYvbdz/rNMafx9VFH+MtV9n6af5+w8W6rMh59bgZVaMkgaa
wUbAP3cw5XNgd0wPIq1rSpTPCZXUgRjwzg2zOm8+OUFTSFh3gXXTLYDcmRFj9zjUhLzKG8Av3hTX
m+csxEa36uHsOZm3S0a3/NT0HqJBZ9Ip91Sgqa95q2tfHAF17MrWs74LV0tve5J+HU0hoLT9Bx2k
ihshGLSHfZFn8jaxSxogOMtU6CXNqnZaxeF4n9jZfLQ7y2yuFZWrCDXqRvXGtPnXsSdfDCIwHMM0
5l9yCc63sNReZ6fjkO8hsrlkfK4+GYaqj3O1ZtdVoRmHIigQWyZ1m3786Tl6RTdzvt1sn0xmNrsi
owF+4bNRfmZwZuG+wgXYKpVpN5zgSXRvGOReoCM/b9FUDjx0Dk8mGQBIxM+26GUSi1TMDXsFJzqy
PAF8PqfFeqdr5D9ZR7jcLLEU3qK800Z9vCu0JstZTTRq3F1PthmnF5wrpEiFCwF4VNhrKq9trQc8
VxYcQUOtSq0atYM5dvt6sQcPJ6SnyImZ+o3j5wjvEbID8cCDHEQVrtqMhsbGSAFOdJgGh80E1b4H
keZ9ibLq29JVoo2J1wus6b5cvepeTcb8JIWXncosM39IMkzyuEv1Zb2k86B/gYXFCDejpc9M3gC4
jS6KY8myiO6Zva/63jUjvDid4Yy4rK0U3a+2zFqxk9WqFzczM5gVy2YNuLmXY5PuhK2Lp7KYbLFj
65TffZcZZjSXq0+jfU04BEJc8Ig9TCv4eO2iXP3CFlW/3CU87e+CtMqWqDLbEeFqZxqfTI7WSZTA
Pc3CnEyA77UyyaEYJzG/p+jWcQh0gSloVBSZFjuFkQdxqndJeVUmbj5H01qNbez5kuNbZ4NFQ+pB
SypxxLPtpNUSmUGGjPH3D+hWJv5U3lFooX7bai4KvMDTsTH/Wnhpa5uXVf+t9bP20hFSuxtn5vVh
5hszpOSRDn8HCZsbfpoy4NaVjxu8qfR4EiW9dE5fFy8X9N8jwv+gaPzpt/nbcPHPnUdjHNN/UT8f
FF7+3L/UlIb1xwZXIDhpkxZAOfnPFqQZLgcCNK+sNmTseCw3/9mDDAaQUEPYZFB0bcEWfw0Zt7MC
MkoqYoQ4m8HmH2xAW43+1zKEbYrNDG2aiR2G9Y4cll8fpZkAjNFIilvE7e6CV2iwtFCajX5I+EM7
IqrlIyoQQ3urqD/XqW2fy8IOvsgHwEJn8dfPrZsRS3eX32ZbbUVB7vRseEMTyunazevvdmXuiMql
zWOVn376hV5Z3s8MQC+3DFWcPZdNZlMTnn30kngCrQbG0dySV3XRiXFXBM26D4ocyDgwkSy98VcE
W5R4qM94/QBb8t+a6f6NK/n1PX65EhsILhez2Qe5nl+/BMB5qWsv2e02UDBZIF2zivuK3RlURGoA
tOhXQ8aV2xjPE10ULyxqRoKREVQlfinLz67MAndD6Lo9L/zvL+6VBwMTG9lP7MKbi5uK6mdhThOQ
9jmvwSkrlMEQdjuZxPYo68dlHmbaXMnacdAxQZzGv//g7S8+eyJtymy0XT7SL+9cMeksvl1nbXqr
8ww8t45qn+c2cOOEicFlZdTGx7F2vHdaIFokqbBRf//p24//t08nkmW7YwQf59tyvbk9nZ7UrVRm
HxiHDc8mk6p9Opj/LHL4zx8flw90aB5FBDpnp2fXzxDrpdpJtE71MUH/d2dOwbt/fjfYlznE2aB6
YK/8+iPilaBTm1inNIEBWdnp/Dinug42cRgef/9JvxZNf94NPieCFwGEQrikUfLz41KNJhQyq7xl
Wq4eRO+KW9LqxBs14Ws/Dmp0ViskHFt19uuHqNIpzb7KbxsjWEQonKw+6syp7ot2WN4QdL52P4jV
OVmzSqDmOHs122lKOPOXt9CO1W7E/SpxZCg1v/G4vfoxWLNYxQkdQDz66x0NW/+EoFu+rHJ9KOou
JWabAun3v82ZRfDlx3FYPECPgjBjuTmrF2D6yHGt81sqW4ZnuVYhzRBEojd726+zh8aqh/eTuTp6
3MyDycqL4d5HPGIa3mEcdab5v7+gV+7aoamDRZSIlI1K8utdw91onbryGfw08limq46Is5x3v/+Q
7abO3mSWVjBYG7kbL+wmrfnJBdvVlSUTYZxMyt8QDY1C99x8zKryeUa4+fvPeuWGXNJJMKBDpIMT
vh1mfvosqvQaCdF8mpIyPXoqWWLdSp23tovtbzm7I5f4ByaP4PZIBzp7/AsYVYFemSfYgiY+Xoa7
tQTGy9NFgryt95FITHtntgteKOLMnU94DDRwoYV1vTJpPJpAnB+EGIr3JoEKGcRHOW8up+LeAcZ0
+P1Xsl3M+cWCHuHQbdIhpFD59SuxldkJxEQn15Ta7dqO3TOzkC6Uix2E9ZLqF/qkO/e//8xXtg72
jb8+82wRGhBX0/a0TwWZE3rUDZoJLRvOszVlGgqCzqXDXg3eGBlOtVwDbtXufn8Brz0HHmwhRsKI
xzjX/3rTqkMOwKpy8pJh3o2a7G9mcn/eeNjOcGIvr/NWPW1+940m5m5X8dPT1rcGEOxBP5F1bbdx
DUl7QeUzuHcmXbyWwRZaWqfusyeAzc5TzXxvjFar8RmRuuCt7UInXAxPn4u0XiNV8423+9Xr481D
IufC+fkbcmg1zKILhH3iYfbjRLbZvTHk1TNzbxMFv8w/MJpuUJf16GDYzDcljmPsyHvM+X9B8C5P
ZuMHkoy3spJeisrzZxKRMfnEvEQk9549H+PqBFMf6CeFq+XSy1rErVU5jpf92DNUdWY0RrJvn9xm
bq/gjuUf0WV6aZiLfkGHQiG/c9ONiECv5rKpte7hnz89W3Ae4NQXLuvZ5bmd6vFV6Cfal82hbwIy
DUpfvdF4eGVZpItOxM0Gh+b0cLaIpIuRMusdTwjsxjIWg509Yqd16T0k4N4bHCFvbNqv7T5YUSDM
UtXBLn/phPz0uHbriDTJ6E+zroYrA1J61JeF/Vm6k/lukg1C3tmAwBUu+mTc2LkxX9hw1N8nK5Lc
Nx7NV95P3ks8+XRcNm7hWdOlbIvWQp14qlLN3a1I93Vzrt6oHM5O5y+vJ+ijLSkCtBYHwa2K+el+
cUxaxEv2p1qaToQQAQSs7FF/JRk1mFi9o90kZSxbvwrNacE2W5PJnYdqCQZcr8uQ7aBE6G/8Cq/s
HRuPCRI4mlYanmfLsRwkoBRNnmgIdBHamqduVd8nX39O2iAizvjQe9Zb+9Vr3zarncV+uHndXx6M
n76IEoR677TdyZqIJdY6SRxEAcjQNmCgtLbB99ChmFvMa5p6H7Vt2bTUnbMMu8FoP2PV8/95sfXC
jN2KYYfi42yXBu0ixmBoTgGNsiMPehMHi+O9cdd/v2lmdxtR+aUgsDdx8s+/vtakcpKtONUMDx4R
OPUPRta6//hOAoJ5MVSyTuDxO+cCtcZS1cKZTrWy5VdrcsvL1Sm7N+7k79U2H+LbYPo2uAFLxa93
0miMER13Og36ZL7vhnU4JuvapFExOkjwf7/0vdQuvy7NHFJogtPusLcM5LPnc3F1mnoZM+4qb5YQ
f0Z6l81O/sHq53ndTbM/R2ZXWI96UqvjzEnmy2KY2SVWymsDb7OINQ/sG1L6bj5WlCRVOGESp1Fq
9d0Uv3Gx580LvnP4UEAz6ZmwYP9tGXGcBC+neWqLLR93mJSxxnowgtJzXKx1OLRy6C9YziHZTSg+
QndYlou056T3Dx+E7Uo4POCrhTKBOfLsaSutmWBXsZxcVMYRpWmJXCfX3/hxzh+E7ZTKtAM+Kksa
Xayzcn1B50uonjpNjURSPhXTjavPob00xRtc3hcL2c9PwcsnbWdhqhqXs8HZJylZWxPjXV6eQd6t
movYfINtk/sSWPucJmyIrNg7yCm7k82YvWucSfs+BCK4RDSzPrzxM1s84L+5muBst8g9BgBmO5xy
u+9v2FOad8Kc4BLq043QiHQUUL0fKzePKkXDmziScb/4s3HhualZRa2pkZv8+0va7v93V3T2lszL
SoplIk8oXxAmsuJ+S6q+upsmCFVJ6RXhYNjOriwzFNnY9N5YEM6Xtu3XIdIV2C9jeKa6Z/UJBgIy
753+5NXwVH2BRiXvnbcMpO4rt7itN4xFHHwX50bKhDwRWZU8AqUy7kzVe3u02k2YOO7OcPzy6fdf
6N+Kk+2eUEuwXntbV8E/+43h8WIzG8SJYCAd+etkmtd1v6zv/QC3I9/wQPi0qbcplYIPsXSWANVQ
6MENtgy42G+8aa++AESy8jpzNEZFcrbmWkUzkKrZc4JJg6t1rGnu5aPtdlFSaJ9Y4IwQ2553DBob
5Xrg1rHKfX3PQaF519ad+PLGt3N+iNu+HUoYBCvbiIr//boFII7zW9caTsO4aJv2MdsSqHrPj1YK
zCJSTTDdtGLpxW6mN5Rj5hoaI7bFOL03ljwrGWvmAUIt2x8d+PC+dW0lOhp2DW/weGnXovz+xhVv
b8D5G8LSzKLIcki1c7aCsHkgkWjr04gXfN1ZJYHvEUmJPr/aBE0gxOAAfVmiVRFR0OvDO+Wk3ndr
nTgP83vWb+GwXntntsMaqh7clH8z8MhK4esau5OhiTWPOqUjQzcqNf7/PDh4jnyDjYnq43wkxIin
Kcx8u2+r4QjIel5EZWBV1FZl40dJWeMQFi0yc6R6CCbWrDTQswurOuVJKmrAc0BS31iuXtk4Anuz
zkEEQ3hzflEo1+G2+MFN7y/BdYr/5m40suxzvnbT+9//7q98zcicmO7TSuX4dL5UexmjauS5N+3i
MZqua3c3E6H8BojglaVpy1e1sLWztIL6/PVt8KjNE2X6N51U9kWSzCpuaCLflWUnszAYm7fyi/82
qYAbAFKK8Q91GDDK8zKvWZOxltN40+dm/0mX4ClAqk9E+U6+Aq7XZ+us7/s1MIDDFGOFM8yYlm/N
mLxJWmX1OX+xKM2YQiFS4ODMVP5soeQ4lcEh6m6szF4RS06jSHcW04dPs1yDT441TI/IG5hRZGU1
zF9te8QdptFt6t/NNLTwIaV25twU8Bv6EPs1aJ01yQJ1rIN0LQ9E3KzaR13rvfVyERXhc8qC3hCo
ge9WSQcYU0WKBLggd5hPEHLK96JwxFemBMyyyQWvQRitvtyE241do0DXAAk4tac9q0aVd2MuSxxi
7IpfBxKzTu00L18dt09tQNMVGrEpr7yLeUF3fUzrcu5vBnecp71QTv11GaxKiwZapEXcWrW6720D
hEYAKMMHe2Emaq/jhAC4aZrlNw//RBpOo6HdC0S/BO6ZjPLRjubFsSza6alrrKWMcxyzbdSWZSWY
sVvWZwMuJDYlVFUoOdfVv81zqyXFbrBM8tF0vVGXcxEohc7WAvPZMMNCDgDViaxE4UK34hzNknaA
PGt0JPvhMUDfLJGNfR1KvZkjoPKjjd/HZlfh5Lk0e1BA2gJpRwJYJSYU70AxjlmJEmvzWkPP5Rit
bepk5V9INI3OTeK7WwBaMOfzPlFaML8LGlIjraTnP8ctPaiL3kqMHw08sA3rRTZjiHGqWcMhScnn
0LflGf7VVMNs8eV6qq2N0mkO5OaFA6GBfkxiPJh0u6xaJ0wMVv/HoZgqFYOQLx/M0ZEqDkacA2GL
rK6Kk4nzZyiwbYmdNaRYaMaeXydeg1TeaajHOp6ZyrxzJ9xEJ7ufPdZAJDI1IvvegCnRKyUvDH5c
hAV96keDmfWcV7N686CbA0NJrVIZru0gN773Gh3eBKnE51aZ1XrZ6O2iHVLiyr62btmvJ5EvTR0Z
qzdUUZkO7fsBa0ofLzaOBKCghWFESNmddwterPt0FTxB+lKJPlSiw2aWBLMHG1RuKccMSHmqg6Qj
zt7qfSQek2MV875dGiOl92thqc46GqwR2mhcS6gxlmCXYl6CelVrtnVtVqpQcdcW6RcbJoYOGqPx
3rfuMj9sqYj13kbXMO4Zg5HggJKtfNDnnmApqZc57sC8H9+NyURYWcu4LlQUAPUOyZL5zSUF0NjL
MTB39ZqjU3Gs7mBVGNaqaewvWnIurCNxeEQWiCBxwwkB3iPmQPx1iZLZQy4a4xr3nHYl3DQj5q83
sJrWfqdcwk2a4WFQQX47D4DOQuzmYsLJo4YPg+43VmTOWUAm4YoKBBme6AkDtcdZ/bml/lfU8D/o
aH/aXf8marj5UuW/aBn+IkNhb6ZU1rcgJedP0dy/1XQaegV2eYKcGUwQRALj/T9SBphRpK5ynKNV
7YB42BTRf8mesSX62KwJNeQfHGD/gZiB0/cvu9QmKeDKtlMD+jE6cfa2i/3UcvKN7aBa9ntec925
aAtEVHE1Y279ZE1c2Tb8Av+9y+tgJeM7mI0p5oUW4ipAIhccHFd04701d6Z3UxeDVxz1NBnGHxm5
tP2VNyXjDkpEp459ZZb9Zsq1mn2K5Y6iw087nBmrngHTd6pGffBKrRfEFq6TcSHIgzRig8C/4JPw
8hYXcLLkzfTeF4ZTfoNJ6rJnWDOGhFhv6rr/VmSMBWscYV2ctdWUf5t7cwDw5koZHIvFnuzbLJf5
bivkmkjphe3d5RQEvMeA7Yu4dzIjedC9KZAH1QKXyxftYZiCr5DpbkYvqWNLlnfks15LC4Yoc6Cq
AHmFVcg/YImhuRLp+LL6G78N/A+6Lj+roDNSei8oqVhRy41q4z3aefbRFkNwuYqgJ0LYmVe+0mJl
Q2Hk5rMldhbK3Cb10KNlruV/sNuetLHE0mZ7X3XdkF5NkJovPVjM/QdbK7T1ALKW8Jh8HqcPzAtW
dhbuQDbHcm4taLJecq3oifR7EMx0exC7A7EwuvrYs9BDQGVffOh7O5ih44xQr3AB+clxbWloRYmw
jXuLzTKIjHyGPRHhTZ6fC3/b0FqKOv0wL7aVvltJ97SiKg36Z7M3kpOVFKt3J6c1g+ybQv0Oa7xE
T9huli8lUrQ71OVgbSuylDmrxpjdNR9iiYBFpY2PaMnM45Ib1ndqjWw9FNk6scl0M+CffTPTQ/1q
zxxFIjujOX5w7GVWN10xY7XUBsY5OYSAjo2irwnkrWT1uchnsRyYb+IxKwbZ2btlmERyn9WFz7pp
6AUeoDElaiRXTmV8R67nzu/LZRDTcZF9QA98rnUA02NXWWaKr7sc6uFgrZ4lkJ2zHJfWRe+1BWFp
nlmU+rHT59z86nrIZzDr0awvdizJdfaxYw7lPXn6oufvagne8XuuacUAD8DKJHutpAYaD70fYCYH
DCl8hlZmZaU34AgTD2j21pjeLaRAFbuy7fv2eeOqpUdnnIX3vqMVlD9aad/j4cuLHDth6K+431Fm
b8Vlrwd5dRr8Cj9MnGHUMi4SQ8IyAdzgAOnJFRpHA4FlkfpaNGZEjZhHt53aKxxh/qF0RnnAE96c
8BfXkeitm8wZV1DSqljekyDgfe5KkV4lhWHuwZCNn8vG7aMAkMBzPUGCzDEepOGgq45Nf50irgw4
Ypk1F1pZ1qhUk6ZC4OjRocFXRjVYaJ0ZJXg0r0zyb2fs6k35AJqiRd6zKB7fUqkPYAfkFWtcceEO
q3vZFC1O5mD6URR2epq75AFNln+PAzm91CuP771lH+SaORuF48T7IN3Ava272XrwK9MDs4IG/4AP
Nr+cfPToRKoW037RxmWfYuh61B253gXd0l9WCIqu5SLHaMFQHaebQ2+AUjNHnArGj6QPdONuFIAv
wzxgMd1Pq9QPNMbycOgt/0rHk5Fh31qaA9Or8WLtlvbJbIj4Hc2cAKbRJt4o8zFe2FTA2MwSPzaG
ZYqGTq9D3ey1o1nl2o0a+3fGkPF9MRXbpw0S0FWsDsDX0nVDHF5+BDpjfvAc/KZBMairWc7BrprK
KVyNWo9Qht6gJZ2fnVGbLhx0kvdDP+cXmr658WyD08loznuTg2Ok2ZpxZZOZfLlkU/YpxVESae3k
xYmOQ9LDb3XMa/G+9GSyd/FdcABz08PqzDJMKbFOee2014Um5X1Ox+M45u7yVEsd17JradqDyLpn
E1zUPp8n9Sn1PXUnBjmTad5aoSEA7nrZdDBLO7siLt7c+bUeIEqtx6NbVF/Sdcxbjhn8qjzyxk26
1vwnvomj2u3RABOFtMfpv0S2bMudRjfnIsMee1SzZzJ/1mwARaZ7RQ+mO44y7y6HpLoaTYn22+Uk
wJbl7NqNqwuGo4+FM043+PGsy3l0kpu0zYjdZDhzMXet/LIko9wZvSWOLsivuDdrdRGsw7PHT7hz
ctO8F9O4r+squy5TzHmGu1hX9pr4JAG6QB10Tn57u9Toj+OObaMNsfKua6riYSJH/MnMc+TqGPfS
A2TS5th6g/XOyPD6EUrk6/D6LFx7Szo1H2wS8lq0C8C4dPMe+boVazR19q7eLbFm1vQaPP39KB3v
wiKv9bPUqbzrfKKPrIMvRmLtX052Y30MwGnFxcsM3Zm/UuqztGxqP/6+ISmSCGqE5YbVYo9RR7b0
e710AS/48yL/l73zaLKT667wf/HYuDjAIXh44abOQa0OE0ottcjhkOHX+0Gfq6y+Lavr9diDL5Te
wAUOJ+y91rP4b72/6/hyt/HIyZOpi61zKXocgZFiANXaZUfu+kY1OrDHqKGWHAMZTn1UgfjPtTTM
m125mM4tEUzqwsim9CfKP7O96HWwUDJjEJh9IgZA8X3C97ibx1rEXb8nMyw3a2tjuyw70VMPiUNE
N0kz9ohdFMgQW9vGkZYquJQeNh2q9v6QN0DbQLHHjhNynjYJFTT19YU3sX6P6xiW/3QcezsEI4z7
sr9yba1FiwmmOvxmQPggrcyNZPfStaI6qkXpDN7S20151flZ0b3kqph9wkjSQ0oL5Aaza+zbdpx/
yUD/u3s88KbOSdm0s61HyN+uLEcMn71bVHedxlsos1Bcpjh0MCRBC9jUUBx3smsBgC19HmAXivzR
gfQ2OxlhIEPbx37nms1RJP1w1LQ5uVhior1wbhWkddVO9X00SO8GyQxmaUqqKghBJe9MRWaHtL1N
YmnOmZlUhd/ILL3UnCj9VqvCfND6etS2XSf7XZON3Rkki8yju7S4fPre/Ni2XnUoqqzYTeMi31IA
wb5tJJwEF+fbGNbs4iJH3LpD7p25hd3dOX3FtMG/kGGT9k5/RG2KKAXcW8n2zLA2bWbf15y9EJmn
g7eRs+Z+R/LYbrxudB6ULJ7CcO7uS/Y1KBJA3dy2xmDu1DppgabjhFT3Yb7Lu1F253XV4sqeECvc
jxZ+XBYdQiP2iEDMy14t8cs0efegP92bmt3vzo57byOQDd0oHOMSnFAb1kERovffmGWfBnZjFy/T
YBWXSWobh6WSFILmqPcdqZI9KZT5oYoHw9g4jdt/cdFNXiSR0/mxhr1kIzQ5HN20R6si8XWPy/Kq
eTHJe4PAXVJa5VPnzInvhAO+YzOrJgmSYqWplByU50PXJi4YopxSm724+lNvqmHBYVxTRe2jwX4c
XWV9Xwq9fWBlHGBOTMAy5NxnV3EZM4dPpjimdiq+xNCNL8HVRF+LKkxfs2YGlhz11fQwGLo6OFOx
LuXFSAd+1ozLOcrby9ie9MtCFCEY71R4vqXV+sVSLPYXPDjq3JrNVaXcZpYViIV9TC1pCgGHiqAa
JdOyW0ytux8oL+w72cgIWsY0kdzsEY/yQmU4UQFkNmt8ox3t3vFLHxstrDZpFY6ZiQQvEcarSxVN
XjaqbebrOdSn6FFlnMcg0YrBxXZvu8u0oek/9l+g8yT1JWBbwjos0zXbII56MCJsU7iKt4HElA5n
XqFYz/tm0kBVD/rSbiPyMjK/yOtJnFnR6JQ7Z/BANgyGm0UHF0sIjsUV4i3y3J/aJIRzWxxdU7Eg
cy7w01Y9cl/1NuL4z8/mi8KFp4cb9mv1ka6eutBGbT4fe/mahdl0OaPFuW2VlZ4XWcvJf2U+dFQJ
NnYP3LBwLFIbBTWNTqBVgl96Hst5xK+d14cuJo3IdiL7KGXxDIHptjcGCCAWi74zD88Q3gu/5quG
g51re3wY3hFXX/yDD9S8j5i6fYta3nM3TvGDgMV9BjIg3CeOsi+ZTHEbalIsJNHpybfWVvn5FA7m
N722nO5qpHz1fWptZzlYjTbHHJWmURyHmeNgIMgTS6/Yxdsvkn7qckYNsNB8K80JU6OTlOaPgDam
N4h1LH2YLd38UAh7UMc4D/llZe0YB3onzksfJUW5Na3QC3dWkfT6UTfzKQ5mUM3HsY54HlqCa91f
ClE3UCHmYZUyQeNlY2dX6kB6eW1ugUQkPWevmCHsFOzMjn3KLuPMmOTYXs/urKZvFrUrYxv3ffg9
sRuTHhiZYFAlTZYe6nQOJNa+hLr6zekKS7sMY9cpbmm28+h+kWw9YqGYzqUdT2eLh2RgYwuqSX5V
J0CxrKnGHybNPnJu8zAE+ZGObR3dIsBzwkv05LUMsODE0N2XZJRbjZt6GyCjV1cuRz/bdzNtkbt+
WNrwkKW5awWLpvG2NSe2LuKKx7cRcKI5rLaGag5KJHO3KQBtHLS0/yohUZ2FGEW3JvHUuyT19Os6
rsgwWELrgEay+a4vXfzSD2ZM4Ti3H7UuXbb1Iso9zJp6DxieBRMdQL5RBj5XTApT/jrjH043pWnm
B/JFjXMX2dpW6fZT3siBka87xRmaH+2MHIVpK7MCspOWOUFa8o/hca1eB6OAkpCzLfheAFKhlwtP
bFvMRV6tSY/NQZNN92POl+pMH2X4WlNBYQ6UtekFmb5Yu1nU9AGorKjZL7slXrZQcqxtqlOH0/Rl
3tnUQTAvRJXYG5HR3QJuCM8Rfw17R/OMm1kvkVVUi9g5UffVqeZ55+T4kvUwa86HquXLW0rjAryF
cQn1g9ZyWzfuk5cU7XYx9O7VrLT+PNebeDcZDlNH5ho/tBpWUUyN5i6a8RZsdOWOu3AGr78RrDab
XvZ56k8xtWjDMjm/88HvZGHzUJa1hmuEt+bccLKezPB8tGYr4HidQVNEh7cNM8u76Lo5DQgxlPfV
HGUPXRRlxxIsiBUU7GmOMlTzhsIsnJd5zQbop/A8HityVwyRHToiBjcy6uptPSTdpZ67bkgfR9XP
KcyYLOVAUPbeNXrnsjvrNE1KNpLko55pVDed61rFntxngkwJzsQ5gcH/Qt//f8Xx39Zs+f/dynts
3vJv5Y/fa47rP/Df9in5H6gBqDmidUJQ+g5GjxHKFjRVaUwxqZCa/T81RwmnfrXVIHMUiL5+xRD9
d81RYuHF88ufooSnUIlE6x/UHE/6YmuvFQE7o5neLrXR09RlQWGrbTFg+qidn1Ft4yOqK2Obgqfe
g68ugt+ezM2/Otnv8lxOWvK/rscvJ0+aqinOgRMRRmaw2Jcx12uhGQNxDBcWO77wHbX4ckfTqtsj
E6g2OBuaII5tCcpNUZjqrOq4Oo3PWPbusNZmZ0nei0DrjWwLAp9Isb//0JPe7/o76brxyvDw0sCU
J5VYVgLEYmle+4nTvLCkxGexqTwfQJn6RA/98Q2sMZPr1fBQo74+uZLoAQUuzE7+4MVqP06TvTdS
19kOqVu9OJMnP7mzj2+AW0Oh5iLPoN9uMeh+rzEnlCeQdlaNDxTS8GewBtRsSlCUcTZf9oikOD5q
7ifv/Q83ieafq+EFJMvz1I6Vp3mBMwxIYWk6GvoJ4gnqNkNG2s/qwFz88+9vz1iH0W86Cl4fYwvp
Hx/WmsRxCrzt2iYiA4bAGmvBdgwOOBseYoD1JZmPZfuUYlaLNwwg7d50auEF4dLY9yp35Q9Hr8DR
jWYNkiuaG0HgdR1LjsicqdikWATwBvhotYfWE+DQxlJ/UZz1Ob+gFbhPC9Tth7/fzJ+eHQMEnZ5w
qSKciuSaRIkcuhG1+EF3LxDXZvuinZaLIsqqbdkb9vbv1/vDAGFs0ARB9gze8VQAbKumDZeR1m2c
adZ+BD5yoXGOD9rUya5UoYX3YUo58O8XPVUyrW/MRa5J8gZyH4zVJ5/BYCdRG5FdC4yJxB/OPyhA
xjRv9o2lKNVqeXgkMCfZEWKdBAk1552ZgxyKKml9MlY/fvoOgkGsg+iMseDYJzoJTbpthf0FpD+l
qbNE9WI/J+50b+vd8oli0Po4TJEoIZfCPAsr1zqR+yzSHcQkSM6mI0vFio8Rx74r939/tn+8irem
KGPSxRm4vvDfukq0UlqhHEE+dySg3kMvvS+r7B+aiHiBmFIJxAaHztuDeP/+KpYcUmjRGjE9aql2
JQJTJnnNaY1//Hro4qxPjAxqRMpy/fR/u5tyPWyMELj9ib/poNYbqcAt+EU3J//8UnibEY0wVfJ+
fsndfruUTEFz6TF4GKkn6pxTqUNxN9W3nGXVJ1qjj+8I3DJNSbLUdP5jrn/9t0t5AFrctiAsapxT
4rQ8Lz2gWy0/ucrHr4zNhliJIYw1i23EyYCT0iUGoOEyeJ6mLT6XdCPS0H2dBlPQvUiaDZT8KSA8
dtlK6mL7vqYp3hmh/cnI/zDJIHBjkkWXzXgBlHHyFiPHbjS0KTWbVjTI7sBUXZelPM8nOoZUHszA
hI54/PuHsC5t71YFLgqRGmMD7j14/SciIMKfBrjlDNEyX1nNrIObkLRLztPEatB9i/aD3rlBntT/
MOoZYBaXlni7AELjYMRH8v79irkwJWXj2o+JYN7oIvRIRMM1TZncuGi0SPgjstWr1G6I7xmqKXBT
rDsutuFPxvSfHjxjjD43D138ivv7faCJPtQ6jCQ1FU8IgRzDLwpKeeCKW6LbIk874yjTfLKCYVo8
ffIYltDGrzsOOOC4bN/f/iLtjqolXZR1Rjjj+ImFE75dfwNEFQ9gJtpkX/V6jyoMxeHRNnPzCQS2
d06kQg+4zirM9MqCuA/AeklBhltuWaOm0uzkTEsje94mjs1Cr7xyfjMxFzyp3tJIfbai+DJuVxzu
lBlWuydlJDvLWqL6tmC4yq99YwCXjKUbT/uYuRrYHiKAyzJrqnbr0PY8q80muk1DDxx0y9pT+pYb
c56uDBHyguYqvZv6pb6u20H/BivYYicgcsDOs9eA/aPs7d11iywN1D3lvGxRZFekLZOjQunL6tRX
SIdds62oZKJ6ht+1U4zceGM3NT6TJQ2VPFh9rX0Pk0l+ZZeM44bti3rK66W9yXosKj4teefgKN26
XdK1sUkLjehWZjR5kUxF/lxVHYkzbqIrUoQa98FqPGcJijjyKEqbk0bBCvcUOBaJKBDrsP59NJXx
bBWjlt8oIzadIJ5b2MpAuGbNH0ua+WAolwp0epGsowf2MKU0PFvYMlFYjKjSUqG24HYAv+KTiS+d
0jEemqJ2AIQlAyWayssFhJ+SMCSQgWNb+HMu3UvNSKd5swxZ7MBAjNzkQE9Ac4ACZ0mD+S9MZ+qV
Tv8w4tD0SLSItXoDB896hudO/XOoaTPT/KsHAlfaoXkBm0o7nliFliPDRJMWaGwFkxAfLNAUML0x
alJVXwEMR7FXGGVKEhM4G51Sx2JZu9bsunGXdi1QdRBNUb41alPGAXQM2kA068uvYzIOEV8sC2Bg
1x7gYZAvJv/f0stHj7L7GDReoz3npUdzkQE+EsFdogDy6cOaF13RI4tzAXk9QsKx0E+5nuo3Jk3q
53FASLBpvHT65tTSQTtZduomlu1sw5zuaneNjViieGdZarmaY4gRW6CzbODTfsrJ77KJD1NhXw3+
0FVtH9hzFB7smUDdXU8xq/VrqSh1Az0XNxRxomSbDR0offxec7Tt42S8TMY8+zkATAD0I4b8cYWL
39iL3hdsSbEl+emcRVcGohEaU4zrcYcjDI+NBMtzXRcGthccrP2W8nV9jDF0ZiRt6v2mGEZv2Hk2
9Mdg7Bz7Ndbl8iWr2UrQbepbWs6yTH44AwYVcjLa7hk/YUhNOJ+qbmci/BgQo8nE9nVNQXpqXTUd
e0Rp0MfnSaKTSV1t2kRAr3/yyJnUUYRIuJbzKH7OWZzoPiI0DcNWn89esDioXCh3mXYPV05oxPJg
mgjoQERFMJX6wh4jTqS3IaSHrzyWiXVhywzlNVvkvoWibU+5D2DaUn4f6VoXFHMHv71cS/bbUstB
srddPb+mphzNTaOp5AY1N7jsjqYdSvm2QCNgI1l/MrQhW+2TeVMG4PmBXudKWbiBlfejF1jtgjBO
tC9ll823xcgmZT/UCNH8sS4Ota6Hd+v3bO3tuVS2z8wEutuqvUfyI2GT4qAEo9/P5bg2LRD+bua6
8N48t4uJh0fifa4mQak/dmcaOyQ0JYw69IUFCsyouk+6fqB53lfUSlHhtRcIZiU9y17PMUHSarml
YM9sYE9lRi0dzuiD0S2Q9lJdlz8kRiwAdUZVcbJoJaYsPulARGCZAKgO7Ec6ZwaOn2ZVf2cDo4UU
0pVTvxtB5Rr0Vp21iTZO+nCMWxVeZ+QLkR1Qp57wpRNjKyFshelZxGO6j8ESdsEER+rRGBv3S037
odvL2ehfvAWMyhHZr8q2YqTJPOOnhVqWFbLZYjBEQgElXV12JKMkm3Jps7fYib1LvsT6JR7m6rud
Gu0YyLaChl4LZ8yD3CiGc1Q/NArYLcfXOtk12Va3S6CSTMnyxyJB+Pn02I2XPmviyI9br75OO2X2
G/BQM6ksmtAvRe9CQYo5Mmc7ismtSV/AmtyfvM6xvBu7TIogJHKpC7LCmil2d5HxIw2jHOoj4yaY
0A0/tJqWvyyxoy9BrIkp86d87PWziopTRywBkGRaRen4xC4TBYFyFnlNPG0MGZuieXWACAgCP9Hn
Iff5U2LSlddMF7AUR+ShdQjE0PXSfAt/p7Q2UJtDIyDqHejiSDl55NsuIudIa7ShG5YiUiPtcNaO
MF8RnYCnWuyNEpVZEdSggSlEnVRepLjN9C0lKZDCYGxg7w4OpeFNq0pN2xtWlV2rbIJOoJokR1w9
h+HDzEmk9SeK0inqLzNH4QHRPLBHSZmUskPsA2RcXu2sbOMtI3S+L3pd8TSKhuV7FkMd7Ra7gvJM
uD0w/b7LidCYCrvqMHdnJGwhLLJVMJfkB9D0sqmdFpnz6johmGJNjKgCQmtkWheohegw1VhwKjtG
1drm6y1Qh2i+KktVcYBEO8tofoYTygGNVo8WDR0ceCC7T6a91HxPVo6KxJod82cxhEXrkyxHGbzS
F6bTnibos24bGtaIvHK/C7Lp44uFjvLLIHpVBAuhRXfWwi0QaWCmF+ytICQY4QAJXDn6m62VoJZ1
NlCouYfwZzS4qHY61+j7bU5L8ZFUJd4FHgLaGmORhRc4pswfKAC7bV4u1QuNCQl5f/IQrmZmc0OA
mnGpVWR5sdTlz46tTTdkGKF6kUnY/QJydrTKy2xXpGj9Mt2Md5kTVccE0v3GQ541+gS8Au4nhqV/
o+eyPEsZW180WornhqOSiLpk29DQdPr2eWznQvoqLnqau6Ykw8UsrfaQLnJ8HBfBnpYHp19WCEdm
X6Ru/ziwSfo29V4rjrFasi8oruHeo5ZwEx8U/7wNLZpbF0o66ZMlQ85FoMjbnaGygWdYZnTwoKrl
M41aRAiBTq7TGYBrcO9VT70ncNe/h4aJN/8M+6JgU8RhXmAxVfRMoLiK+6WagawjLFgeVWWTtdBO
cr5KK0XQWoNOP/J7hhDC9Q6sx91kjdhfhrByvqixZmY2aNZhTHJiJAB+K6LW26UldIaAOlT4rTfM
5gfJTtkXeLrkV+eI+ZHZpVX7UMTrETJsG/nEoHW+xPWIcqbPIwQVhTNpiDldHMRsB5UXWHpiEwCa
V7RzndEF+qkjToOUmIKp3aYij+TGi/MkRq3lIp1AaJHskTqaRH/lhvGkzQ4Log1SwPSVtmQOK4oR
XxixbmJogHrzylGk7teU5MTbJl6Rvip3aiXZErPJHgrEFoXWQiX0owE+gs/LvTtQ1raHqGcN/jJ0
2d6DtS1SpGvx+CDIbDj0+oBavrXS4nmuCAXBDeb9qAt9/iKcbgYcj4Z/2pQ6yV8BL22ZOXzo4TOM
yoHMQb1b1QG5ZkSHxBvL2xbAZEIcc+ElrFSxea1ibBI+0stU3+jEDuWBO0TjA/hbcOBTDAjE79Ie
dYbBRkABS/e0myaN2KLZyiiPQxUxJZmalv2wMp0N39LN9e0sQgMXlzCGs7qpiUBx+oGQVnYEibef
nHTdphVjqLaZiY0lKL16uUm1kKYSvrX6x2pj4eghCF/zw6RdoPZFhBy4kW0f7Cpv9xN9rK3FSoJe
Tcz2oep6wZvp++Fmmolp3JCUTj5PNbVWFqBWm681exwQy2HY024tKXBYhUtM+gHIHfFmsUV8a2mF
O5ua6k+3sSJFpXoiDRRhO9FGbUCyaTweqmycti249Wlr5znlfadX/XPTOLPp6wMaR0iXmXpTxCAF
g9ULReRitpQB3VhyL+mDJvbOHnrkDlEZ0hdA4zc3WBmykrFErtq3gc1QSMIa8F8fIV9BYl0jxoaM
3Ni5TBV6VVr+08Q8wI5w0zg6AaqaaCZ0h8t62Efxqd9aSTjLjUPshOkvbk/TIJ872nQjCoVLhxwE
cOke7MZN1g6bzGS9Z1fO370JGzmGnNXN4c2OLJOGXyGRLZuCjGzEfEtzmKqxyTGnmGGykQMYbYxq
w/QFEtF44SJsMzcTe/1jJmpCInASOkeSdhhwIdj1u36YxrPVSPU4CLIr2NEXpcnuXk0voWEUpPfS
KCWymv0gBfva2LUSAR4HOJbqba1Z023oICvedPiov8y2rQ0btMGi8t2qX8KtoH3R+rJgzvE19gWV
r6fDdIcDmpltSSxxE1WogDrRsa0nwj3dNGZR/PQIu/+exZE7XRGAXj/LMu3ZD6JEjTHMJF3jV6qq
i9u+LcynvpkTB7dzbGkbmCpd6SeNR3c71lu+nKjSoX7GrLkxprNUV0FIONdj2zXWdG40E/2fNp3M
K5GXeMx1k8KbnzuaOizEqrO8M+xtcrgcK9y27HnRWiRFsRvdBmuRNy3ptNEQtH3VZsMbAl6+uEZg
Omc+2rCBNmqbLkGtt/KMFptt+UY6xNx46cUXHrlHAoW6TboP/zpokyPBXwi+YtsFTTNl31UuvEtS
PboLIuLHYaNUYxONkNb58+g00+0Yhdpb6kIT3xDOEWZn5pCNjj8Wg1ERWoAOeonWOWVEsSq27JPW
g0rmWmQC4ZjZG8ppn7GT5e1Bn8vk2EEM+OF5sznv3ZWwGrSulkTBUgtKCp4po1eicHReWFWWgC/i
xSQCys075HFizLbQpHmgSmgOR2WlI9XLulL5/KbI3LEienpAdVBLd2D73UNsKcQ6trSybwtfsQxm
rS8uci3iaaM9T64Ma7B+pkCP3vDwNedu4jjDgc0bJ7hp9JKvxuIQDlNGzBdE54AireMyvZ7ZLHg+
Lw41e6nK+Nh0CdJpO7WtnyprsfSgRZmi57mUFoUulHtWMLSNfkZtAmRuU0VLs+kFYmyKNul8rNSU
WRwZgVfthlTBvyYsJyUAIjTzPOhGYqdIGXETl7CyRjufrIRYSI5DKXMP6oR6o7ksl2zh6u+Yo1IV
AK4brzIzW16mDrlwi7fgRU2F9pLr9El9a6owwMezV5pnmCsoz3usnJ2vjUBAzrK0n6MdJ8b6W1N2
IUzjhuRVv+6qKPf7uojcKwuS932ZpM68HWB3U2ZATfujm0ADbjpvPSbDcQnvchSXZPeQCUkKUSPS
B9mN1lPLRzwdi05Zb3MyLncKEFC0mvXI3WkgLhK9kQoJgkSGLvUXxQkEW/CsnWdMwvxxVrkPOE3B
5SfIhKvArMiE4DRBgB3aFi7mI00YsuNoDu6FV2YJT3yI46PZGLZAWRwrtqRlb746NvX8DbqrtjwS
2SqHwKmb9KzNSsTiZVNhhCwJDqd1jO3ACcoONezOGSm5bdo0pXSc4/D2+5RsjaApdHVFmT3WaKEV
s9yrbmm/hk7bXKvEVK2vZzXBFTOwSGtXKCo0flkYzY9kZqMJ6lkisigg8NwSV6nBDIuy7InaMifT
ZOw889jwMbPGVBhDkfUjeT+L0XBSRrPgh4UbnHISKyKLzRjwV93uekwr+ZoICsIkts4aiyFCwUcj
7pDC0BIlDtMuwnzE9jkTENiQEpjtBYW+n9Tn3YuFrf1qA02KV5a46aIVhR0Ha0kyZsMxyphxn4Yy
oLYutxG23zJAM1UgYGtE6PhYLcIbOAHsbKLUcNUZ9ZP0nAPFjMsEOWWPkN+ylwsUp6PpE3ZSkCA4
1G3nY45M2N5Pgyey+4l7K3djr1m+GDCoNJ1JSIwycdeC1xzI07JnY3hl/SUjBhpIfDll5BAfiyp1
yiPZZZIdkGNXEq3tOihTm0jBHCrI079LEN162Wm8XKqIN/WglrvRjbqrfwf+My92MdJazUuAnzqL
9qHJqZHs/mmxnhBb/FD0kujEwSl5XzK2WfPMEnccIs283sOMw/Xd6RIzQYS63KlaVjdzIQIqKj9p
E/yhSyItVFdkWVC1h+560iXpQo0CYGxjb7XBBHhg6s7ZR7HqlVHydeqaLJgzQuU6LYu3qM6abdTj
2aWU/Blk80MrklYXcE3UHghF0I6c/JApdbM1TLyiOdBERDqMoP8HvpZ0dD9D2HxoQHEpSBKwjkDm
OJj93z9ukLKD0Um+O/z22UHlebiVpj5/0lv+eBVaD/RggCTBqKcZ+f4qM/55C8lhybDSMa4kRXI3
EZb0SY/j42MDI0F0CBQOYOj4/d5fpRMAd6KlLf26Zjof4iLbx1ZGG2GgDP/3UfqxnWIbFl1iCI2G
66HHeX+pMFVD3JtcSmtivd+OtaXtusQlqSO12akuPfvVPGqzTzBoHy679lNWtC01M97bKZ5wXkWo
IWFZfq3b0dmytCMWgzw9F05BiZVU0G3vNM4n3cM/NXGgB/A9rMojgAXv79VEWVwL1geK3pzremwi
uzFV9h7e26sKxRy0fKqwGpz8k4d8yhVZxQG0e9F0mGAqBU3S91fWtXCtNKbrRsYYBaaVMUd0C1Hg
CC7yUdS6eUFgFpUzGxNgUzf9edXCuvQVCYYoLqP6kyfxi+L7rpPIj8EwtCbvSvrep/0s2RZ0cRoe
he5k9V3WTnlgoEQO8EW99cM4XBSa2eLoRzS/kFx3HMhqO3hWO/lZvJ7rhqTeoYM1Aqdy1I2OnvPO
DnPKCmZp/+N5lL4/EgNLAL/hDHwirEgArLelQdZS62jZbpaaeT7lYXkxAFu4aDuDoEtyhGA8fdZt
/cO3zoVXDLGBks1YNXHvOo35qIdu11e+Y0zTl9xbBcDItA9//wD/dBWIaIgOYJTo3OT7q8hwamub
3FDfKmBblJXzNGFRu/0/XMSBY8GqANvmFKc79EgN9J5kYRcky2EUKr8Zlsr9bJivw/jdqHLR9KFX
wmpseVAlTu6lN6dmwLZf8qp6C+7cQP3XsL0LtvzapqUzsRFeAy+nteLbXgf/iPkfLIQhUyOIU/xK
hTSSc7edtIdKDu63vz+EUzAmPWyI5xDxDD5GvNLOyQs1BhyUIWczvy7kTz2J1HNfqzt7XKpz02Nn
SE4BLjfZU5VxRqe/BP1WboXTj1c2qKkNwfRUcUU6Pv79d32Yln79LPYKKKSQN5yiPRqvnzFTx5UP
E7LYEaRJkW0QUQANB7CcGt4ikjJ3YvZ+/P26f3hbZDqtMxIL4apEeT/yOBBBixQMigxvAUU7l70s
iDkyPj/F8JyiVNZHz7VWuScxzDBpTj5iis3EtqmEVm9W0N+tSUMo8tnckmZqbiHF6f4QJd5V1ZbO
lfSWglyiRftkIjHWHdfJ8LQQMaypYAiJfvngf/+giTpi59/RpRgsI/RRXhrbHGHDxtFbMO+89qOY
J++MEtP0rdY648X0pp9NZwsEDlSwlKHF15mLzTom6PAG3Sm+D6NQ9n1MNN4mqhtN0H+qJ8Mnn1VS
UklQVdtK/0yE+ocBgzsKx6Lr6ux2Tl8ctd1ZrwVkLCWs/k1GiXtHvnCxlZ0s7xYn1B4F/Z7LyeSs
9fchs76mkydISBrLNUsYo+Z0YxlbelfrFHf8giu/jm6o73XEr3fsOPU7NXuffRp/mByhmtjsgCBg
sXieTCglzV9DJ+/ZzxER3qHi6a/n0jI/uas/fAiEjMLnRj7Ezu50XmCFAUjr0Q0uebH3emkqZqwo
uXazWvxLY/59+s/orbr516N6px/+wxhkPYFRzJYLmLQ82W8RFGIxwzQ43joR+8Iscs5Ec38uBo12
WodBoRvJSaWYy7eSGDWwveKrSMILtkghlmX1yeTz8QmvKXroecQvLdopVAmLGVmQQ4EfVBPp3mo5
kdTITT759D6OG7aXiGdoZjENsLN9P9V4RjTnJt+QH+VT8lgSsB0MjTceSqS6V1VJEefv4/TjG+V6
MNeZaEi6gHP+/nqWlukcTLieZZTJrrXoidAVCHdxBcvl/3ApwJmsdwYE+VOlbkJ5NldTTYho3zdH
uW6ll8ydjjIBbvD3S/3hXa2nKST1qwiMc937u/IyumtOzogZcuIxMG5Y+xjM0SdX+eO7wqjOMOU8
QBv2/VVcEevZNHJDIc1OXpNszktqU343WbQK7Wz4ZAP0x3f12/VOliFnUjjCG8VdNf1yr2w42SjK
0108YZz8+wP806VM1joWWtDAjn0ynTReG46a4NaYq90N1Hrht13enGt9ZH1yBv/TpVjoJEpcuHAQ
Dt8/xcgY8fJhjqN921nHocvCjTkV4qrSOy34+139SsR6Pyujg+c4A4uUEhdAzvfXKmRJF7tD31DC
rH1VdoUO0Eoxl5JJkO6qCh8XUbP9Q2YstNyxMe7Wc8aNHSsISxLD7aZUYAA6ROb0abpaBTgqxCef
5MfBu/5IBpVASAfZ1nz/I/WOfWPdM8naU1YHkwjDHS4l75OJ5uNjd8FL/8LQsakmRuT9VWggIE0d
nNw30ITsY6LZj0rZhFhlUn1yqQ9HWMiVLBr4V1BNoeQ9GUxY+8BaZWNOr3gps4D2jvN1cmmFzqKD
mAkXgmCxwZ3/+S7WtegXsi7yvxQHTq4L0yTi+IY53atzfGElwZ/0GkR3IEjonAdf3fHy2zOG+nJl
DNZwDk2h2tc2OdhU0bGZol2sfuQxiKtPXvHHh4/E07b5dUi1qXqf/LLI66ZaBzXvN0TW3WuY3y5J
8EEiEWmfCYE/Pvw1uoixhLqZh++cvGdVZDjlJiLYc83zXsC+4ZWleU7+lm5pAVgTyvxzPH/ypX0c
w9AbVsgj+FVHR2H/fnSlNe0iVVNSq5TVPrijOd+5DUlwn0xT649//z2vnEMw1njxsTadmk1q/HWV
C4zAN6n7ni1TgZaup/yKyM3FadzVtDOH0R2PGuXijZfTq//7jPKH+6QmxDbZopDG6Xf967+JueGo
Cc8oMDCwh/a2/8XeeTTHjaRp+K9szB0dcJkADntBoQwpOomUROmCoBy89/j1+4CamVWBNaxgnyem
I0YhtTqZiTSfeY1TdCjDhGNw//ooJ7YLYSS6iksCghHP8ud/jMIFWQOOQI4BpZ/+A17s74F9Z48i
5Z15faRT83Fgn2gQd3ih5eqCnDCFjgZM6jeJCqPXL7P+m6U65cPro6z9DUhyFt1cB3FGglUUbVfb
Yy5KGDnokWxGpe62i3YdbNLWHj1r8mMvSpxgK5t08ky9peuVTt12lMP3VjR4vAK12tGrB7cY46in
AaL/G5uKbbVkX7a5ZA7Hqw2qxifiaugkI/R02wDf2uQJ7ZW5QRCQvgNibrr0IZ7HFfYplTxzbb34
BCwLm4YbGV4TH2J1N3Ax1n4nDN9FXiH5GCpOcm01fnZmki9TfMJqYiMqEAtKnWDzeJaJMiDwhObF
RgVRMVEUCsN9PPjgBfOUDoNMEgxqYxvADp4H2TYL5ydTC/t9Aipwq0Qd0hdKan0M6QV5z7vjv+zS
fyw14//MLt3WdNKP7WGXv/BvG2/o4VAKCGoX9uYiKPfbHtaQf3EHErxzy9uSgJck+F823vZfbCUI
CRTiKeUai8gwje82/N9/oIJHgZc4g7dRNWHrvYVaerxleVlsyH7kLLyyvPL4wx3vpUhA8wOIjGwk
pJPdEGhym4xKu/9jNU5khMfh9vJ+yeUfxqHYSFVqdS7RGytA8AsTF++0emyddDxYedFfghILEZ5p
h3PVg+Nr93lAg8RzKTnivocX+vG0RoCjmYXTKUoDDRDs0SovWpqQlwhrxb/3/H/Mdl+sIOkXfTmm
RxLGFb8aapraOM0VdEQ7REa/wn4FDKuU4cPrK7iqrj/PyOS1pMfEEpJbrw49IkdBSG8TTfDEKe9y
a7Hz0AelvtcVBRZgWhQ//TajtYkrkrEbqejtUq3JHxtDooakzenX13+gEyvM3lX5HwsMU2m1cRoj
GgqEYqF6mELvXZ2KDLpkbfMUdNQ8/8ZYdFDg5eCs4ojVWEGeZFkeIxrTYIAJRx4RktJKhBdZqXIu
hF8lGr8XerlbOZKY+Ig1x3GIQLMUA8pAKLQal1rt+A9SBPZ2aS9fi74v7pJZ0LpWW6xZ6RQjmaDi
6RihyOv2Siw3mdpjBIbxT/8ubtNpZ5Z+e8b/5cSek7zz/Iw4rSyBxfH2nvjQs5ZkwHMzJd/6RkCD
XC867/VlPzUKBRPcGJZQl4Lm8ShqHnWoqOGag2rJGKBdYT4k4A3OObUdV/qeF5wdxG0Go3QJ+FeX
A0hDyj9JAPaE1G0nZ2T5Yh7X78UU1xdGhkgRmsrIayxF7zPR2alThc4oDeSFDIlI/yo8081yiNsg
REaiDgss3FppHZwAE+wd8pXarYghY4IuxWQHyid4JJBnzSGnBIyWrhyKnz3AjrevOrvOwp2Stbe4
/o9XPbChA6DYzF2ZCf99Uiajh2ZT9vD6tz1xIxOTLrEv7UlKncu3/yMuVULssUxnkQvWlOwwZBhq
uWpUm+jiSPQFKAP5318f8cRuYr9CbKQqzZOzLo/5CG5XRQRINajB17OOJI6wuP7G6tFTxrjMpoqE
/fXxvAY90qw5cEzXSaSKyEpau1Oh2GfS4lNzwbmdpj858RKHHY8ygxvTqNwIAJ9lf6cVabS1q7k6
U0c9ccUizY4OgzS5pNGgOB5F0WctpWmG8Tq+V3vIEmLjA3TxBkV5m+3G8xl0OASIyelLx3p96VlI
m0qlzQQkMxy0bSAoXg517EyKsizL/+d8/xzFIHRhw8H3X19b6lhnWau2jNJA34FIA8pGS7aGL72i
1ukwRPicGPYdfnpnLswTS0ktkSyauRE8r68yW9RphWqicM0BfZaS2sKum3u50ev8XGlxeYzWk9QF
IF+6QKqFmPjxV1uIB1QRUabp42KXdrL3HCMHfh50rpLrl1UDVfLNJ4tEAF1ji4iHV2F1gQqnsNs2
bU2YPsbkot/aeI0Ra29/hCm/CfgZ5BZLfnU8L11m1awPlomaWm8cCt8Md12b1TdD1xlnDvGpfYLU
hmmSoNMtNFaHOIAe0kv4PtBRZHDhBLZ+kandsHe4XK5iA70rfG/Sh3oO+p1amuqZ4U9tFsG7Z7CW
bNR1cRgippnLFloVzUmePcVMr6VTt9epdhajcGqzYBZIMY9uE8H8ck3/cQ3DwaIKIYC6G/VwO/r5
hynyaw894l/Sj69s9JXOfMWXN5cFa5zXBWg6KJ917tjl3JB2X5hAXTPApomvv4uiSmzfuiPp8lJ8
XuITer7rVjxI0KbzfThHkVZmngWAYVdQOjzjlfHyOzEKZG0EMJY61Rp8Jpown4MAhUq80OQ9fADn
e1cM7Y+UBu/+9Qk9JwzHp5piiYqBtkadm+b6evcnoMaZsslrMliq60fIyHuIWs+Gh3amuHWQ4EAL
2h6AuWaiN5qt4Jepp1WD2sI67KOvs68jaC2dAmncSE2mC9wqdM2rEAv5VNL6C7fjUMGTirUOkooB
uvtLMoRB5KoybfsdDgrR9QRxPfH0FvkNhIqV6ocTQpPfRKHao9TFuYWnWOjiARlHCkyAQBOYvZGZ
peCdIvHNl1r7y+BlvBUAxT8X9iBNtyz50fmhdTm8AzBvPoS5IK6HY0VHKeCn/oLEYpdt6TKJK8dS
AuaJkvilb9lh4rG3LYzQnEYBkQ8tG66Mgculp6aZaZ9R4TmxeSHDU3QCRIzKytoqKB1jKwoD1cB9
QejXWVd+teFqXJz51C/ub8ITydWzYEi4w1dvOxBXYEmaMLCpSKZ3saHnB7t0wk2VQd14+1AG+ROe
apR0SMKPT39cwf0qIKa4lD/TfUJdH/vCSWCc2kOzPvNKnIh1LY33j3iek08KuXom8lQPiyEli8qt
0vqOSqIWuUlaOnf1iFUGIgspsooWopEbrcZpzo1tffphhJD+AxDe7yvhtGeWelVMXAKCZ7yOhu+b
jsDEuvrQlQaIW+Jc4L16ejnWacRxgjZxVZpz8l1F0PUaB25WxRAxIMGhCcabys5zibQAecMmiIQ1
uqORk4ulGPS8r0ZbPWeI9vKO5oek5klF0bHo6azu6MJGlx/PaoxCqkz/1lTa6CWlIn6R+Os/h0mT
N6DYu59v3xokAGQkBrbd+kuzoTRSwwIiTFkIA/WHDvU5NdIOc5sob1L5+P0R4LJgaAAQbLFION6F
iRbH5Fi5cEVIMqvasD4da3xfR8XPScQ3Fgp+Zx6hExc3kmgOFSeTJIT+6/GIhp+JLEYUyO26oTo0
pdA/pfzmZu7GMTqz7U+NRckJTyECChjh612fw6qHa0eoDrntQhsUuYHYXV7hlfVPN4//WAk6ORQ7
mf4JBTqO2vG0bF48vHgIW2bArQfEMNkdKdlba56L+E6OxF4EMgW2iYr38UjDnE3x1JNLQcUzaH6m
qIBrmk0flAT1bY2F3/sDhyiKXIvnNBM7Hiykf0PzlftosMoEuXNzBlHaym+vb/gTdztaM+RU2FER
o6+THS3ItF5ruJ3CSstukzopDrPawGH5G8MwD8RC1QVwuRz2PwIuB+WNRhnYDthg2Bd5qBtXEpXU
w9tHITIhMKEZDIZhlQOUeD51AMY5Um3Tv8fMZvKCytHPHNyXOTwJG2AemuKkodQFj+ciEIoVbarg
ehcavIlm9svXujstsq6wq5BnFu7EluMWgpNCsZrHY933ieduQuSYwRYH4EfMeuydo6IoX4f626tb
lFNJ4BHjWYxa1wCs0VRsGQ8SEqAa2FcA0OydHTb9mRz+xOoZ6M6RpBHPLSdptXoQdQvsNqizADg5
2HSzLsZsNO+r1uZhMQb9TMF0BQ98PkdU0eQiHrXMb+06OSKIMrFa1JrKHGqolSf6Z8DA7aVCUfo9
5LH5R5TM2j2cOIhYfdD1h4Gfb//61jw1bWM5X+xLlL/X6elsyBHVEG57FCPmQxXr5daKFf1T20Jd
mvx2OHMUTo3HzQH4iuNgaOuoI+OMoAjPrINazS9AY8qdM4Thx3b2Z5cLW3n/+vxO7FO6IgjUSZX6
DDqGx5+17kcK4s+1YqXpdpDpsMTpA7ml3Pb4N0aigkYLGcAxhenjkaLYVH0rRUi8Bb23GbDc3OCQ
l7/DeXF4c/liAV4BNuZ5fr6Hj4cKkDzWoGxR71XNuwZ/rU9KUM3X0h7PdWqWm2mV5/BwPfsB0kUW
68tehDik6D4j1Xqf3PEq3NuWMiF8XdOoCS3cQHu1loehh/P7+nKeeAAoc1HnMqj0IwGwCkPqdhwS
GizC7cPR/shb5MNbD+cz2+PEdgRMypP1TI/gV8cr+dw2VvD0RHB5TF1bmR9hEWVLp/QnYJK3X9DU
MLgsF7Q4ao2rOkZlzORlOnemDKA8iNZRNyJMAujB6rAtqaic2SanlpBuy9JNpO1F8ng8uXSelSWj
ExAVq/EDMgLpHtGLcyf61CgLtgwWEm6mEPiORyHYSks9Z9+nc/gxAa66HeKzqcHJQUB2oOZFC09T
VxEONNUC5RjS0CINp2tZduKmhk60fX3PnbosqPxTYWU2C87jeCp5YcDCrWzhTiSzexPK3+WIXrxX
aLHyN7Y39RCBVCViwrw5x0OFZiuJzQjoZxw+yJRH5yruFHGmZLz8wOvjSxRPfYeOHHXWVbRb13ZC
XMsOwIgiOgSYAWxtHJZ2vTHPF0NVCM9SyqsaqYTNVMizVZIToy9CmTrAQ0p36zkGkYZfg4r8G9R/
9VNaNsFT1Dn6be5g/vXWLwcwzAaFslz1oHdWX06NwS5PjSBcBH2GZkTU34dFl+5H/DvOvJgvr0SG
ogUPWQ0UD3M7/nID2mpzJGaq1ojCI99kCLzQqko8RcpoIUCzFMxxVVzahrvXJ3liZPIWAmIuEDbp
MwXyj2C1ruZZKnaD9KIt/H1CEnyfFML+SA6KW0VYGNGWaC/yoDbTyXl97JdHg4SQAIxWDZ10+kTH
s3bwy5kQTsB6PtKjzZKYHdokDi6mAm/L14d6edYdlR4jSENiWERQVmfdh5Qh0JIxKLV21l2SDwhO
tf3b3xeSC9pOdEtBxQK1P54QhVa8zlImZE5wUwUcK2x38Cd+81wW/1qw78u9QpP2eBS7CCcuZsJx
HZOrg1wkZow2U7evj3Li47D1uUXovZO2rxspQhaZoZW2gWDHrG6NFjMXZ6qDDY5088XrQy0P4vGN
AqgJwgAtG6h9L6pGU6gPGXY0BnooIn9KMWi/nnAHejL9aLodkjLd9aGuvfkhY1AakzxmNGu4nI9X
0Q8sJw3qkRpn4AdfF0t6N4c78O31qZ3Yd4QZwFLgRSySl6tvpU2KGVk6rkkmaTQex4iM0Bh6G55y
CfuZy3Ilkz4tJOHVKCWWrTjVMUqdx/6WzwaMIUvnM/vu1I6gbElqtnRX6c8crxjmv0qYtBio0jqZ
t1Qt5w107Xmj2cZw5uo9UbXjNiQRhCRDPfwF/nigczZNFMrcyioqatmodW8VK+nwESKwvBh5Ab5E
gym3jabUHqp02Q9SVcdxq9Gs96kSYvRSi+EDxpm6N4jJfHOZeLmtHYTwl0I9UNbjtahlMZkj8bJr
DF12MAtL5SeJzt1aLyNJRuE8UPChZfrsC/BnJSGofT/CvgbPLWxiPkOwzJEsRZxwk6phtuGBjM58
4hPbFbI0hdJlUJ6F1See7NYJyopPXAZSvR5SY96FIp7ONFVOjUIwtBQUyNqw7zlePB1rvm6OpOEm
Fh5V/BiPeGyeO3knatHLRQyen/42NSxtFYaPbJkJIQ0OeFGa2KDa8kLOeXnf1Ih1If4T5J8zPM83
dZYX14kapD+wO+wSD4HB5hoeYXbmljtxfKg0LGgxak+UeFdbZkLTJIE0xcckufxgZhZKt/Cy7s12
1s886ieG4vGhdrdcBzCTV5/RTK1ARRIHu4SsDW+zuEmv5JQ2WFb559S+Tw1FGWphJC4w6zWU2yis
/Hcbrirs6pst82Y/oVXr9XBrznkxnDgOC7+Wg0BFxaTMcbxvOgQVfcAwVDc0H4+ceYxvQsVyPLRd
lF0zReeatCf2KX1TCq3ceUtauPpijkkGYmsZImEV8h1xEUUHqSJH9foTsV5B1gxvCVqmkIoJg4zV
rIaWZoRVM8rU0QdCbg3TNTuIHuJUeSuOEOgwnJEFkWPyqeC4HC+gnOj6NUlK05um3QZyV7wdUSJ1
X5/QCjzM5mYYSsEqYRZcVXA4x8PkON31UGAWKCYKXhlmMx0KaFHqzQh6drW1nR19A3sldkWs7RzT
/zirARbYKFnpxZtXl5+FJ56qvOBcrSsoejr1+PvSwMW6r0D43tR55lt7X6Bq9cbLc8HJsb5UUUBm
SK7P42kPEhnWLAKVYWdlfOnIsHnX6DiHvL666025jLIQfyVmMnTZ19xwlI6qLOLou1Ujx6+amJrP
FdZzbx6ELSlB4hOQoUK/CiimqgvLrlFNpG2s3AsTvdmYInpr2EKpDgoITRqybwpPa2EAWQ4oug4s
GCaW1VYS174TuZOc+yzm+t5YxgGIgJEOiAtSnGVJ/8hx9AYpPXrahisBPH8vQDV+7TMLVVRZWBke
fVb5qy2d8WNS+s6TMWjVE65rMX2xIUbrOQTC1ru+luGIUhXWdMeFJ7AmG1LrMu1RPHpIsglFc4lg
ar2P/Ey5CKAwBAcrKtu7DkWecRM19IMuiIHzqzyPsZCSCO1/n9DNnLcRykKHvC8MXGzmyeiwRolS
RHx0VW+2yJNanVfrGM+FYqgwxZRh+8WocfSE8z12waEcepT4eEPsQ4pX11PTOSnKcn2GfPWoI4K3
y9U0CXA5sacJDzwYxhLdLEsPbkcHb8F0sqZPPQJR3aYVhbgNObjNLk0wcN2lWT2XqDVOc32hmmnl
IyeXZZ8REwzv7SnCwdKRc3Sd1ZXxoEIMfSoHtNUxlapwPWxSLcv2I6GLv7XF2F4TECRfUZWsxh1W
bqa2qzEud64RSOLeCyO9iC9iXKH1TU1kF+x9O8Zj17BHR3ETU180VTELy7x2RBLIK2MB3UAHchV8
DKthbDc16g8W6Mk+fYe52RgjRBVlSPZVWFa6paIgRihlNTyVaql9MiZ0btDg8BcJ0zx3HkwxygYp
4WL+HhoS2F3j4Pqx4Xqr34swTe7Mvi5Tt/HH7JGwJcI7N0b6ajPVaP67bVJaFQS2elELt9PqWlcM
85Ne5GhyjUImn1R+zT5ve3lolATtUWe0q243ow1ae73jc/3HIJtRMcvmhMBgBoqNqtYwNOA4ykpZ
jA/lNx/p40+9H9XFIejww3PRx0IkvbJE9SMP6hArOl3MuJgZivEARU0dt3oW+5+tCqu3g4UK+wer
7yA0IjGF+XrnXEShWV8i7ltvDKBz7gAe++uk+PITJfxGusBQEWxWkEeuN/5s4EiB0yOST0bco4YF
NC0b9w2VjR/qaCWRV2bYFm0iG+1XLsFa+cbbljxCMVusFbsq7TY2iI9xs2h3fqjxpy69qiTiRFC/
qjK807UArom2lMfIfrFpnYLe+tQ3CJ25M3//e9+PabbHh3e8yh27btyqRd00VUs0Idl6MZ87rjXH
zVEAR2cttb4NLeiebTyqfr3Dyyf8PFJsQO90kMUdDismLg9qURuQDUfbz900R7jHRVuxC7e0K+Yr
FGKz8RYYhXwK60jg3urkUCDbRLbttkDTAAuCKrflFfpd8XArmtowHnAqn7GMtaeAw1ClLdrfqJMa
XiqdoXYVhN3y98Akmi/h0qLaQ5+IdOA4ove/xEgsY0+K9CYKoEqdPNZIuZRuMFZiRkwsmj6jrlEV
qZtj3mB/rWZl3mkOFvBXucyS4VCCPszp1jX9lzqcw4LNMaEW2bY57uGJKMPGbca+fuzUsf8QaKKA
CMdaXKDGaKNc2DR2dFmKDk3bFgFm6WZlag4uDt42uzxNR4IvCB8Diq3IJSBIWbe4WMy931+JUM20
QxxhE1RUNYpxyMfz8ebU/JplUr3n/m++li0OmZ5tYGYAxq9cIExl+aXscUfYGYqscDgMIaaSVtVJ
jQjn0N7GaECIzag2WBgCH+UPBeSOT2GUBHf9JKPWnVp97pAOTv2Uurc9ta4y1OJX6hS7wLTSJy0y
g7sEAwUdAT61wG9+RJt0E6hxDsuU9CDFEjlEghCZIIT4Mmes/G0bRMZtm1W67rUpNkgbZ9IRHp8j
1Bm8FsBvcMgsWGjBdmzLTr+gLpoGKLE4+fCAUmn/PtC6BOJJWNsmus/9ZLuxaLWvPlYcX+uOq+Cy
08RoPEmJA6N6gf0Jrc4Se/lrPEKUAXeFWv+iaH2fc/9HuoU3IYSEbTOJ5I56GnuzMuom2iVCkSy2
Zme+Wzlp8z6y0LwDZJF0yEo2ZDco+jpOsh20eLqpnbmfPdETjm4KTa3GbTXm5o0S+eVDNFtq4gKG
s8QlXrr9TxBcM9JGkTHcJ9MIWuNzl2Ncf4HoqPkxy7yyrOVlpxrZrylAxdb1sYu5TJJ+mN3c8aFs
LI0mTOR0u+k2Hfl8jkK6Qj7r+CrKy3jNIJMZCmfcVLluX4hWUTUvVyv1KzLOlenFymR/U0LQ+8xv
TH+WeHxCORMjhucNxe6ZW8YE3RsV/fSkOEX4MRVFiz2FYafmNuBAUQtPU+zG5rmM2cBZGskt8GPr
wxzRNbc6zQg8YPn+paGoSYIamc3Pbgbx5Gxx8Su/RUNXdHsbLE7uScS7AV5kXXQRtfYQ4r+cNRRn
zRCBZtZVC91RcTKkQ0c/2VdDEr1vNZQbtzxhdee29iQOvVM597aaZAEfUuK4odJ/Qh8w4MrYmlx5
78sxQrA1TLrS3BAUYGoRYNLR47WNE0Eylj1m83PVpQcRh8772e9HE9HEqrrpsMy56aCHhxszRO1V
BQvvbKqikXds9Hnc5DkP/He0FxFYNKni9zcTIvXGdTMmhX87+6ilIVbd+dYvTMkVZdeNpa3eakBj
420DzcT8OqayTfdsa6u9VTsTQwpHY5de6zLE7r2cZSg/RGbD3RdJfLZ3YYQ8/WOjJ+O0NTulq/Zo
SbScQgwIsKlO9Un74DiD0PdK4of6BSlP0SFbZqXlTsNxQqA83QRImjnp8FSX7YBsSdwZH8rZx0Xa
HbPQtA9FOvba1kfxlHeJInf+pYt649frAfGLJA32ML5MgOABdoCHWWVORpI0XOcTXIZpKLYoqYhN
YgbJrYVg7N3rQy3Z0Z/VUKLVpbmyJC2L4t+aZKsYGrgRYzZdC6Qp75KUnqwN9rrZOuOuxtb8Eos0
/aIpcZFpmi7fvj7+yakCWqDAt+Ag1xiCAcv0JMwa0phodnZVK4yPEIvRZ0Ui/Ezb40Uuw1TpxpPS
oy2L4MAqzcBusNDx8jHdwqcBrGjmtK/KdjxTqzsxIUTBTBUCEO0VwG7H4b8i1dy3Bl4uvSkwibSI
vroO04SyVaszqe+Jbwecc6kXAGOi27AqvGCZlM7tDIQ3TUwVTSNcwF0RRRNm9dK44SKLdvFchtdd
bJWXGOLa31//dqcW9LmZA+QBGYv1+NieW8j6kBw6tl/tp8kvt4Ogjfr6KCcWlM9Gu4jC9gJBWuX3
ZYdtuHAG01VwENui5tVsTYvAYhp85807ZFFBoBqJ8h8Uy3WKWLcmBhm5DbQjwrFnpitwLRth/3x9
Qi+XbRkFbgMvG9WlZ77eHwmiZmlEMFScXD0CW633UM2HMW7PLNvLuoi20EIAxPMPNNi1RmQU2aAP
AoZRmnS4Jf+2trHI+g0A6FLx6qa0b8ZmxHRm6scbmWkIok8Jtg8CsMmF3fQ9heYgor3q5GeaIcsR
OL5z6OQjo0TfWFvgoKsjkk3ozBYE0K45S/Up6IWyU3mAd51PiG7DU0MXsAvPAUFOLbsGPGiBClGp
XTuQ+g5yXzypy02HiDqudwTxY2hs3/5xaUGgWsBdRtts1ZQbk25ouTlNt8sze9dkw2dVHc81LF6W
GOCnUpiBRw3ziOkc3zE8aBHi+7wPYPgdN2y17jFHI8nVmsR6j6z9+HtS/2XB/4Nr84/v6z21T//z
k0y9nW6esp//+4+r6Nui9PL7ty5+QFVf/v3fLHhd/KWh88oBBsVEaWypb/5mwTt/8ZuAMamHS/6I
nvO/WfCG8RdPKMVK4GPQgHS+3L9I8M5f9A6QeIC/+PtP38KCX+0Q6NTAc2DZQeGgcs2vjndIg8FF
E9Yzguk9lulOy0Hf2rkS3SFvU99btRzPxBHLlvvjTOuAkZG3WZr7aCYvzObjAUWTi0T2IVfnmMZe
raHn0ujKtx7VsN0fX+Du93/zTzE2lOSOx0JjRV3gAzQAmNyi9Hk8Fo33FDGINgJ5goOEtk2RyQnV
+9KhEDFlG6PqUakPwVgArwmcEesZVLIzNalTbZeho0+zAD+cNokw2tDi4DBhE2hvLG1ofhiNic57
pszBQeaFal2l0ihvLMXXNz5+WpHXFCK571qbOyu1R6q6CoJCxpUzRml1EaYOykIhuGxnWyiZVnwf
tTofdwKKTbCX1iz5Iro6FhUaao0IdnmsUYWhMeS3INLsqeNeIsm48a0ua+4KKSN9ixz2lFzHZTB+
78qoeVdHc2k9ZfFYmNd4sFl3AbY31+VkRd/TMe0jnL+0bHCFTsg2IqrjzKbcAHRoAPzPDh4+t5iJ
+tfFPCZcHpGVNNCR25a19CSOEwYJjTYV9pXIrNrAucFIB08LFRkOsDqgyRyW7f09CHot/ZIrIaIo
9aBkcfVunLq08mC4GdTVHX/KtHd2iMja5Ap8IbiezESbZeoGOo8qaiWxb87Gdtbs3Bz3aZElQMoQ
MU6i2KswAB0eqzAeqmuBDlH+YA/FNFAiKoQAG4DJQK9+IsxKmgkjb2NsUHKLfEByW3sQA6xrGCqF
UlP5VCgagIZSjNDYNUVFaRZHoKaezcs4U7CyuG3bSmbksUpWWalX0sTvgo0Km8xGo5ZGetluilBY
853VVhqSUVEbG1Z2O3dWp37wm7zKPgexE8/NdipDPfDKGTj206KggCOcQx42vWcC4GepIjYdUBvs
s5qa+h28HGpUFR5kdJJ1auvVB8vomuwOcxLz1m+F0uxo8/bYwJlz/bkKJjZR1WNHtCuxMlM8viMS
7waIJEQLIvCMnoxS2FRzi4b+AU+uyd6MmuUHu8HK6u9zXDbzlvJB3O9ntTQCbCifnbL4r6mYq6FG
1gW3yojG6qbXF68VhbUuPLwJczQBLJt2ZVc4FmZnIFoK11QC29n7jogOxtDMmadWQR+4vHvGrZXg
+OK2RsyC5TLCz2nQKL5cYrgoihtNprZxRTm7St9FUx8avVvi02VtVHMOx/vYaJvm4INI4l9NR4xP
dE6FfiOXHhKWXuEgxRYiBuZfUIwS9RBPJZFURAWp/KkWKBEdRIFdwrtGWuRzja7V3xqUHZCzF9FI
Ol2a6mUJwsrHvAjIWTBf1uS4aMk0NUJrGgaoSGj3O39sFZntCmJauWmTPuv3YHGswGt9JKn3TYN3
BilsmY+uEU7lQZ8a2GeTLJPM8yMxYWanh6Jzu1KhLKIK/GJ2Wd+pm6GOBSQs9IjU3eIzl7llNDjg
XjBJde6Qw3CaA3Hv8JBogR5c+xxkey8qvdPuA/T81GarpKkZfyoKf5QHAwGvMSQbpVQYfxlxLUuV
TelofQueNgebp46zEh2mJhaK15mY4LmqjKjLGzEulld5DNEQUSoKychW+uGPHA1MFO5nAWlPpkkV
bXQnDG4ouqSGR6N7vo+0tA93QpbK4MJeqt4lQNqpRMyD6Ld91mHaoPMgZF6iRd14z64cLG8K8dj6
OCj6OIyu1qZ4W7kmpl59/gXaWolaOt6jZjx/mZbI54MfarPt5Yo9TsXXMO8nXf+iKXngsC+HmNPc
wCoro8XljhBYLyT10dnuhh9BledNhQC7uUAuv/WV8CMDD8mpV8zhx6jjy1p9fH6S/hsf/QPY5R+v
84v46PqpQyjoKY+Og6TlL/0OkhTzLxv4AZIC+O8SEwOx+VeUpGjWX4TIKormzqJYBrHk32GSbv3F
Kw9DB7ALEmDPZYl/xUnmXyiD8ttAYSAK8X9viZOOkwKgERoBHDVtsJ0Ltk1fQo0/cjFdtk7Rd9HX
yB4qN7VG3wUY+Eax0d+DgCy20a8G+7XOPMwsAyExBnSjkvCQT63jNpGiXKolD9ofq38iNjo5HeiX
PLEk5uACj6cTiNlBL9n5otHso5WG0ekHlJOLs03OowBsWTXAcxAvCS11sGxrTQqqzmNM1+qRSCuz
t7madQ/FFPbnILFLrvT/MeU/hyExRUSeoJgq1fFs4HXT3KmMxznMYsrZvvE5sLFV8TtIxqFB+GMN
lX1pTGnpvb6Mpwam7EbpDTwG8O9VMJuwAbvaVB8N2lkedluEmoo6GZ4pFB81skz3yknGN5MSnVPI
OC7p/J7yc3JKJL2I/a9CW1TEFb3W5sdKD9r445iZg78ZJAXMXdHpinpo8R7UPdplVsq7pLfWtrDx
2DuzjY6D+d8/BZUWPjObFmzn6qeQNFvTudQfuzg0t4R8D1WJznGSZOe0iV4OBFoK/QWKWEua8txL
/+P4ofsRTpQfH3n3qh3g+GoLRRnboTEILl7/pCT5690ENmSxAgcVBW8cIZrj3ZRLRRmwObuh641l
0mSSAXi+DzDEtRGIvKebmmhuHSYOVl00MC8tJ6C3o8qMThXVc/COeGtgVNm0Q4hXfeHH3ygDl5Hb
1dJ4wv+TTligtTVKwthP+Z4kwC62PWdkBlI9Y7yt15EtNihspvKdUeWqRaDRO1hHzFnYol/QaN8h
QpjjNu5nTOBMH9SjS9cioMVkBv0i+GpYyl6RhtG88w1tvrbF3F1F8zyNO7RF7Wg3EDk/kUEY5nWj
OH7+3naU8LMhk9lCiGRUi4OOkU3lmgj6OW6iGT3qU7KrdmY98ILP0sGqV0FE4l72eYaNp262WJri
edpusmFOnA00+OKHhnWl2KZqnPZY6er1w9QPquNKxNRTqpGZYh1KysYXpV+G6mZWZEHTpRZoUIl5
gfEjFGC5Q+dP47YX49Q/0AqajXdzLlHxz5Ko/xoqefgDghXOXH4d6XRnwXZI/0mrbTX41knpf5gp
HLU3fUeNejOOtY1+oEa8z8LuVSUOq8sK+Ch5oWnHoaF6ZLCG8h4rtgZXJ80f88bBddACk57c+QKj
zSHeZMRVTmq5ht8iI0RAX9bIEKCplDfKjTJjpFt/Kcsiio33+myWdgYwQ2TNh1itNdCiOL/Szb5H
R6xox71TV/WEvTDdt+hdptVJpe40M+71OSAQDUth07JSggK8RzZZc2s/ZGlQBSGWX7Pqa4SGFmIy
AYaCIhxrCtZJkRqmJ/XAqj77fW90yFGYVlcGbloVgelf9CW1Yoz8dCHahxSUMc5yhprVv+ba6Coc
SFV6npseL6HSv+oN7JemO7wbYjxLEqM06ngv40nAHhKZSs7ykRICnqGe8MFeQVypSqP0TIOhIjeL
gG5eOBXtnE3XopZPvRkIwLu+96W6R0yt/jWgLDG7wqjtayeUQXlRaJn92ah7REdaU6Y/47TQg18I
inbmTTNBvnHryicj04NeuW3tNPL3oCKU8NNkh/gwkSiq+t6qx2y+8/+PvTNZshTJsu2vPKk5IUoP
U+C21vfuNkHCzNwBpUcBBb7+rWsZlVWZT16K5DzH4e5hzUXRs8/ae9M08cBrwYUr6TKSGsy+4e7b
sgQ+zAO5FjoaHZJIciLllvYNoLubDvnmMXaMiAXekfv2MEfI1c4WySYzKbEhR/6HV1rI9DUtPjgR
No+Y7tEMGzZGevG7jywvFwK9MnvZkoX8Q/6os4iFxRTmxuwHZXvzQMddkxovqx5n+/mi9KZ3pFSa
1T5YoWB/UFru2rQl1iL/Cqlb8z5V0dtzEFX1apoqcoHmWkpbzdCQ5ACgvt5QXEiQQpTSjz7ezCFr
RTuexajTACprmOVLuRUDkyQToM822G6RYqKWOruJswYJ6tpQ2cbvMs8csqald78GXdXsAs+YgqjR
c/WggEZ0ZGLQD6PZtfo1Mo3ZETSZK6+DFOysa02nbR7TB1g9mF6+3E8DZWuU0KksZGPdFXTDEoCb
85ouzN/0k5pyrwqZB3GjZqeK7c6nJAyOz6PATM/5Tc3JouKVrXVxQNXgDQv5wAxgLV76QHvx8qqW
fhXx0rg8LoXRpoIfkcdrSIEC+FHjzPMzWL370lJRQdFZVtOjHLbboGnr8ygJsozU9WAGpqKJU3fI
b7LWL36qVdNqMuRyuadUyLVjnIhlEZcKeYfIu2wWEckB9Z22HY52cy3cVxJmsncqZQYcb6WR/qQC
pf2cKjE/L9SQ0jqSW/JX7mzajMmWUO+eIcRN17tVmZikc2fsfzBU7rQI1p8tv74h6Ql/6GJGGJx0
vtmG727YFAzKztBcweKMXpw1Wr0prfKfa+DWHznB5Jr3R9N/jHVrLBTQ6/bULU1bHHLP0rfNYm71
qTQcgUV0qYM5kfZWfLh+7T7M/Vq9mMZk/4nisXgx/qJLUevYF09mWan3fDGdFyKf9ScnlJS7dirC
IOE1Zxax9C9ll90cULq0CrgHg3Lv30u2BBu76WCeyKPUdpp0YtB8AuFt4FlGhBEMsqA38zgMRdRx
VxQxjiNQsUCnprHnmyaZoUaOGg+X9F0GYMpzNU9ivfH4TRbOhUbiZYvsrNS3YlP6auMuut6vZEv8
noqS/kRj1k+027eajWWBX6kpJ6u64dFJb/FBWz0r9CAFYwlBdzloe79OgmDIp2jjLRlGAC3Lpw1G
V8YOHTNFtGxl9rlSUmdFY5jbOvJXg7MQjZe0Y4xu7W2lUn8GQNHdx6BdZRDjN/N7GYe1/tMLht5M
kOzYZdt0TJIg2fuN2gGbkpyebZ1OD/xp2g1ylivlrqT/6DovXTK76kI1ct8bafmDR6YxDzptrJwK
bcSSiBW2Likz6txHWxXL9jc19T+j639dMpr+RcDtmIPa/OPcevkbfyXc+n+wc7SR8DFCgExfLpN/
Jdxaf6Bwm4yslyDJi6Hs70Oryax7MeEyMBByS8sl09lfQ6vNRgDmFNMM/+HiorL/naGVG+s/3GV9
+2It+95RMofRn/fPsfyyWhcxekseZYRB++eZ0tJ7PiG9wUrIyobzQAbkRA5A03p1dClApylzLjfj
pxoGOLZBcmdDXh2cgcfDy/iwQepRtUr+qPxpMzbm53yxc7Z/cDgQ4lSkljsz53pxGntZFedhaimy
5wVsOgcyB9Kfvtul9/CMZR1bJX3DiYGeOYO7mvXX2DXle1mXph8r9LXsICHWnmAMyawuBhhy2v/K
DvUy4BSIq0UXD3Zvj/dpVuXsIz0QnINwh4zOo5qLU7T1lJcncuyGKyscM/csVyCOqMKGQMVn43bm
C+8e3Z3YULMNr9YQXXouydw/De0YkqjvDFm2X2oezbMt+lDcNc5qDIfa9ftsX6ZNzlU4gyOKPZ+O
T66LxkBCIvtC9rl3EqHpopJT0uzFKu1X5i9aZqWOWP0Natd5m8i7pPEho3ZuO3QeR0ljXoivheKG
aFqnMtueqN3O1PNcApRvNMe4uQo+LFEsy3TVEFgspgfaNfMqjXucUDK8nbTwlH60jPqCSbHeaaf6
tMyLq4BVC6ogKcvcPGmVE6iT6MFHS9UMcH0zybZhrKY2MyPRDKG/L9taTTvPbOlMr73e7q46F/PG
VTFV5Tv+4VZyrvtUst7rNTcrdH+6kiIRDs38lFU8L9T8woug61tm89j2vV3e2ACl5cGvZq1ju5KD
kQDOsngx+wmKKiB11otMUGUXwRpl58R9F6CR3j7d+XGr+xCF0rWmk2qmRSXknnM7l7zfaFaWrqWp
Fx8Wf09oMNdlYvKEfbbWXLQ3rAWgrDi/m+ewqZUZLWY53mfzzN80bT5zEc3wTqIICFeHMduC+1yp
xUwU9Cn6Jv/UNb8heVdQ/t0dwwmwGEK8WH74vtQAakSKXT63XjoXe08scjlBiLIOKrzJlPhYVa+x
iyNPHhZ3xJ3syMIGzaoCGC7tDov1jgOpL5OgaFi0tPY89VfhYs0yWtG0ieMzU3pNHqhY8x9Ds9PF
cZmFIs3ib9QRl9nBfDEGKeqD9Q0pwc0BLJXf8FJWXUCmNKzmagLpvXBO7uorLaPiG4YSRII0aJ/f
xJQcnSD/gVcCnorKW9iq8ZuzGrdMcNdxvzGsYgwNv4jpoL5QWt/ElvtNb+V9naVx+zeq65vwYlQB
9kK/DWP7goBNcwkNRgjAcGteEDGjN/WlI9YMHogShSGrvnkyp1XGVf5Nmelv4qwoL/RZ/02iuRco
zfrm0wTagJsEGendEeMhDJsPivs0XcC28Jtxm755N4LF8odssWnKLXt4OMY62Ljpm5Nzvpk5b3KQ
q1GpipP/TdWRJ8/iROoLbeddwDv3m8Er0guTtolQlrEhjfAcfBN7ZPLND94F48tlkXswozz4IIJM
R7HTllB/XENLZ8dmAxrQb4PsRV4QQUX4TLkL6hqaShfKXPb9N1E4lEX1C8IEzrC8IIfLN33YXkBE
75tJ7M00OHE5hVTUF2gx/eYXMfbDMs7fXOO4Lv0UpyoPrF37zT5W3xwkaJw4Y21h58YTUv/2jaa6
Gi785PyNUoqtTvP2rQx7/eR945arGc6/0IKAMAtbmSXVwBc2M1+d2+4b2PS+4U18ChMzz4Xp9JaA
l4E1CXB3eh+pQci/EVB8UcPDRiBqCn80AokO38AobzLg0ZIz7775RkrtreGByqwLaupUofmTnFZK
GqkmWx+QCDLG7jVLHUndjzUFd6vBk4w2S9cvXQeCAB1UChWO9AGGYnGpaShtfgUDCazd7pLRx5su
8HT41sls6ZiaOLwi3zIodzHHAERZ4ite5phNIP3GTj4gvayG5z0UMixGe89gSqghTVQbM5mS4g1J
wxjPCBMF9d7WaJHaFga1H4eNY35ZYiCvGv+eas4dNgDixpDVuqRq6EbaOSO2X7IFbfOrUWKjepba
QD+Cq2SaiNaySMe9vVQ0/ZB6nV51JcpRpOtgKpKmLO2b3mryco1U57TzjsLaFIdqwSj/okNneko3
LNsYH6r+nkeA75X8ExSrcDDmU12kfNtUibZvm8Vng7V8TnOMqeoJKM3KwunKm7bSagDGerf83eSF
H5z4bHRbVMPslFHHLvnyRa4DofMg9KzUEWCqV/bF9EXPUz5lz0buGt2tKEan/5BKSH66bJfqNilT
VwpnN25DGcDiB+QkJ1iEpdh3tKVZOxV0Sx0r2RkiUZJjOiavGWSWPRE5FaJLB3B3uJY13kS13pf8
8EoKQ+mkj4yUSrCYxWTOHZrQ1D/5c+urP4/h4yoZBfGpL+uzFrN/q1XFDjfUff/DNbUFJrwsvn3e
tBW0EYNi+NtQcsuSspya21Do4ilcnfHeCtOOwTgLt7dwTJ13vtT5pzSG7YZhrgWyHoruofLy4dme
O4ZT5IBy2tcOr8eI0Yl1Mx+xtowa+C6+6rwNvWgJCryheahCxET4M64ydnvpVQ6zFt0IoZcBsV62
61Rd3CVmU2dH3qijjjePPk6v6DOKkZhEzmz3NamGZTk8Gu5yGbps0V6HuDwgRQO3fVWBHm7nLLVI
9IZDfgxY+35ppdxHMIPaSUwcKdluRUlnkZuSBRGPuZEeKvIvxnhudHPYaq39EzI1u8tKd6YXFQvV
3HthV+2LK4rubAxkXrPj093XuDFFR0gCww9uaJhY6ES3PzlgF17FDukwmKTLkRbkIB3ucr9rcvqJ
5/5CWbTMfWaYUvfNp0kfR0Kk6lgDMV2vdmdx4Qw68en1OVDaXOghjAY3NLKIjbpAJey95pnhym6u
ljqTPu5TZI2oadrRJsp88NQhzIOVGW2YvZ/CLDHHoI14zXXOA4qqQXcoh70xDQyio+l0TGql2SQw
OhnTr481JsKbNP+ccHr8kLbZ88/W+cqht7F0jgUXGAUtPdVTMhNmNMaTvxlfwxQUIpLOxbODLxLc
YSgIoUrqRmVO5I1r8HL5/+udWtIcDqWy+1EQ9dikWBu6lLBL3hj9ZEc6A0XnjGMIPraZXup9CfJM
pC6WhWS0FruLEDHKgdSM2riZ/HYwDwa3weLghRt38w4LnEqyfBLHheRrlbSgJTvqg9NgX9eGftSp
o7LDSrSrwD+DMwdpBmuDXcWNnNxfLd+SeNKLmhLqBpfmtb10LtB04zhFeMDwxRxBr8MmHi92cv95
UE5YJAS9q+u0rWYjrsexezCQz+iB9PXwFvYVya4HtIVM7dfNGDiRC781XHRjjYB002urq9pIN5Tr
UnXOIz8iBRTsPsqgDx+GLQzusqHhM1Lk0/KYeqqjA8fuzCVqIJxFJLhGYmuzyJLgZBfOwK4ID8cx
7J16TpxahdM+m7v1NciqortqSoOI2jrXTRV5tafWSGKk+7NoxpWPx1oRn18EaYUkpUsvKRtzkniO
BtT478HzPyP4f5n/ega/LbJfwz/Qdf8zgZsuczZ3r8v6D2bTvKRn/W0CFxB0hEExhRMVSIwN7PPf
R3DL/sOFnyUUBZMnyeiO9fcR3DT/gBX7zokFdSXqKfh3RnBaBf5pBDfZ0F3Cmi+ILUfhP+8Ii6Ff
6SJudwyp1nxVy60FhOIzW8WaTccXSdxSMnSlRPEBcM09XSI86Wcb7tQ4MNKbIBblvLJ7MDARnlNS
850vDqyiv9eBbdzyNt3KQyq7hh483advVRcEOlq8pfnE35h/qEUirI+NGUSgLR0OMNXb54kA3uxD
o3dn14ZlbufAGtsDwn+6r5p09q9WgUNzn5o1WCplxYO/uTuUexme1sHphpt1HGZ1dJFkX4Zm8OaI
E2NABZNNv+02Rf9S7GZNvv1eIcb8a29ezYiJX3bHQHq+3OEp8nEpedLQWyIrymcPK/m9uFkht8Sv
BndQ3+yxjc4OL9mpDXzexboJnSNLkJFaYZkuKXKrxUlbuatt33rtZEPqzROyLuNqjha+zRjfIt9w
06+JS/xbX64aZ+Kacn9aWRPsp3km+1dTS/kINYWAJvoVfVhMOr8n14PZzJ5gX9rWKYZksfp+iLqp
oGxvFGLqYsARSoFlZz12aHv7kX3VFXsNQg7HtfqxmobtR60RytuRoFkBW+LVn+3slJrBqcmfQtWR
W7KUoYj0YM1J7bjyvbYzPOi6CrndmW3BNVl0w3BKe6Ov4zK0clKoV4CuCG3UuS2rXHVJcckFSRw5
/TS1HlU8B9udsnK9K1cWTEVLMQ4BjNhgOqf7xBmpSlYoumCCNZsf62jmx43nq0nqxd9et6p2v9gN
hCaVubjwdkUgjGpvO3jHYlOmzCpmbj3V9jQLHRltu6VHpO+LF0mnY5nQ6ZS1z9U8sgWi09Kf3rN+
WMrrOmt1cN04dKYhbrjeaqeHLfOU/SfmQAx4Eb1Qartlf1Cu+4G3Qobnlh3m7XcfxOW5KNu9AAl/
3ojnvXL6IUyASa/ndrnZwvH31HZNRAsl728inSPemqeMMuW4MdKCt6s7AZ6F424JputKaYG4XzUf
0mUpidi1C7JMJFMnQsAxP/jUA0WZ9mJlUdhj4MTw5h5LvQX7AZEpszrep3k1H5kdqNTNjdexEq+l
k9qH1hnVftNliZ7UVQfRT9dLFyamLsr9yPd8BEPAAOe/psLetU1xVOQMRpbF661cUQoMMSy7chNf
aml+bKv30XvAb2BLQJXZ3tFO8Avz4pdRIXsE6b3BxvipGYQfO3rDltuyoFnSepd2WATtNSTaUuZV
woX5KxMFHWlraqL96Qw4QCRYL/sD0+vdhuQU56mh4nZRpB6MuviY+X1fLZgnvDq7DhVUGnsw661p
s7exzc7cf96d3n/SkmleF9V76I5pwis04J4z3VKkmP3s8voBS8hpkzQnSFMOcTUN54swEY+dcZfl
6VGm1RsVklzUsq1JTK7XgHgifSnN2ntUXffidvqnUY93bJVZv4xXoH3YzNrpZknb+gVhtY8D+hN/
e5KFQauxSlqEY+Nw9pf1TJ3Ro9TsIyr6i3Z5tpDvmPWaMXGa46FyrJ211cj+ReMyrAjiljpv3uJ0
mTF8d1WxD7xWcEOfuqOsxnfWlfNeut5XIIfypmfouG3C4T5rZtjXmYWRmXrhNcs2fiK+VUWrq4Jb
0dAh2U3u46DMt0qLvWxtxo3cKR/GcDxKqgQju3VPSoRYgtOfXN8/Gm5BcSdDAe67vI0LVod6AZHO
NuHuPFvlNyyCqFsfUxyBQh7RsTowTDuZWCaf3U4BJxT2jc2YcZX1ljxPvkG8TE7oKR2/V0GpnvxJ
3XeG5AjpijzhUvoJ5vLIUNefvbkaDtrXP6oqq5+G1iZkXC99ogUCaTFa1tFMx6NlYggJLrAfC2gu
kkIkBeXadIDsRqtud4r4J+KQ7MPgZB+1npznWTt3FSUdWPWBC0FHd7I3w2OdF0GSj3N3dPXwAoL+
VXuE35TFVdOx5+/X6bVu7Z8qMIKYw8a4XcYVLKCoqhjo+aEq3CUqrOVlZMW6F455Fnq7aS8Hva4O
/oQIZ4L/bqXnRzlPFPxWeigoliknsz0SiLEf2xkro90eWjdMqpVBY+yN+3mav1pRn9esv+Vaf1Kb
ME5z4zxwvtW3/sb3PAYsJGVhwSu43dfaLIw9zW9LrWePQW3tuwwQsr2eseceBmCr/dYYD2wEKddg
rIiMxTjVvXPuZjV+5DPRmCksRd0SUsg+VsZOVfkAlv1n2673dRW0aB3jJ2adNQnyorlyhoulnXTD
aFTWnrSgx20K7cRXHkH64ZexbFDLlfNAbMTZ0/4NDLXcBmgSSt6PvNrLgth9q+K4a4Q79r/FKMrn
seXDGPVZ1Qrs/7PgNxCy5dzb7UYDFplSxgVXX0aHV4pvqzjMx818dfJ63bNnHc2RbZfFZwqKeuyX
T98eNsX8MkLXNlDcNcqBnQEwd0m4BcXlPaaDKvCfwYZLfY23WZ6AoGvDjZtxcgvvwQrqNuz3wuCN
0/62TGaY+kTpp7S23VSBDAgULomRnIoELZHrbEdxc2LqpOLD1Nn27oh+XPxdCmMfmIdFlGFlHezG
0K48pHZrLc2BGXoxDnmmmmM4OLP1wi/PajGjZoYgiiAP75e1Xx6UKsQHKLbVYTMmEwXVfEZTeRpQ
9lr36BtsWaO6nu19DzCSuW8lUwMELeokYmODC1U8VBbPIS4qw9ZiPBEPkCl2mYvvGjtvk7VkJyKc
Lqt/pKsFjxK07YuA1K+Mu0IM6IOnKSgF/G6l5zHJ5RjEGy8+12q2sU3WyXH65VpKTZiznRZ97jxi
skoTWjAQPTFuZb08dFXpEtRgZ1odyL0lYirGqlJNSZXaw8rSXUw9uoBZuXWfVHXnB/x4EeSY4EGa
fXMXtHYD/lHWthuroCJbIyk3XjS3ecri6F6l7Hm5EXK7fiBMcfVjW/XEboyZpJ47DFTxszGH95EX
QfFiZqr1n9AMx+xE6HfXfhQOH9QdV6j7wZgk75PNAsDZo/ZkN7ky7DapoTIoUdLFpnOi0mXegf4e
FMtqdhxWxWo8agY3nX7BG63FPQG7y/iDkt2lPqWzWNIk77mWgQPxQ2dQZalu4NjdnoPMdbz9rAwt
77bArtZgV+Ch9/cjyy4KReY0P5S6BuGS/iyXt4bookdS/TMyPpRnDlBwXYWVGEe1c5vPiGlRUa2F
PjQkMAK6h3JUZ7syvCNifO/TYS2k4PF2IBW5Mtc7ow55gUKkgC/PaVjGmsybNuFJvzjb7RACjqgG
KyTDoW/U2EM8uq2Zr3fDmjX+PhV1WZ1IJLGc11xjmwbcQGNiHt1UuGNX07b80OYA/dZGA9NtUXG+
biNBJfj1f+BYo1xxyWWkKKw816Ol9pO7jgeaMrY3K7W7n1MliZbmhVUNYUFQEzZpXUpCKlIjUwka
GO0w+TKeQqncmOnAuF5Cvz15XulclzPyzeYsdBuTrfGIroOytRqE3SpFfAE/7rO3bf41lLh19BEr
zzjf/Ru+S2MXsvdKMCQVOb5cVZIwmfIe27LyKqjoHfdTksTswmufFTJsrPC8xvB6zo0xd9Wf4D7T
GYpdvsrFF9c0wg+/m7Xnluhzx/9VpcL7PXSAeJFAAv4IpgnN1+Ipv128Su7M2iJ3h4zyhKZLpgaz
pQFbc+7vc7+W+5J0jI/VLSoDhWhcsBkIBpB+vA3Ti/Rvtx8d2fKRmljS4fYI7nvTKz+YWfMdINxI
fk8pj8vS5k6seFeehkLgBcrXD8o19WkgyOfoDqEs4gK/UWxMiySeh4PRyErvlOEx3rNCDWKCun7w
2qliZ126Hw41CbuQyty4JkbitRP1xSw9XoWTGhMbJO8SD8N44k8eaVfAYWCDsz2/hYoepmEt/CRn
hIoDUj2PSz/+UjST75Wbtw9a9/d1M9fXGU4KZjLbj8uAd3m5VTI2ax93cVWHVkI8kPOyFNNLqp38
hM5rIFl5eycjvKnNZm+XdcI8m1mIoNIXxSexPgyyft3e1A0LBpO9WVKSEvfUZ3gtLE3Fj3bm7o3v
hCvqGk7zoaUvhklSeidKC7dbXavuNKVkeYXlvBxsC2MT38lY/geGwMp48S0GsNP/fxjiOf/1fw5/
1h//iENc/s5fFL9p/wEL4cBCE+RmE/3Nf/qbGmOY3h+4eL1LpCp+R9u5OF7/u/LX/oNzPXBpsrIu
/MPFIfnfFL/9h/A9AV+ML8Ai+sb9d9QY0/p/wHfidjFVO2QZ2HSPBeg+/5vj79RirsSsPFhLwTbe
IJflvQGKeLBJ3iqQHjjIujvHZLv57M88CvGi+vAZXkB/bV3FQiMTgTxvEJ2XKKmgerNXgS/b4Kp+
qlRrv5GDZImD3QsnCfNieyRrGiVEEICTn/vB8I1r+CIu7Hqdihd4r/594P6D0Qr1cNy7Q6r6m8LI
BYlNF8ozHtwgGKNGsFksAdqTpe+D97AIWl4PRUboUeF3Nntzyl5Mbmubd+mR5zmIvZo0qciaNc8K
iVLw2SGKZRwMBm69dZqLy2I5rFICMnC+7fknWVF0vS1IDekDchZakX6qDa9DpK3SD6ONOS/bZQ2y
A9DYdAneJRmJyCgHd5O39vW8V95I2E2aaQLK3FIhZhkU53GbnmdJUmq5zM+dGJ3bkWmDqLiexVTU
TrMTxpvDNRLdfmCjVJv9soLE9YY82U6+7gyIOEakMazfSjn62OBrp3+D7QBwNMPeKHbesjRz3A2y
MHcA6RWyjT333LKDwb/l1ETntVjWdBF+PbEcV1+WVrxqUkTjLBjK5WhU5LyhHV1udM5mfblm7mSE
ALLdSjKKcZeot1v2fURbSRGvnSZdAHDP0lFQCz9jEptIEgwWY3seaagR5ivyS8EmoCtpJp43txyP
5uCwW0IqIzdK+1N1XWkJJuqndMDGE3GA9a6qia+fC5GdiRQyGdsFK0hWQ9yUd1yn2cGU0oRMm7DF
Z/+Rl/861LBf/6tT7foXP7q8/QeB+fI3/rJv47d2maEDzEUkdVx8RH8daZiPAFFZd11UXZxB/+tE
wwX3B0aUy1En/uZm+p8jzbDFH5Q9CPJCXYAxBrl/70j7J5sz7j8sKC4RMJeGLgw9/2xYUP4a9GKh
NWJEzUx6WdLZ24BTZjpISnsStywjHk1n2HEl4EMnrHE3ttNZ2P07D+0p9eZjrzglXJFPB7ec99Yg
uGRZGaZTH8NgVYTJFIYPxThGZfiW9n+2KVXfuBH7TJ4RuSLKPt9AOMlRcgDtRfGMyXi8M1S/R6ml
8tb/Cnr7c2asiAaNqFyP90NRnYjies+ccGMNzLBROdPy2oyEX2EcJ/nNHl7JQ0tyn8VbkYYsb2Z9
Zzf5VT9Ct+cO2WIVSyxD3ZNcpmMPxpIosu3U+Hzxs+UknVPmSUqjQZRP6pdrb+8kWOxKSYK8KjQc
5fy7Xzy9r1CjEJ8+ZFndeSXfltFV1dnpR9RL+c7qYUo8e9j7efPb2GQbt+30Yxjq+2mtmzgUKkrd
8NMtrqkAJLnuFWfB/C5xccb+GPQInRtBfzqzYjINNaTrehmBss54bhinm5kWtxFBCnjokcbpIu6U
7GPO5C52++0HBYhg04tzEFyaKqoR0STzKwAMFdmTumsK/cCwegcIGG8W114T3ST0EdPa5uc2gGSF
3XIOy8yPR9HcuG3Kdh7UdrcYZKQEQOx7Axr9sPn1Qy67XVVWhzkYlijbHpy0urGH+tYI7bO64LAU
KDwNk3zM1iGPjcxo997IfOIY/qexoET63hnllJVczx8OKnvgyF77g1E5dKfgn2oggUF6SPGOJnJa
wTPaI4Hgt5VcYtPupvtmsJ8MUvqeygEVtkkzkioItjtY0/aKseXKKdunfth6VsX9R1Hhv3MX2/xt
oHUCy3n6OGOui5W9pq8Fr6aksfNsTz6ufbJWfZ6k3HbVQsxUXeFVXQfmE+mialHeCN2j7och/d2b
9o03dW9N2XALJps/WtzyjqJQ65pX0d6afX8frmrdA40vsezDG14OxxVIJ3FH/5xzlyCMabo1XTXs
DXjIBHHEuQ8D/adTjNu+rxB7zVbydfX5j7LlZ2QF2RqVBbdbMInrcmI/XoUvKO43Pg0g+7wXqKbI
W7dOU5+qDRl7neRPPZllkg79vBN291pOBCL2VnsL/u3HhsNtnNXlhy2nG7jPjGHVY2awxTGUN5UD
JpMWjj6NMmP9OvUMK46mBttZ2itDsmVQylsPDgtjKj5DUCUQjygPqk9Ib6YEgh6Rcww3GeV0ZQ7F
ixdmczLq+lgzUA10HCUEg/PX5PIZNuU1dnEV5akL1KEosB2IVFz6yDAWrBqF9dHMFnr4Rc2ceG/X
BcgkfMKR9ED6YKkMHrNql1d3TPU9yGQR5+MDxol9GL5LLgp8FORnpq/nyQ4hBof73BmnuJLWHDlg
8tfTvJJiSbJR9mRbKIyQfv21Z3gKpIIX7rBptcfZnZ/MvDoRkDe/VyTA7mnXNH9g/Xhyp/V6zVay
yRacMU6TubfdGLrxurjNZ0sXBwEuk8eNxJYnB8EthpmPFkpRmXVYqDR+e2dvy025ZWe6K5ajwxbj
PJvNjg9Cd69D4wpP+pWqwq/Nn5+RbV7ZvpD+naNxLMavwpvDHfGABKdl6V3mdTG3k7Mzr1eqhRzw
XKIgPE/G7YqZ3t5a46jGS0Klq/WB62h9Y6127BsB+EdWXJTFY2vM93kw3UraWGMTj9lx0szUWaav
Jjc4I9riWgwb77iF4nqqjR+9Rzaa1bOTkzhJQbk4vzpiJT/KxqrPooF0MRdmy21YrkXVNIepZvWt
/EYnUi0ueXT+fp2bJ9pSfwKjtKxAGtzdAGRsaiqn2o1zRmREWa3PaXXa2oHze8KU/rp6lroxMuvc
kFa3Tc05XzXpEKR9KKRuCDztOno/Fczm5NsiBplb98mGso9X7P43pZffGd1CRkE1Ejw45Uzb1YhA
7Gd3uv7TKhuRsEaQMDIrebOO9+c8dV9FNiqk2tyOndE9DqF5zFtjr0eRtGm7RZ0C48+9M6oiQSAF
CYXF64ZIucvn+gxmdCpcDl936NiBsC/BQgSGMv5iswnVm1VXXhqkJ8tj/bhkm4wJm4zLufm/7J3H
kuRKlmT/ZfYoATGwrcMdzsKD8w0kIjMCHAbAYGBf38enqmemRqQXve8SqUVJvcwXBA67dlX1KNFY
zphOX/IheOmxARN5OxO1+WtaXUSpO4hMFjRJkF3a1PzpFTENwHI7KXo3znoeJulWdYy3xoJX0mjQ
40kZL0MShw2GTaUcC3NNpw9ZFuax0yN9DHp6FCNbxHyNgaXjtZH9V2myOWksXgATVbkxVtjyEoac
QOM6feRkGGnaVZa17xS+RnNgiQSdtI+XHutFYehl1yjPPNgN3VLzur4Fnq5AZg5MFm3NeUWif4ct
tD3MrhyjjGzwiam7+M4L2qzFSmZ/g0GOop4ZW0qXwALPIEJ8m5lTH9dlKg9GJvRbLuzl1aVyhvx/
Uz+YwCchU/nb3r0DlLK4bre5GiLb0XxyDPFWN6V6LswRg5T/1rTucJQJCKlswB6cTlXDac5L1ij9
gXl+AKU7JZ/01QUbv22B1JhTvRVdFqtQnmbTpFO4+5mU59wkFrjR1XAxjC/uV1FgdWl89wgey2Rf
MbzZi8dZ5j8mvt4P0+i8iVTmkdsbFyfFTZfaXXOarKGBQmON21ZxWhLFHo6UnMdYzDczK9lEpndD
U5xIzB31bG8gNkXSZjXiNt1h4B0PjmNr5VwKfElTKrEYJAkoia9+3t0k+Kgbu4pq6CLJBMgU4Q+C
8pg7LGzbw1Jaz3UoJF6lCWjH9e6XzNPd4Nh7nHd8Hj0IJZCLywXUZuftChqIaU66MbWxm9Msajw+
DGFyF2T6KbWdz0VaXAgRL6r+OOVmjL7yoqo5wr+go7UwtiE6AqlBSQbO3yDr76rMwv+rOeenyK2M
bYFKVgv7x1bVXto3jRkga9PqrkfukulBuMhsoGvs9ryib7QeSz/iOFGb8kEgskM9875O9CHBdiY7
e1/hymfsiomAnowBtjrOaX7ljVHG+ZL6W6Ayj2Xj3ToSJEhZTx1lv+uLBNnNVzK5WJW1PnR6emXJ
YW8Fyj0Hu3enG75v1/xOfe9smZxnall/x3G65LjhY5Aym6RRBwrTj9jX73ioGflyCenT2HhdGE8I
uXhPD6NKLrnuv3v1aJjTUyswDiniUc4TnaYfY5sis1r7dgjiMeyPq1GhnhtHvzNvO3AZs1H0W1lU
rAOmOUR5y2P2FFgJ+uVXlsG7W3FU8W4ove5D+v0PfX1nd+LamMgbldONZuu9kYs9CHV8ne2+ZL0x
TvUu96bTKMaPtTuEZrqXXco0D6G4Dm+c8jZcp0/86zcqvTHFY+qtD3IOz7pyIwGbO2Bp3Gf9jUfY
kdVsiQrEi0zO/bkXzDb0Y13I8H3BusbXykqkxxy7ddvm2+7sg6eMLRWrAxVhkZl27jYMSr6vhr8G
q8NvU/JgM02Lm8XzmajAc3fyTjr9w2i4Me+Pi3ftqy+De3eud2tPAsqYN+wJx8iu7qqc7YHR2RcT
VvzQ2852MjhMOlOCj/ezY7h8YKWPE696y/PqIhhUXWWdcS685iJ7aRtirCu7zt1ikTqxOLRyfS8t
8yPHf76FhgpFNdOHRTt3/vJndIBIFQVZCLVsm4AM4RwedRO+DlCaom7Qp6U349l2+r0mZwxt9qVr
3/3Zu5m98A9PEg7YoXy0MeRvRi9LNlxG0t2UTd+YaTD9tWVsV0JcmqV19k1bH9bZvgXNcj95665W
C+FYQgjADyY2Kf6Pl7uYH/Tymht0P3VkMwOOMWKDKFfhx8ysVHCUmY1xUzV+tM4vju/tW4NVhxvm
bJHE+IjqsV1MddfNVpTa+lxyBmbGHGzEVUfQs3tM1mQDzuxjHO/Cqr0SYC6OETyFOtmWvfMuUK8t
XnucGX3Pmrp90et36X3BmfkhzZ0b7r1JT2WXItqX2QMVOwe16ovE3vjQy+LvLPOLNN1XtGk3csWy
K8WAiqGuhoVbd8p3ZTCcbDHu4BH8hpZ8mNNxJ9t3u/B/CE8ekGvOKTv1W8jSm2xKiLL75UaNDoGo
E7e1dWMPSOBlwX/nJM4t6pJzf5Ov3t+G3TxpTXk0pEPVZeXbEdSmS9Ua+xz5Me2yA+aRzzIw3kiH
ROVSsLk3Bywy0JEjg6OhqlE7pvTWxeCDjZSXDb6ZEdgsMdAiw/acNBMbLjqsymmEIp21v7QmbVo7
6fk1mY+lEQQ7H18BJkj0Pp/umCMbw/7qiSRAEzwTnf+AisOwNeqb1LJv2667Aq7riHrw6dTWXhLR
rf4q6nWJdAln2XGK76EVTyiQck89xFdmM0s6gez2TKYv44i6bifd0ahZeGqjfx+T7qMusT8ywKeR
yvBk+1Pxp74mXvp1Nk+JlH686kDjhPS+00k+AsYGIAzVnfwvXusEfMIi1R3C4gXPzy0gUiS0Asvw
2iNfV0RSdknieIRTQrUpu/QD7La7NZSoD34AgroADYs1dV73LAOrGCKm2kwtzLosBJsYekVzqnCW
8yPPkzfLSp8zUpXcVWAI8bfpu5I38bX6zzjYfRbzyxk3PbYwbPjAnZCe040j9LlKmOAxLT9UxRDN
k/3YsDPMvHCX5GCqCJHuQtn9OL51X/VrnFTSihaUp2umrGxjqEjNxc9tLhNdgQwfdMZ2HpchzjyY
xx71Bk/5iC+AHym5sfm42OhfYBbmaJbz/ZCAVEi9MbnJiV3VG6c17LPQTRO3dUsoP5ya67LXOtpA
2jYu4tUnxPn66BnYevz5Dz7gKDCLeBE8G6X/Lo3gBnBGHCr75Ln1b8BZ6yz1J5IjeOJFlryni8nf
kDH6rPPpFYz/0RAeV/cU77viaFtDkLGmc2OPPOZzY58ZTbHA8q7a9jVZ6BYclyFuPJc3HEndZ20h
ie/I2fCMT0Z25GiB8MDNw4KG0sE5D+DFxUTc8i9wXdZupo5lH3K33qdEw6MZc3eUjW2WHPOi8uud
CYEv6oMVugafPt4eyblIAZErPH2o66SfKwOItm+/6iT71nR0WLN1Hv3mVvAkBir7SnnUGt94zgPl
b6223OGTjKq+ibOmT+FQWTv3unZOFjokBo7looalXSZA3tGOd43QG5syC8+azmmv000fLjGo8Bm8
GfRu6TZny3JuqYeIars59VP+IyCa52I8hblzGOsMk9p35SUvswruR9j5wnZjHdgnH/L2qCt8nwLv
0ag+kzCPVFV/96SYuyo7V8tH6mtiVMsDvru7eSnfjaa9acvu4DK0edKN6jA/uYH5EMgicogvqt7I
4GBNN0IW905NGltp8m1vOLsei5Ykg1jXnRu072wVxNFnJGZglESMgYawIvCcNEY3t2LqD/MbI2M8
TcB3J9gZ1mq54Ii6q+zwgY8lwqB6FmlC3s/4Ecx9q6PfpqzDZKXkOW/yx3K2w9txLrzXTvfmTst1
q1ZiJVDnto7Rf1Sgyc0EGoMtrRujAHCScE5tJi88F6p4GVXKOqub5pPK8gdE52znwozblE13O4w2
cXu9PqFMhNGk8YTNxhvu1rsU2E1kS5vpchVNRLDmPS2JCG1s69EIVc9EVFF+0W2G9drqAAwIU38Y
l+Q1y9SiayHNflXZy2NiTuGlCduFVQ5CR1yUwaHPy3vPZqG4CbjsarwtwauAlmCHvDlHFNpzsvpH
J80uLIbCyKgzj4PBMVNuiUWOr5Yhx26LUu9c0qVUIHBBFP5T2kCxy6t3tIrsn408/+MW/18BFu//
WqPcZ1/N1/+7y7/+4/9c5Vv/YH+PAmnaSIB07lzJ3v9SJ51/QF8lrs02ncpiRML/6xXHEG7Rj+aZ
/Id0gOPyp/6lToIYE1dCuIWT3KXGKfxvrfL5sP+bV5wU1pVwBGrMN12+UkBo/65OurxRqyz8yloZ
sLRuTUHviPTsiORTbrz0nW3cEE7g4zIT40pAZpjMLkvYucjhi2yPdea4+Cg6v1hwL5rOh40Frzj0
GXrZyVr7wmDkgFfKthTrIHjCXDr3Sd2540kZa8iuoC40SwRnyBmZVDHj2mX5xYKw6ShQOCejXdGn
4ulhm+MkCSMdtvxtzhUNeKzQT8aTk7rqOngUw7MBa/ohI9U2AIkwf2yvvXrNoT5g0u7wmOxDNt8o
ekgUGyDp/nC2yZWVhyt/krlpWRfzdu1WG8d4yDaFLmkOQrKFuMCiAvPhb4DttdthjBjNoyxy5Rw4
B+Z260sS+2xhKq889gQ8qdXCq7vFcif2rT+OIG5XHzAlQZNeHQqVNSmXf7qdN62lscTBlWEax7kI
ZmVM3J/GaowzrRNYu4wKDzdeqYJrjG+u7kuguLNuVmVx6/S6AvGihYV5cMtuNnek3zr6nPL6y2Qh
iSEl6Lx9ipFfb9x0qR+5UWHHg4ZBfH3BD/ri4JH9AVGSSvxIbX5pzaB+8P1Wo1yudB1Ru+Nyx5rX
1OjitFmSH91hDI8q5RkvJN6y6zs2MDHlTWbPc4O3z91nssvdyAyTHiSUVVpxk4QJzVaDGL5FIRIz
amXhP5lWMacbM7cTY5ukc+OxE7JHrlN+7SeHcQl9IFN1gCoiFK1BIhU9kBEH8+rK72UA/miUH8sq
688WG9yIYDoQGKIbBgqNMVO91JgZh21NIxBrlCYc48awpmMyF9OydRpXsLcqG+POdvvViAhqZ6z/
ebLOU5my/N2YWZ4dy1agqnqj5kstDFonNyBnWSZSpzQymhAtZ2wpG6aTNNDZ/bqGxbcz5rk6prQc
/oxBKFjRuvbw7SVL8947ngaSCfuqxtyaYW2fs246wz+V3zVSLzGDJpcPZh4UrNUXN//RXsvOgJ6Z
aodDeW4juxZQfhZUE6JDfVr/NQYfKZkZGk0rx+FUImVN/oufCChLVTUqFjtcWOSZGDB+YNait1Kw
ut0QLpubqIe2RJo80eVT2yvwIESJZbt3rhvB0VXfzoQOHaV4zd9xQiOQBbjK181cANKKpqF3fk1T
4U8LzMzXm3IVOcV6oWtTve0VOttPZt7/zcOx5KtjI0IOeqmSPhrLYfCjMVEpPEBPp7+9WRoIVaPN
ZUQDHuMLMdV1reSu5j51wjVjz8OoFKlOkjel43tctsQLQ3cv+7F/WpHJ8CVkyg7iZBQ4oroBvWgn
ypWSjDLM/1YF5UCbnjSExO7fYtgqezHtuA/MzPZjYpwsMTW/SZonI7WAjf038Z2ifMrBF/36fj79
codXeHpLA7YLlZvELnQTWO9BKfx3V0+jjPrSCl77vB9duDqUqxGwoGFJ9oRe4fAUvzkVIXmcrHb4
Bd0ZfK1fN6hXmFTCi0cF74+j8AA8ojDxc8F7ZlaR4bj1qe5MpimdkjlPDH4tDOWal03dt+waJuKH
n+wGjYc2sMPlFeRQ8N4v+H63BFII8TYiI/OzJl7kU0Q2OdEASCbfV+E814embr3+kUWctzAoJWV3
otHBP/LWIMbgSh8QjCslm3i5Sv/NT+ygunV8/AOxUSXBLxZ5vrlGD+6yaQFQXKwyN8Y9uOTw27Kn
oIlTL2NLEPZTf2e1IQoG3rImxteJhnQNzGx4HDPeaQ3/Mi7BUmScLsZwHxAXRExwVxbbqTssQ1Tq
eWm2JkS5+YDpvZ22ava9Z+qbEonS2aV3bKKnIHLmpH9sDATQ63XPpaa3M2QdUYIjHtqiYYU15q5t
I+2s3bWQSDX+ltAJzhGigJgeksmu66jAp/JcBD5wOeLkJQRdZaW3lZtM//v3Lm80XU45j1Ld/eUw
QDDNLZza/LQKwtFuCrM3snnRrLFriUUjJvFS2wytj1wh0TS9bQg+ik+0kyOvVpYq/Hc7MDrekr4w
BgqQyik7pjyf05FIIVa8SdaFE5Ud8c0tgGcalRIDh70ucMycJ+T2N58ApuZSY1ZBXFpoTFyo2uKP
N+UpgzOyd9rejOQYrVd2YgX9k7VkEB4qqlYeWvr0kB04YPDg5uPwthbLPO1r4FUT83rosuPykW/b
DXPmeJOWHa9lhxn0ky6/q7ZitfZDOkzL7xyUNUbEjCxsghmlqz/x4WLiR7zTt40FMe595stynivL
WEueCoiX28adWenLNHB+unYGQDW53j735uLBW6/2nWBytdryWbup3xokecQBoo/P2BF4qTg8EvlN
zzsXmzflTNhDB2jJG2mt829SOXzpglwGGAiH2isoDMxrlEkQBiHTnGRvEmHqW7FSpInI+PQhUd2D
J/DbA1SZ/inJAE3eGK11feUlQfPeEXxdZYTl0cf/biVKT7/Yw5cPYrHu3zpFDt/jRvRuUmwc4Lob
vFD8S/vE+p+p+z9NNC5euv967L7AB5HVvxsDresf+dfobYX/CB3mbjDZxLhAef7n6B34DNEOA7Rj
W/8kJf0fX6Br05wQutfeIT+ExMm4/J+Dt/UPrramjfXFwX5DQPq/46GB5//vkzctLmTpQ0fQKkqr
NRP9/0cyTQYDYcX060smMjtKfUJqMOV6u64Ar7PwvCg+nrmz9dqOJMsr91t73q55mdFUpwLbaEF5
MHP94EIJgjtmhJFdm7dMbLdxxH6VYSLNQ1nUqIxly+pvIztnXGNo++t6Uuxy9X1VQJaJwYr2W8WO
qtoYQ5WQHytMBJolG2okmra3rPuldBi3Sge8RTSPRv5cKfh0hdtN9bNSQzvdo9g29Y0RiupxHEbP
PPrZWuV490r1ABZQvLLLK4zTEnIavom1cOoU75pWB4PbqyjgJdQTmz9qVlEOIczV+YU6CPdwNXEP
4M6pSGF4JmKKn2fWRfq0KlYI2WYauuAvtO/gxi4IB7EvdUiok8gc2axlCAwJZQCaPnhsPhfWHVqe
59Flj78ZsOkz+eMl9s51ZpnrDqJkPbzXU2n7tym6ZXa0e1eqQ8pbTf0tQ6flHm0UV/q8nqpPwGnD
iI3CmO4s6eQma+7Mz19Wv0NIN0nnRHbQLn88QeJBu2reQ+tlobYWtngmhuF3cYDCsmXGro5dlrpB
RBSAkWqTzUweUZGw0CIul6Ro8nk7QotqANeB3xhcut9qtRJSBxhBEMMD3orZG8xbGK9wI25TbPjr
pnbM0CEGCwMoZ9UFRHHHNWeZcyQ2j7LqKAcVnMDNY3iKZbPispwVX+lD7XhtchLDyBWm5Ap48An0
7hgD/UeeZIoWS3yiw7Ptz6Xodguvc/1U10G57HXgU9S+8QBs9vdsflJ5O7hkTHlYCFu5KXDkWgt0
u7Re2b2rQE3DbRXUVvnWXSnxUdAl4bAF72wHB7qi0CEPidBB8BdsRCmOU1jMixsHY3nlyEyLU8VW
YSU69gwIWXh+lmF6rMlI3azWOIkPiyfBwbdpltmOwg/wffE4aw4l4LW5iwo+lrbzIiZtliephpoD
OfHRXN2xSeojsxahXMo9nZWnv+yNaSfH2u1aEBzW/MnMgrFrbUFdPA2aQsXD0gSj2oEtS9ItE6iR
R5O5zv6BOaosYHyIpdrNYE3BGZgNLdqJVi2yyFyMKdvwtTes9z7QDf4u2gyw4rLNDpbtXKk25FeO
CFNcTJ/1N6GNOQ2WekunWJudiONNBq1+bSGqbCtcMff+Nm1akt9RRaZYwIfmFMWVkknlhm/haIZs
qYEH5MuPn83S/R58MWF5l3SImLh6exa+7sbsRncAtSlb97UNVjrMuJGgk1HBVnqJf8kwIhKQq8D8
SFbGohqGU67tUsqTxptV41SBH+I+0Y0bzPt5mXrns3WWuT84oSJE5JvK8Z4T3Ldm1FkDaP+hJnH+
MrZ+A9mlgSq4q4gS4CFeh+QxMV0QO8JO2NAzq3ETSxxRy3Nol3RXZNyVylPnUIR+n8pF8bMvgvZv
yiJ0Zw6LMA6lyow60m1hkHpo1rLDYCHEM4CbgE9PwwIizrntohz6KnfevYARbasos+32emE2xJ3j
GRBkRlOQY6H64N3LDZ3v4UOZ3XMnCR0BbKG98no3FO8190O4atZ8ZIlHKDIpa32jZlVcFkeV6w0z
O4tgrvV48tD63L0nR4usjbBMg2Ic6jUoZxwlk0a6ohkzPuA8Ds8ubqo7zAFYovK1NO9EnTMXZmqW
QEJzIJqQobihwAKOARobH+lqDB8lWu0xzyHOb0jR+M5hIoD+l+TO0m8kf3ZjQl3ZihBWkDdZ4zFA
CGXv2CZ3HWwLwjL1mL4G5NXRjCuLKNGiuh3Ix/Jhsqb6hzDG+p5YObpkjVrWxtqQiHQag066S3iI
nTvV2S1WomyGNbIskxlEte7di4DM842LxXxHB8OGpFWXXux8Lpcn29D1xSOqxRq+W9rj0mB+g6Ej
THbDSpcMbuCYg+EYACNtTpRWG96FVmct77wh10+Aau3qKDHw8Fe5zuPi4KpI7GnZ6awk8RwgZTb7
RdbUOuJ98+7NtXoGuMOPhMKPZ5PNdMBmvjZ5/DLWptwSbBe5oDfUS2obtDt4XV4MbwsNl6+pO/Z6
x/dAMjCscihSqWgvXWstHzWxn+Pkl91dSp89i47JZSVhZY/zUBknlN30ppM27x8xyjMV5n3yJMSI
SyvFTrnxDH4gqUsVdIR1tjoCKbXVXhkFYkrJzeIM/d34MDEP3mgtwvvE0t5JVUNwmaZsOfVl1Wwy
VRV3dP6I92DA+w3TuevP1N6sfAdKvYyLnjdevxiU9qDo2ESuz/B8npTobR4yuwQTgPF+u1SKnX7H
IbbDSGDyLKc0Jdt1/tcz2kNeUNG5qrR86H1VPJVTYR5kWxA3dAzQQlB51QaDf/Ce6rn6sBccHjRE
8exgKzslS5t+wFJ1Fm7+0609V6y3J6xK4GCqIwYTh3Rzmp8IrtebnIIGlpC2WW25YBNVWyCk09I4
+o9kuTTANq8btxOdRigUGpnd17w3SjEXX9T3cmsQsmPMp5eZkqFW84RWZvhkEja9M2dACN3sBOep
wJKgm6XY18NavnChlVFSJ15c+hAPUaWuBi/b+koK1ndTaHdPCZArnAZjGb7bV+oPZ7p169tFeeyw
2WDuWh0owE54m3RZ8JV6y09ZVTjEwOs8DLTh7YHG6XNb2xjAfBOqjBmWj5S1ZEQVXLPajHRp342O
rG8rMpbbtqnuu/y6r71eQHAP5tuEYYqF4ticdOOH1OxkzZmXsbF10iXbj/Ia21rYKqiEhvkClhaC
aN0FZwpj88Psj/4z11uID6ZiGSlq/8EokvrNhjp5CnkseV32ET8mOsAbC/R6zb3Wk0K8pSueIX6g
KUqt7nDv2NYzjAZqVUXFx4YsxFY2QXPxQkbSQa/7wmqrrdOJD3cY/2TJwnrHc5IYxGdxUPTtbbpe
Q4ow0z8Dju3noLfGOOdYRS0rKt63C5wukmRRCkq9GnLzph36WIdOfb+sU35U0CkJzxW3vlMPhw4k
xnYNknav/EneoG8S2OwyA1Gn69L8nmfCkbGbOyHR7YQ80T239/5WaHYxwg+LT0dq+chKsrsGIuQB
i8RyAwqkBQDKaTHzsgt8AO0yq/82q9W/doK+GtMVIT988x6Secp3PKunwM6NiJ2Etx0aEXsgKA9w
O1qsQFcX6oqNllti/emsDjs2aeCniOCXFfdpAEoRtVAMD6RAshsn8dyzXOmV5bBO46Jf+53bVT0A
/ywjlddmfXh26NM9NuF0pRZ5L8y9xf1AkpjTS1fZgfUIY6DqxHKuWw2SYBjlRSwrNIKCJzaigpo5
POlG55Z4ITf4OU82UKqbKJ2yX8Pwhv2Kzyrlfy7u08BCG/P4aBhfmnreM8FIfds7ErtAt7Y65nzF
u+iV8g+wTpjGgQl4ibTyC491EPXwyplIczJHIP+wouCXTn2F2XL27VuQ+JCKr/i6YU5harrMbi7j
0F4WIv2xM+4AeRkiT/c2rgOHW8s+axnLuA8xFV4DyGlW8f9mOosnUv9n1Zb526hggRYspWPpOc1l
5jPXzxj4aQ1VRwPoWEzFAp5P5RQ1e3BYfkCnqZUGPDduDJpHPtOxS2KWLvq8CN4x8zjaHwG8nSM2
BM4Or6m3qe03v9lg3paFWGKPg4WYId5G8gXL2Ra6joNOzWdr7e4GYVmPrauLg6hK/1iHa/AOJuAF
8HsQB4mGOJpVV/RrYAK8MGgWZ/Q6QhirYtPEry4hvEWekYinbA2yfeip8ckS3TsmbarVbCZ7rfoi
Nmrq3GFzF3we+2aLrQKal6r7x5TtzMEFu4vCA3Ocojx123V1wA9pSpZtH7qEeOewOVKJZ+6A9CHf
oLRvsATO73oaPjv0jrNb5t4pS2uPD3nzMcx5xlTI7jasJLSxwJnWiTCBb5K7Xdu48MYAdANdbFme
Pw6jZZHmkIl3tEoeYruwn8owaJ+bXGBeJFnxzuv3E8cjtjmA7JHwmG0MK9hCyCGLMQQOxjv1xQO2
HEymwx0tlPIRjcrfUmZWx72TNDEI9/Ieg3kW6bGpL0Jn5DpKLELG3D5RBRRsU0csJ3egjdTsr/df
etZ+K4dcwGrNWbysvoro1hKbelSECsB0PfqzAbqUNRcFXFWxwUtWnJuqMg5IuethWel8VksL8N2x
6wkLQ53cTlODNmPR4RIH2OtPlFYR2ehX7A0VRcfoyT40bndIv0x/bi9BO5VHnK7TzgFR9MQtH1sU
Y8b1sZ5qrkYONqYM3Z4qvodUBsYTRAWxX40wPA8mBXRp4jQA0nmXRmzeXxT8tq9QT+1DLrknckPl
ihyutYyCxTU+BqMuY+wQ6UaZQ/bU+qzc57rST0Itf2Cp4dW0CZmxSuik3sjcw1WXTnhpWzb4dxXh
7wf+ofmRohb/wMu1OFKT07xw2R1hxi/mfZJ07rkUrbNrjLS+U5lHqEcyhFSaGnLeDvVeNbO+9adG
nh0y74J7wVso8+wzABmJ+dvyd3w0UQ84YnYAfarTSlP0AwLAs7SGBxotBPv8Yj6H5tx9Uf+4njhm
9MEyW/GR43DZETFq71JAPq8tH5a3dkRqZUPNVJdhwzwzHLzCa7d2uauqS13w2qWFY/wCV7uvg6XY
YgTpLqMvSAQvXnqmUkUeyEzScRhkoJt9f9kttfsA6UXEc0geeK7tJcbC4MYK1t87N5T5Mo+Wh5iJ
FXc/8B4+Ib4tlwF8I3ChNFpdm3dnqgDUz4SAwiE7zx7ulyHp06MuW7YdUgfbpEoA4aWg7sPGugX+
muwyf31pnaZDS0pt3lKsE/J+uOOFPf2sPaoDvOO22eepExydNtdRK0K4dMK1jv483AvA93sfe9tr
nuX1zgKyH7VeOG+LZFCwmXS3p4NPPoOPfCicgXKBxk5JvDAjZ71i+R44dZy3drhry8S6hFbfbeTE
vZ76AX3f+z55mqKgDzqaFhh8mdV7eCRANh0DXVX7JXRufeleP7ItH2PL/OrMJD2kAZaThN8ExK/R
OxRoLDCkSmdbdSI46Gxujpzn+oyWszysoY+PIyj7c2es3D0tp2fQyICSDE1zIrSN781pOwZP+9nF
Cw1ojDpxC+q0kqZ+Bl6GdjrlxjO2pPrRNGfN3hlrpJt24nMqF+D9sAe3ObmQsyFsNKHA9PJDB9Pp
TlXJuGdz/LcH93tOjGbZWW6LwY3r7k/pO842gW+NQYkF4amq+2nY5AxtW+mTdmVpGcYzn8WzWNXE
tKkFksDaflVr54dxwKZxy95G7Rd6rggQtcUtr13sfY2P8o79TKQHPy0r6kVN79uEoQa23HB3DWIy
481wbWKcAGl0Sz+eTIZoGJuy2JqLd2UlT3jaTKXfYCi2VxHRu1dZZ+0r2u3Jg7nJK0dysjMcr/wq
nETtkpUaAun7JrO8LM4Ek63DaCbr1sgDKAOBc20XJAexYQLmwug21U2Wm+NZTFSxsM2yolWvBrb0
gppQ7JQNFSh3IREZjOR5gwSdVusPFSAmJAIMO5g0Z0EFZ/rBLgU2AJCnXWWxsUN3Cuv7HFBzsYHY
6e4K1VMa6rhffdZaN8FECoG+T+7QcnWCnRXyuc2LDhJZYS0Xs9UlJj3TiMaiG+7duckvC0UJMUAs
XPzN0sSizQRzszt+LuSDQwJVPq1JVGjezf5qvw2AzGOaEeSzyLkmbnpyWBfsQpCQYQXddYuz7DlA
bHxEY/2XWlab7GRdO9tOreUHnt35URUBaqO93sBanY52xlpmg5in936dBjFIj3ZnByg11+v9xSMw
vV1CFG2jqaedlxrYM+dp6hq6mZpgVziG8cDOlD2Y7U0PLgar/2DvzHbrRtIt/SoHed0sMILBINlA
XfSeNc+WrRtClm3O88yn74/OrmprW0eC6/oAmUAm4MzYJIPBiP9f61t3YU/Nh6qzvTcJoLlsQ9Iv
13FmzsgrLNq5TWDeDPXcnhnSdG/Dbh5ht2L/SR0LQ/aibSw9pNorGBDASXK+hl48lGsSv7LdiARh
DULJX3lxrJ/qdkSBEQNQkQkMrc6vLL58CJBpIgFa4Hzak14mRbenLT08CLrwC6wWv8bKd5Hw1l3o
32iDo7rRwhpcFd5S5kxsD/d3Yxnut8Jg/Vtqu9QmKOjoE9NHdbEZfKquhGl3mDlBXG96W8CuGvl0
UYYfq0NDiwgvd0IZzo1N+JkBx9pZZu1JEGPcm6aw3soF7LmbnL75Cnpz2T+PnXg2mja811OCeI4v
zfAQNhxnCax09xp3/1klTHZ+NqoGNF8ju+gKoNXGH5HwwOYp8XxX0/MAjxFWPvtNQkTYURIgeed2
ZrrN1Jx+L4y2/2ZGQvEzHPEURK2xvDX9jdKld97zEgsO7rXYuzq0PwUFJ3Uy0Kwrs3L6C+DvwYnW
JKSuOkXB+KdPIPFna08Dvt4BiqkJqG1u3BTVrGJ2ck616ZnpIsQxJJ9Q7OJrIKtn3Qdm/tj0I3wr
uPx4OUYXNBWYbAXwLbOAt7Sl9S3BNnZga/vdjTrkdE2JFap/cevuEmRJgkzPqcX1bOFnibVA3gLH
bhfG2MRC6m4bqs7yNNFzjZ3TKFbsC0DETx3IfW5G1KFzG1nQRz6u7FnKGxUVpyV+x3WYGjeyJE+B
zet9Dyc9n8avQUB2RGGxc5pn+wtpv9/IQkooVriCHUhc7qSS2dUkSjxOijvONgKrAsXMaDVZ7Z3R
gExZeQVagMFP5MVg4JQ0ipYjr044V+ms/NGmIqUVGh0QivSn2qIsHqJnOkFuieIauyfH/tyqHUxw
4nmqWC44mNt7lu27UVGPsHQdowX1L+a2Yh9oNlC9xia5gUuecPJpXWay+bnOg/FTFaJdqk2tl4I5
4MyaSkdtzNE1JseSXqLtk5xq6W0l8ENk8wNxRmJXGsaDjQ/p0nerC3sosTdTUdzgZ3Svjdg9KzRK
dMo2LjONs+jY9ReJ06QvrVp6kk45bp2YigLwTI5BPiz6MuBEKicDldSIr7Ad0wxYc+I+CTGysQJ9
us2LojkZk7F5spBoQTOXkqM2VKITq8nvrKTW5AUlzYlZV8NOcdg7+HgFKaFMckfLxLvWgcCc5gCb
FGHiXOW2N2zYYTW3pt0hcSjj4RYdAAHBsws+UAUtcmEQhxyF0kfwPyyyyDigc4uB6pqdCWvtRwF6
ZlAW9baSsjmYE6giVGtIuUs8M6tuyQCOQvXkCgqsBY7FzQCrbFUhtvpK1lV4ox2jxljJBO48ymiF
WTbXASr2fRNM8YXr28N9QPzVvjMtfdn4VkQVbdLWDrj3z/U8PASVF0NJDbtt1pb1AaGRfU8jqtij
xKxOW8uJDq2HS4UG2mLdohjsF8n5oOEd0zKvNqqYMzySmX9ep8N82vVsJnMu6/vsOj9o3hBjlfoO
5lYHByWOYw9ftRHfQvJhXYs7vTOiwX/IppxKbVw1PIMwBdo918O9IyenWiuoxpg/rZazRM+b0E9i
XDelYD32lX3RAzY1+dANWE8zuv/YE4S5ZoesLdrn+A0sF6uYpFlzQROMokuWu5egvWSwJSsLfXTR
fHFaq4CJ3CLdGN1U07av560aqSKZUKD3uumca9NyWRy0y9nOD7x4k+flBdI4anFmd6lkcufjHL+2
G1+cUZDwHSpnbXZIkiK6pK5LKEzVRfct0pddnTrEsyFJT7aWiznZ6aiuIxCM7hEw3HV+ml0Vkdde
ciHsjxqBJg17e79OApvqZgZMma/+VOx7gkpWXpsWF31ZQt5E/7EJ6FNduH2WX3tYgZ5laFDxpOQx
3sYqIjtxcdvjOu0PRuc753RdMnaAnUVl1gu/GlP3nCeoHldk/dWfKEzF5EcSeHHVavwttmz607Lk
U4hjHsdMUkz5IZmJXuDc5G1mE9dQLWFEphR/UVYM8Q1mYeDtiJP0wa3kTVGK4aXK8uFy6j2Sq9L6
s4cJEEUdUn3K7s1XErGGE453cAlDNkkg/28qTd+3tIsLabPbJ4Ckv2aqk9HGYZXMQzmHw3DTMxDF
G5ADGPdnVBMekSmZhOc4W3gyb2gqZ7dxFbD/9xJl3XOw1+o8zwr9SEoVqYhr8rbzYt3w2RTrCkY7
Sc0S5tdL1nZUVGC00INxyRrrd7PjtfbnvAIgsWqnWlUH5MklByxVC4gnmG1fwAZ6NGlb6ffXCr8I
Bglf3tboZOtNlzlY7sZCDOVutHt8Il5kt8Aum3yI8S11FJMGad0CLksLDKZt8VDUfOGpVJIfOKIm
uqYTl+8KWKe49hxgWFGVR+06HLGkEw0duk+dgpG2orfOv+fdwITRbKaXB/3YEfJzgXrQPaU61t2w
ZFJfEK7UKyOToOTNKr0zpiZ8cWzvBia/83WiObSVIV6cOl+8Kli9RB65yHnoddxGmbYGXgJ/OhfF
XNILF411b0iZg3j1aXaUaa26czv1i+9FroYbs7d56wlZQdho+I59UwMX+ByFg4WDMy7jG7RNaULR
ZyhQK6Zu6G5ngoUvFVF3M17qENhQotC18ptYG54tZSRYnTq/abb40rBS6pi2Ausvx1cSz7mJEGao
7CDmTMrLJmwNKlJx1t05wHX0LnaU2T8QJ1AbJ2mrgvClNVTHIc1g9thFNnFEaWAq9oGKD1pxX2dc
8lf9FET7xGdrdhB9k+O0jcYdMPuYU3Rrp3u7yGM0wWB+sE5GUU/l1OjvI40Zjxsmz0gnwbsfDtT8
UvlNDSzoy5IIxGzYce6rDqiq7Eubo8LJ2A7dV7a8yXq26qXL3KRgrBEnS74NHLqTeoclt9yjeTIP
SKwAe0axWtdSQVXqremHx4fgLpMecldkBfrBhfZ9k7CpfjH1rO7nYXAfzcovtp4ROXqFmLTCcqXC
844EmtOSfvVLYZftbopzSD26s4b9VNGqpfVuk4nVpOACTM+l6lVR+YWdSQnI6QfrW99U2aGvaE4l
Q/Oo+o7F1KpO7aLKQlp0TXVP3nq5GtNy/EHVkwCLZtleDVJ+KYrxOSgXs4QW8CtiXMk4wfrryQ+p
80QBu11WaMI2QzabCDApCdeDPjX93iW3ild2wJH9kDGL1shOCxxzozyEhi4uKnLfCWYdJ0GSQAuR
WSBbkOwMLiLeypPMQXE6hvKp0lJ8jTXzB/FkeI9LSV8ij/YOpUcvhVhajT9h8g/OHCf3DqaxE3oz
d2y7wQ5NYPr3aBJ4xNHsXiiEidmq6yf3zIos98Dsd+66vDUfdEBL0iVJ9REfC5/ZKIfcCE47BTfQ
o2HAMuuCJ3bMS1QzWHro0T66ZZPcIxEeL0w5oqhdSuGWth5YkeR9W+XhKXgBZF9Ty5lVIr2jZ2iB
XPBiT9KUabEmLuXpWdvFQ+JBuRkc585IO4gN/XzrV+a3cQqQz7URRQdiTurT3Jw7jmi2R3sRfJRd
TP5mpkSBdjTIUYVQiKvouq1MYZ7hfs83ieu4h8bUqJFT2+TEbVV6N7N4EUKZFZ+SwZ93rVO8kAzG
ksHiSBRFr+Vt1IoCQyWlmsmxnB1kpxlLrgdJa7aS9LIqEANoHZYnhFXwegUWm33EoZr+Sxhe1KKS
WwpLX2sL6y2tarxnKaiWddD2NHcnRVsns5sDr5c80KrGILRs4sHtVlednN3bCf3dNiybm0Bp6wYw
UPcpTNPoR1uMwl0jR6q/ef0oL9qyKr6O1WzdDSwBKwMw6H2ft/0PdArjj8ornEMGe3Vp8d0qq6vO
StMfzyEiPZpeIG8DKa6hLdoPkedv+SqYbP+s9CTxva9BEQZrV1blWcRviPa5UZdXtKKqjQExHECA
lWBVn+VtTDDK9ZiOL1MSPvcOeMU13qP8QDDkPQHRxa63muqaumU/7MqazYXfiPMAAkW3VaX2yc0a
UcxXqrB2SxV2ZTi0WCO+n4da5i5yTKehGzzSC0CXjvBBWexArCI8S4L4sxuGISxZSGOfCNKl8qwS
+56pMfHdVgkCf60PScCKUfUVP6mHV9mhH6PoZ8udm88KhqftbU0TlMWqzyy0pBUEnq3kVH5BUL11
DbRz77ZNvZksc3hm1hubmR3aHWlQybb1UJyEA/+tG/oDoOsFHt616nmkZ3DQVsP+qh+htTi0zO8C
nLp3tIqGexTe8iRq/Om2bnt2CFUCthyvGFiAPsrlY0ErAYa199lsfH3q+J46q4terYwkCL9T/aAe
G2ZGsjDfef1XiFzt8FuhMpI2iFuZ83O3V/6+TeqTQvDOns/cjKvRCObmHBWO3gVRMSW7Zomywa6N
EZM+64Kfol3VzNUds8X/0rYFPo6wDa2rutMt5TwladwbVqg5+aTdwZulg3mSIKwEK+LBgIe7Lq24
Pcc73UWfsnYCCToHKd5KIvySMmi2jSftC6tt64tc9La/r2m3EBdYmbk4JUcqVBjr4ABgoExU71Nx
ov+z6aVpjKdzhXJjR4ckP2jtzOepjE2yj4wRyHc7ayv6EptUs4FjG7hB9lgBRPuD1CVNyK5A3bQa
prRCDtsHsr3QTWXf4zyZ9UaFcwftt+dQY35SA7jlG+FMgXVuaD6Kh5Dmbh9tvcwk3o+yFdiE0yKA
RHs/WJHtYpNHdXSmMsvvccul0t3WSZi1X9tJKuMKLVka3NDKHYZtWynVvkwKNT8ysMgwss+zUfkx
rgiXhNVoTY0zxmjbg+ZywmevJN7mR2gMhr+l6UsfNk1mIhyYDx3W8Gw1lZQ1wANlG4234jKXuGHh
HY7riOLyHfWYuV8LpIVnWCinS5N3/hC6sKFOJj/zqk0rUM+MXhlsRZXBou3sZAPMDnqYqfy7Fmx4
rgdqiuhwbJGcx7TKf1BLqp8cuPjPtmGnDsUzqUm4Ren8nQrFBHVxEKet6UFnERaEpSEryvS6mDhs
4R/pY3U6FtWCCQBE+w2QuYGZxTO3DsooWjZ+i5jTTwxzn9nooHW4kDWU8lmupwylO1trz96S20SQ
3ujaYte6nImyoANFzrdk3GZFje+472g33LamL3+4o+5PapFw/BnJHAG5UU8+JQqEmORTKMpsNzYg
2fYs0NLRRCw6yp6u7Kgsgk2bwXqX5+E4RPJzV4kUswophGP0DdFnSDVN6rju+nsj0UV6lfXCDBDF
WZPTVdflbExGvI4B5qDkSt2qcy7baHSSU9fzEm8XkAjIFhtYZHerJN4vEjYa0yb+AJ0ImvVV2Pmo
4rYOcaf7KRjTR6eWEHXbshubjeP4A14rZyCr1sGAMN2GVt2utR880Ujov+TF7MSbIfBRFmB+0gI+
o+PTaN4Wk8qCRxbHNHlsGg5fpqma9OCNU51tWo6NxWHoPQzAHOudhcOTFgHfTAOdervtXawiV/GQ
1sk9GiKrjVdx6ffG9V+LEvl/rJB/IY/+eStexv8dfC82z+3zf33PWxTbl8/Z93/+dfH87Tl4bl6e
618NkT//o79l2bb5D+UIqekJmD9V2f92RCrrH8J1LOUogfCZmYxi+v/hWg0ckSi4l5TaJcJWA5f7
tzDbkPY/tGkDV3UIayH2Rv5Rgu1rXKtL8Rzg4vITILXKZZv92hDplsjVBGDsdR+m48kMCh3fGdva
X27KdZFOsDL+K++ya2R5bfPPv16n5LqC/z8Xo/jRgLOXaz4aRWlToATM171dnYVm9YCu4LGzRyIT
qaXVNFr/dgn8/RTeGPD4shiKXCIP2bsUHOwdYJO/UmhHK5t8kkOqNdUn8yqcSn/vOYOxev+yfhsF
QT0wLOi5Nk8XDuXrUeIkyAZYpDUK9hAqn9nIvWos9ffL9d9ey/II/r6lP3nBQslFu29aJI5pxzZJ
LH51LbGRuClk/2adZCMHtpq6QUY2rorOI7e5H+P4BYVZ/cGlLTfo9aDSU5KZ62CiVZZaLv3l+Tai
//rPv8T/muYAXwv1DHQHVcD2SINRLSdjaxtyOi8wDn0wQ17bA5ghEp8BUl3LMmm3EHL5ejyHJDnf
1VWL+cv57PiFs2E48DEBB9U/fWiWQo5uuYojjzadoyvzSQSUMVjYdW6H4+k0q2Qtyy79D0aROB1w
PHgSw/HRe9WjB0Sm3lFXqUJ4dPGEcYnJiADmg4F+e7UkfmneYVPzsEgHPZrpFCv6YA4JDCRwBcgt
sTh7rwde4PqRRaW8kD+allLi+/fwjadlE8vtads2WYyso6dlOr6ei44qWku4/JYT17irlTJ2eVV6
H0zE5XH8OhE9k+hS/ha2FK4mS+z1xDA9W3dDZaGoH4J4XxSudeIPHIffv6Cju8jkY4VirqMewvXi
iKM3ubbxmbj9kn8z+be23aq9j+GLL/52zM0TPv/BB4/t6P1aBsSahcsRSzodDO9oRcTimZfjWKZr
s5vOrBBPp9d7zikW6QL9ZJh+8MDeGg6ZFkc3Hpujj1/nioxlNjQiXUut7YbudZ5Hqz6s0jNMD4ZY
d4rgww/u6dGT4xIlYgVWdkwSynIW4O+vS4iVI2XDFJlAstHGCZKLu6Ti+Pz+g/v9wiQ30BGKm7j4
mI4eHHu6qrEbEELOOGBBNjN10qVtvA39CvzJYNUfPLe3LmpZnjS6BSbL8XNTtIUCQhtjbHUi2tFM
ArPmBcZ/cFW4scAkQFNg6rMH+fXW5RZErZKEjjXhzym8M4PSQy2nNU0B9FhtIrbv38U3rorvGFOR
54VQ8/iqMF92eGWZ/rOfwTpxVYLOAMHNn47CI2KTwV/LbsA9mvPexGHfnjQc0pIo+7bnfI5bo9i9
P8rR2sS0Y66x4fDYJImFav/63rXaayCtT+hZasz6NCXRo0GCXLWW5X9wQW8NZTssv2zVBHP9eCgp
Agcda7oeZyJowk6Nd43whhVtifj5z6+KO7fQrF1pmccvcDejYy1nMox9HdyXnT+e9ZHsVuU0dH88
F7CACct0+aYw9473ar4pcBMEYcb3MQDi1etuYQUUzn9wQaztNl8R21ou6/VjCpHLDi0ONertRnMx
G+YsLiWshYA0L688ff/u/T6/2ecuH3s+9wpd49FSRPpd5dbOEhMAwmrF29VfmPhuT/54FFcjmMYv
qRUYw6O3NoMzaE+8ouuhLmskOfMXDFDOB9P7jUtxNQF/7KKZ6UjUXt+3qBdx6AsGMboc9UBeq6sA
vPXF+5fyxsx+NcrR05ElPVhiGwh49YfwQJyvtaKZ321T0gbu/nQo5PyajDqTBpbJ3uz1BdkDtXSE
18naJhgaqKFHTSMhm+sxdTvjgyf0+2URfcECJ02QkpBmjp6QlyQECiiT0BU7VmeJ4+Tn7RDATGS5
+mBt+P05Ka2Wb5Nki8JYR3dw8KUBAoyhlnyKrY3dZJVI0Xwwyu+fPxy1VOcFgHpOcovp99WHInaG
1EUKtw6DMugvJKlvnyGlue1ZD2QM9K008MW//8B+H5NDiObEiJXX5gR59MAGDleSEEAYxQJMmJ/Q
iTIS296kjWTDbmHieX88sTyVX7aArOj2shIhBIYexHnkaMCCpyPCgri+oPN8ErctmAp77ZUQ9Snt
uZ8MsFbJXrMeYmXq2wYpalyaX2RTNp8xNYFz8OMOPHyZSx/IjRd2V6rzkHMTEjSm+5bVVu/jGXL6
rKzg6f1f//uUwxXBZnk5+pqeMI9+PDagAPYVn6NhzhB1pXOPeiisZv8rMAnInn8+muaMLZzlbMMt
ez0fmppeWF2yzxtip512GUqFB3rMbb0mKQxrzfujvTEThKlM18FDjiHweNsg/SiOaEiTh2QBOxkV
wmYspilhGyA8EMeF1vjRSr58Uo/mgjAZzGaxcJjz1usLxGkwh1TvALt5IHA7/X2acVckZkhBusRM
qIa7P79G3l5HSjYs5M0dDUhhla5ixecQ0KGBpsZ69Mbookojf01zKvpgrr8xW7iZVIocKFkOq+Hr
y0OjYqHJofOKQR6gi9E25b0BSuqEvrl19f6VvTXW8jm0eX0szRn/9VhuadfDtACabbcZtzBwjDNs
jyCj8Vpv3x/qjafmIALg7gEUYLN+tO7m8J+06ze4wb2yxMGQOA/SbUz42q7YcoSMtylOrQ++Yb/P
TpeqmqZwwgu4vHuvr69ATDpjcOVd0E1z0cwZSZ7mIE68iHgYTyi1+9OLhG20bNqXg7ECGfN6PEMS
/BcS+MMhHIiI29NGX3VRTRZuOJinpPqO14YEufn+qL8/RWKcTakwY2r+wT7agzYK24cD7XldD3O6
nys+ZFUCYBzU9keT0+UCXr97rF8WKdtscaQUxzfUij0HrmAJJ0bm+IJmCtPXlVfT/rDyOf+UooS8
w3lL+yyaCIP+YLH5fQ5RbmC+AqX4WSU6utA0YjcUlSD1nbpuL0i2s9eVonKJk2OIL2ltxPe+ndkf
7fF/+44rClLEYvH+k1DDyvP6qSZ9hTQaEvS69DLvZCSw/tzDCP/Be//WKKyhAO7IlzGd42WNHqec
zCrifJ7Z4NUWi44HX+uDGfrbXKHwxYuw3EHPFnxLX18L1ra6FzZ7R1FP4XbZkK3E1PK4QvSqfzgt
l6GoqXBW1KSRHX+I0rmDEmRDEMcEpA9St+MGIzPE0dgY9+8P9ca9Yyibr5BSLC8LEuXXPVAmIigM
EiUUFkVnlaHxycntSIs/rClTyuOSJEUipj81r+NtyCAbtFw5esW8GWh5m36YPmkXKv/m/ev5baL/
HEejmlpWZXZZr68noDva2IGNsquS2CUbl37N2i29GhCnQElbGGRGIk8qP3jB3ryPrHvadrVDHeho
kU6s2I51PgEOt73qtPaN+NlOLCDL71/e28O4nNI5XNKNXybpL5XloJ7j2tFDBmLK6sgiKDH9rw3K
YR9Mi5+ln1fLFffRMgUvk+PSLPnteohJLLqZ5wWuF3rEVofBfRrCEchsfPKmdSgjijf5gNACFePe
8XL5wUvw1qX+8guco7XDS8fG6bTgQNgZuidEW+ePnZrt2z+/o78Oc/Sh0000Tg0v17q3xvEi89wH
C8nDByWpt69lWT4cTV1PHs1K2fczJKxlrzUFSMZcMyiBsBqe+cFje2v2U3zQgOGZ/tRVXk8PYrX6
pKskULEY6+ugRnGLhmGgKsWOT2G+qfxzEeYfHTLevDxB60E47PaoOL8edupsmtoFw6o5yuGJzfH8
mAaddfP+o3prBSZEjIMRpXqhLPl6GKBFBhVL9nfAPcDv09vFetFSZlGDBbTv/cF+vyZeZqjw3lJB
Z/U62rpKFL79YHNNRonnai7CMoJjXJOS8R+MwyaSQ7xFFf23E7xVik5hYCO/2IX70vQq2NtjHX2w
n/v93nFy1+TTsyZKk47b63vnFKMqpQp6ZgJ0JM5r06YPwZC6AtLd+1e0TObXSwdbKsnso4NIFVEd
3bl0QmygOUqu8Zv6pMkb1b6sp+wq1OSZA79sPqhPieW3vxoQQJantBbs4JYS39HaG9ulPQEAAVYe
Ax+/IpHALp5TTsZLuq1XtzehXZqPudN6xTbBEiI/QaDtnBP2DGSGvX/xv93nJTqPcowwKZXQDDm6
z3UuY/i4wKUSpzJ2kWNme5Nixk2Imv+jGfpzEf71wl1eN6gCrNHEPlPSOhrMr/Lch5LrrNMCWGlG
uJPRe1fOpFTzObdKM05RAw5VB8Zekbo1rDn5zvNV3Yduu1d8OrD4Uoa9r4i8iJ7jqcHnHUF3bVYQ
Ru3LlJPWrU1n0T5NRhPqZY3aZdxOMGE+qzhp9dlYgftDAGjpcS3rsQoeiP5wfnZHogE8TT+z3bO2
slU9OTtqLCRgSARNJo/GG2U3XEYF5b5b8vMUfuO2G33/U2am3qHJQjWiX4+TyP+K4bTT2ZavlDss
qFknwrQviWoiyCKC4Wd99eWUOdMaRlWW30wgN3EvFDi+UYsKt86owHmQRrKzIgmYBF0rkLKshhQb
2UUTxf4ijtENRozKAudynvWJD0HV8+oM8kEMWxd6Adn0HWEPtuGPp5i/CUuOEb+ML5YbkAq2miGz
2itokX0kCNsexmiDdDOLH63RCmEAjdHk61unLzyPIK86t6+LbvCcXYUnpDlpecBy3U6FJ7a6VJPJ
pSsC4jZDAcx3Dw9Se5ckGE9AxTFcleeAN6vpCj5vClk3IOYb+nFb9/cw7C2SDSJhnvZBCBmJ0K85
/15Jf/oeF50hz61uIBjQDSPtnFaOlc4XWiVxDb8MxfRJEADuAONEIfgzGF7CGlkGNfglMFXfFJsq
d0kbweC1isHPBGfWMKJ3RaGTh9GjoZCTrgIW5WLVK1VPL/mEYRnso/DD+Im3LfE36CJz/873U1ef
YnUlvLxJ5Ci/ZKOI4q2V57V+HmtQpgjDyigDsji1sgq2Sd64KJ7DejRvgxBo2UoZZIlc5Ymshm02
VybXM+Tejxr63fe6SMkBMQFLBQcIzsROe1XphNshgXS7CwrTgIuk+HaAu4vGe6tbYItpo4ivkVNv
19+ryDe/WFaIWzfV/DbICCUJk3MV5dWuTvLhHBss2e6U88z5sTb6ql05ACthm/iDg40mY/Oywlwe
fZa1TLOVaAobWyjk/mqDho5okzEMimCbqtxkbuOusDahOVovos/Axtke6Txrj/YYuFRvjBfwaBFf
NW0sXkyJWnJT9BOevSExxnsPH2d9Ypvd0GxD6ZjjOlRNodZJk6MPy9Kysnd5acrvARbseONCmyDT
l4M4tCaQl8MOMX37xYkzrDrB5DLwNKP1RaPraxfilDEVqPwKcV+Sld1vCgVN8NTBicLJOUxKVF5w
WaYdPNzgZSg4puCMhGW6zoVunxBp2+1DxGa4Ax9sDJx4E+xyOwrA1V2TFyCanASN4roaQtIje/hd
2OvrnhSUyxIKULPL7QRcbJq5ITZNo8/8i7D0XQvtXOs2pzEeX7UOoti6nxNjDh/nSOc8jBid7iqL
cvrrMfDiBxb+8LH0Rv+WtVsmSxyYjh/ILchZblyIuYeBNROysGq/2H1Wj2cUDeIvXt9E2dlkAvNf
EX+sASvG7O83JryM7+RziIewp1GNgk0h77YD2Rt7iugV7E84s/qpLxAZ3oykYzWPSNfMW5NQdez1
guLRAARxPmMdyq8I4e1SMk3KBc/t18m8phZU3ZVtn6TrIjPcH/3ke8XJ1I5Y6r24k9F5GRLzQxqz
HexLcjuNPcogmMCDEOWqcxtvAA5SkcgIcQcATciO0d2JqIrjcxJ2PHGqBtN+1KHZ4EDplPwcmxzY
Xfb7oVHxso9udDrBoToT05TN52UX5nBA7CIhKX2AI4EALyQ1wvOnEPn8UDTWdeYboYADCANsZUJ3
xkXoDlgofNr51UWTFQ5JyV3YW1vWEmdYkadOKheEqvmG7Mh6eKoxPD65KPuSByRPiThLG4OId4zU
LPlVYFvAwzuBblJ0kMD2rCW93GVuAwF5NfmzFpvAiCZ73VhjFnxOxZh8LftKPuIlcP2dEkaGGMLC
IQVKnG9AvR27oa+ox1hBdesbaZPdp4lVe49BAl5x78BLYO0uOIoQWmrJW0vOpgI44qv4TPge9i1O
RdBrTaKb441T2XW4qcky8Tc52UD5VUCGXvqoc1zc+8RL3fncCZCNPYQt+JLVUJZ8JZOwTzPcCtjE
mYgxykYvxMK5avsYaSgCztb9gkcg/Onz7E6VEYzDicJxQracG5k466caRIDnIXGGzwxq9kdNt3/i
zNRnz0PoON8rT7v1y5gMAgFUj5RgGxlFIlboNis2CaTw2J9YNpZUVFxwpnfDatU0hyKzgvEUiL5p
AYBsY5+i3NiaIwz6tPYfZQXV7I74RlMw2V0sUMQYufV+6fP3t4nACH+XwaxSJ6Ig3mReo05W2dbt
EXHeg10BfL9qSHtkluCYLS4glAwYvsvaSw8w0TyEdbOLz2NFbGFVP+ZGGxPp6rUz5D/Y4Zbon1qP
rv4z9JMGP1RfZs0LvgTwGsiGQ/uywg7/XRV+z8fexDp2GiHbwBqEkX8+mTR00i3ZQDaCFdjfCYoB
7bZ9t86LMao+sTOCokaGTN47h1GnQt2rZDLFVQ151HzUXdIEdyN3uttPPWS+K/y3ldjRXgz7fRxM
FoE3VocBlWSO6XbqrdzYcPlx9ZVuK8gOL4EGRAqNrMwT03DngTyVzhmpKjnWqd1EU/O5DGdqclLE
OP1suvFnsTkP7iF3AGKsRuHl1ZpcJZGR8QG++1BPPUZA4UaivGqmmkShARoM7rFGtbyYq9DscuMp
yxJj2IsQKjEZsIxwrmQ0ODvOlam4SESUk/gDawdnR08wwA4ZCsB2IojleB00RiI/YfA0LsFuFc55
Tzu3fSk9sx8uVTAVVFucRInmLpToR1ZZM8h21xpOKa4daPnuwhPwno3WNJtPqHphnC6Wdfj5Y2cs
KAao/CBTjbhQxjrx9QRfsx1C13wug2kg7bOA58MdyqaHn/v2/xHh/kUh+r/nIv+f/FtR18+/6m/5
8//KI1nOMuizEZywofWWGtHfeSTiHxgf0O+wQfLQb1Br+7f6Vsl/UAL717mEeiz/u39RkeU/OBAi
jRDEDkkOan8UR+Itp/3/f/hxqCsvCku0UZpzLUXZ5QD/SykMw43RKtijKx948deoj51rDhgAOVHX
rWezywD6pcTltI770DtpC0C1Mh78qjyvAJLDmTK2Xospij8TZ1N/BdR0yYwbo09jrfp1RBNtG8wg
tSjD5et47F8ys37C3dGzB5lu/DLt9zDjgLR2eIzhZiVkjGCBhOnF7hdH6lMtoieQCF/KYca0XFhn
0+g/YMyydjlOkb2P60e4mbGuxvyh1KK7pBb/HVQT7hbcDkWgNmY6ZI/V1PfbppqcUymLdk+kBYyY
DKoR2g+XWIaxfVGGectPyS56SvxDMdRbmK3NKlccX2D+y6tgdqNdhjNmlTfzvCbfgBjaQfdgAAuy
HYf2rK2FsSMGMd/OrsYhNtS4tAsLj83sb6KBxJfEzmD2hsQAp+WtFZTfcC5gLPQldzqyf/xf9s5s
t24k3dKvctD3THAegEZfcHPvrWnLmjzeELIscQwyGJz5Rv0c/WL9UXZlSbJSKl8e4GQVkMh02iGS
wWDE/6/1LW0yTkBmpDfkU9lHZJ4fEdBRHmlFQGC4kMvJMvjV6Z+/tTe14P+Pcvu7Ws4qY/P/f/43
AuF//9Mhu1M1RtHuzf9qf1+vuvT25X+0riF//1nt38L+Vc7+7B8AziBtv+zv1Xx13yKUe/wpfgnf
/9Nf/CWQv5klAvm7uq+69U/DnVQ9fUcfO+H//Fbv+6y6f/ZSP/6Gn6+15v2FLM5GHGcQSmdS3+Lt
/flea4bzF0ci2lQILDkmrLqLX6p6g/ea9pxJSYP1gFo+pcdf77W35hbxb/krQC+OqPtPaOeP2qV/
v9c0qdY/CdEqolIa/whkn7/XOei+3hIkValR3U70zJKNWjODyPDg1BXpmbAvHAO5BOGNkFy2reBQ
Ta5Xnn93/F7Mx0XXju9p8Fm1niw2P3+otc9LB4P/u+6LAi4HsgbDZ3lY5llei1JzeKnnEh+bHRff
OKSNH4MR85rj9MYvZj+Tiqlx8fPKn8r/n5fTfg1Nk5mbQe4Tirnn96McTS0evPwAolnbJUHlnFFW
o7ttZvpFNxvp9yfr/384HAofb1UVrUJNFv2ny6olAJqCpjv4dgmXNGVze5dz5iXMDwv8ANnyx9vj
PS+Y/by8p+Oty/yTZdzKNVf1jGdAE9j6hS6P3abV2ULyj2+P9Lyi+2skVA+0IZHlo9Z8PlKaKUrG
S3HQyqo7YAwQx3nKuv/2IK9NlLX9Q1/5sVv/YhCtzYOensKh9nuMTENuPKgmU2dz3pbHZtw13/vG
HSNVuuY7V/dc5/Pr6lCh0q73DMf3X9xHINF6VSXpIaHEZqHWsTGXFmNyBTPQvwKQN5xOZTBsROFq
V3FeN1749oW/endpcTNFcSJgh3l+dwM4lYWjM35Rg44HQbxPxkZt3h7klXcBaQFrDPpem07bevef
TJbC8TkB1OkhA2511+uztofFn19ORZEeTKm6i7eHe9EFe7ypaDhpDyHsZdCXRgQTzArSgeSQT6o+
VbRIv9SZmV1wHIovgdtPX4NZQFdzLao+PSjcHcqU0tvoYzXv3v5RXnlNeB3X//FaWr893qEaWDbj
5ND1pbHpZGlHMDsA8oBneOcevzIScivPp1WA+I415/k97hVZRgJCCW715Is1ZfmxChZ3N1I2OHr7
ml4U7h9vrxWsQXeGZdPOXPeKTx+nNZOSMBTW2WBD2ui4ld88WfjfZVAs/QkMZ5cjQkokZp+KAgNm
TXhaXwv/8u0f45VX1uaDw5X6Nv2Al20leCNOxfbrjLfHow5cSvubXCCGQTtbDjg5xScE0eKYYIr2
5/blT5Z2SFg6DUHPdfisro/iyXQWS5p7g2Wd1YgOj8w56AhLSL2IPCC1i40qOX77Ql+73/gmMHet
SYI6n9jn4/WBnfLRNc/Q3xJkJBQ7uk3vBWuoaOP1X0ZaoGeK8/jnTPONIy2urM8q7/p3VorX7vfT
n+LFBGONB7ItTbgkkq86xaPmoZ0zuPkgLTiazwPMhEDuOytI35lwr6xRtoH8bZXgsHi8FCG4VZFm
pKquINnlpOhMB35IQmDn27f5lRcImaWxGlQ8vqP2iy8oO+dYl4AEtVjvtlAAzX2XCn3TGlX3Xufr
taFohqKTZWfmsA17/kC9ZCFhfDDOYK/kLi7E2VM4qdNuZ3cgqkM+M8lh1tvxODNnM6rstjhzcq3R
w0o4zQ2E6/rcsRvrXEctDOGAuLLlnZvx2sOmdYHGFlElpo8XU86vyFGwnenMoAV4NqrW3hpVUF5Q
cHDx+abT1ThX5a2CKfxOw/OVtRs/BhIQC0cSn8SX3qcA2Az4E/eUyOXiA2RFKEGZTcApHOVLkIjZ
qQ7S9EpHhnjsNe2891wFWEDq/vjOluCV1261N/J0aNFZ7B/Xe/TkNbcoMda+75wONCV28Vz0BzpG
wXUmpBm5cDyvoJwCFzBmAtiM0UCZ6Qyf3p6Tr90NHHumjZSDQ7n1UiMluPVUarxTB4pKNC1Dtc2J
wTwQeOWdmUkcnztAeCLleNUVNJ3sqCq84IQ6evLOYmv8PmUf7wT1Rm4GUv8XGyQCPK2BjvdpLNr8
B3ByGSXOdOwTnWmJgZDCxguwInUw4KxGzx4CQw1ffNlUkUHo2HGqQzeoBlud++Nsv/c6rZPx+dED
EYP5eCyiFY+08/mDMjJTcP+sU1JXEo06c+pE/UwasdlP/aERtzGpD4RzOlVkT0O8FcQPR+za+9O4
7tIG0sow377z3MzXfiQLDy4fSMfD0/T8R0rsbtIoOp5afUbHy/KEvFgyvD+yY5+RSFlezUFLan3f
EpMOBdT36+AYItd8maqESsPbP87vm0xuEAsOhl0D76+z6k+ezGQ5tjnxhtZpMhfJXmFkNEI1GTZF
YdVtl7qTN3OcBXAtZXVOerv9zmLy6vCrbN4J1hVvNXY/Hb6nS+pRUDyFzYf0g5wU5Auk8URjACRg
pn15qfpE349G+7VA8PbO1+NxxfhtejCw77HPXQ+nz4fPCNzWSw/IXNU2R7bWZfsBkNfOc0r9slSB
8c2g+H0PMJxVGAptfDwF5bFHikRocn8iIYLunaXl99XVYdcQEKaHj4Fd94sbUlYa0YVLfpqRoHCr
K4OpumA3D124Xu3G6lwYgB7buSM3Vn309lz4/WPqIHJYFxNuBSW9F3NBS0e7ALZwalBpPolj2Z4Q
hlh8f3sQ49VREEIaLKHc95dbJCfrpIko9nTx5voclDF0CzAwG1YK5DgQ2HYlc2IP55BEiwLeJApQ
azN7iOcjAOHL17qzwbBWPg3kt3+yV2796s+kOhpgHsEg9XwylNT/XMUPxt0xj6baEOfCBhwcTyZS
gYoy/lzH1YaX9p2V/LnEa90zr0pwTrAMjnfDenHbi87y00poJ76Lsz2aap92kRwHKOWEKsosKseY
1BxzTKb3TniPR7jn859z7bqtYb/OV/XlJXd+4NsLHVrlOfWZ1UD8FCPwOyc3PmEiHTYd+FY6OdMl
eQfu6TgqZ+fAs9tpHB1oo6jiQjVE3xKJ2V17dvMhMKrlcjEcog6aYdg0Q3Kn4Gn3Y26dzPSatpVs
go1SrbaFApsfv/0AXR7Q86vBkYDDHJcR+xKW1+cPkF59yZpKUbVZ349SKT9a0tjaKweI1JY+33uf
vt+n8jqgz5ThsAGG6cWTY7oIc7Hdk8kLkm3S+82uIBNz88dXxVsJUwHd/nqaeTGInuW09HLnRGhG
fAHdBWRqUyX5ZjaMEiIQ/o/rtwf8/XvusbujY8ULui7K668/+SRUxajYdKiTjhzuKGgnINupAVrU
gSP/9kiciV48MjYo7HOpDfLcuEDrxTvXVGU/5aULeLIg6I9uMJ4pSNTVZ71yZzQtYMWIwY3F8tmU
rFzhwqQzt95oDdWxC1fqYAIPT0OHqI4jfSwW86idTUXxfmrQ/vTunH8wRrr9UV757h4k9xQfi3au
f/QU5O8BJrfN9QxwdNnYvSSKtW1K69OoyoI2WBfctWwj08gzUnlrTDad7g7p9ri1/dQZtwSBlndK
9p4ISSnrxxD1YX4ueVw959uuDXZmb4piowhB26IK0JJN3ZZwd5MV8200YxtVvqWIo6lbPeaLG5gG
/eOyuPB0lIOhK63+jpdfPTTlMpEmA8WJ/3Ys6OiWffnQygrOdmrN7n2NNOKKI6n+QHKCeQmOnHSI
VCpv3IBHM75XnVEm2NKWhdBUzhC3OSnvQzhoevzNpokwhTWZFZDpR530isIuLiHx04rwsELfcOA3
6W2QVy6hD1Vkliy5XY8bBamDFBmk5mNIHkUfTlqcc/NI7Qyh/NCE6WmzmHmj3StOPB87gL6YoCY3
YAbL2QDWSh6KsacFkLs7mu6fzb6vhigwurHZQeQGY9rYcQqyCq/FgGgo9wCJugr2LRs158FKdQVU
tnSBJxcd4SJ8KGmfEKi8hHW7YP3Q4QQ5odElUoWab42ntYagNSK/MWg3nU7uxgYWeRN5miv70HQq
0tvSal6b2BWfwqi1/PGICABLhF2TplpE0iN4Pqdx4g9CDRb8Rt/NmqjQMvPCjoWW7lU+jCddroaF
puaMZsQ1MxQ3BS1wrCh6WwK5dRMCVYIgM+LTIShK5GtEmO0xcvl3DvHQ9gqWZFa1VjaBhy2r4ROv
Ace5SXfo9wSOauH3Kns+tlpLfGVXZRIjVDTx995J10eCvAdxQzYXx73pqU8sihPYvnmybkRlpF/S
tpnUtmgn6wcyhjXkOW3sK4WgwYvirs564ojmaeYe6stalUKsw+ycnetRt7WvfmoxfF+kDag0txxP
YUOVDgBdDsmh6oamOEoGFWQnWQpsm7DsnJqA1iI9J5LXw5Kge8V8J92sbcKG7COo+EQT77OxKLVQ
eguxK6VKsiBKIKDqG3iSaN5aJk9/aiMpyPaka7E1D8y6IWO3nkg/mZUzYgUnsQU1+xjkYiOBBZWw
CEXfR83cxeDjwXStUXvF8N3NB08P0WGmKJkcq+NBWaW+I5w8ObPRfu2DyUWuV4Pz+hoHokA/UyXl
B8lmMIVMJgx3FdTYZ8SxjE00YgxvkEM41tGkZgI9Yof49u0ya4LwoKlSpzVCCcSLPOSB+Awd9aOb
5HJrFbpfRIlCRRaNjdC6I7OW3dfY9/Pug9cl45UzmSZ5sDEo49DiRoImt/z4UwWBlTy4om5sWum6
9KPSzlhoVmxzEanGYutULv7kk29GnErUZcNjVrheAyBrXQ9tmsqCO5RLhr0t4cp620B6wj8rZqlZ
4QyKbwY0bbDjJ2JhIFNA+t+RaZNANFMAvyN2wzwReuPfWPkKKAT0pPSwLkhx3RtEmysi1d0BQA8a
MA9Zj2yvwel5KiIcxpNhB8nBoi5G7vm2BLPJhlauG+wMx+rHrC+cYmOMAF+pbKOWCXsD9NsitOWj
5bcsO8lgiqMkrxef89yoPXjA1ufNCN+RuDxn0i4J5+Jg5RI262zymYUXp3E7HPpZMysWnrq+RJ8J
VNmbgvGzbgzjVwc934E75cAGTP38Iw9guEqIAr02s1KzNr6oiNcVSaXX21rUBNb6bh40BFBObRBO
2HGrnZlk3nXAaZbI8ZqOwQYSnnnmWs7yNSArndzvAOVRaA0B4o7CMRY99JXUk6jORpT9AyI5Ec02
35TNOMbWD8cfs4OVVzkgUa4QPhxCuGu65/Jzmy3m90Gvp7vJQ5OIk0MTHz2OroSZqeAT6qrxnEAY
CKeJqDQXWZzuohAH/g4fXQxdvCnnxpG7Lhv1Sx0pNVT/MuDJBN7kuBslbc5hWYKOMGRDrl1gHUQn
2XXleJQFVv7ZhMJ8T9k1vihpmRFBp0/uVR07cU7gF0DniF2uflbmPLnIVkvm7dnWQz8dxoWvJOYy
8lEXXW8eRp3d4RGr7kDOAnkQIOQghvdR1pF+HA5MyjqSPTLFE3jp45dgbF1nO5D0Vx7rlH++NHlA
OiHvVd8dz47hqtMZodsNgl9nqzW9le7pticdLmNoraFZVeXHwhjQN6dN7H4gZ7PEnShkIsJ80kFV
u8LzeyRNImfS97NxxqaF4jweLakIq9FYtR0nVeSla+j5UD+P9f1EewbPaM0XF4mlrXoMeU4wHEti
fE+A2Z4NgDKKD9lIA4Usk4EUIr41fVjpetWfTJ1l4lbPrBo2u1H7KI5qQhZ0K2FJtwppfQM+DRie
zRAaiAZ5MjQAorO+QtjPjvFgEdTZWEhsCWY2tKuqFA2qOdMsfvj0xNBCpFPQ7/zSJq9E2YaKN5Ul
+iuO3AgYGLwEX9g74q51BzSjtqeG9gC0fraOkzJw4R+XrRGuxhSLBa107tIFIgWoSnk3ZooMyqHq
i0uyArXvRBsmA6WUyhZkW8gVy4UNU24Mu7S7DSXhhgUnyK8RSk3nglWezhX7dT4KfafSUMUIkdDi
lvqJzmlk4fwJoOyzqJ2p2OMtC3o4R7JqQtTEuNZHJ9bsg8H6w55w5kBxAQNl0DfgKxGEhzqpDmM0
MaOGDaLD0sIl0OkmCnOmZki+WQ0nt6dQvk2Dpf9Ecgl7iqHJJJUzWk/b0nXUl7Yx8jhKPC/Jd1i0
0s+ZrtwfbjxmyGAHtj3hNGXQpntvvHRoCfphapZAFW1HuTDUPegGhUB0GGKV0P3VFDrzkfLZR4fO
MvI5h8Ui9XDwEmiFjW85X0glTM9mvMHXy5LM1zN11hvLSG3nGE0rRRiOXcFq6YtltvW7CeRukg6S
kC/SkCLPorhvz8V8j+qykwBlLOdmIuTtJoB9kIVUMVn/FjP2htDTyXZNiRsZd4HoCddtHEWuF9iC
bt1hOXGzGa2lhQnc+nLYoE4LjN26sT5o7BXkZoIgwrcHmOKlN87pN6E1XdQFi33wYdZvcdx36Z69
PGvKOCKADHE6mOdaAEZ6FwOnhTTNv/lm1rWaonQiOGibs/wenH4YbhYYx81xjtNcHjXjLC4xf3h7
Fpms2ueztJdtEruUAGKQ5QTe1HZ8H6e6uJIlanBpw5InTcovEBaMC99Ji+Vz3LSZJtyNDXhsCXPE
a0Rli05Ld3aJtnZr6kWxsMXtgwejbaS/meJWFBG2MR4fIVUdMVaFbSY7GdiJS8hXZ7uR3i9woOcF
HHhVklssU37XruCTb28G0PdfhzQH/2m3XiNO/TghNUp1GeFt/TA7PwgdyG8BaoqMijHPJMIB2X5n
oxvom6AdIUF3c0fJZ5AWz6ScwVpHQYeGv9aAGYeQasWN3ghU1AQNl6DyB+rQWx2d7WeZjcaBJvHy
DeFk8cnuKuvER22qNtIc56tAKH/Y1EPb790JVU9oSKT2u2Ae5pUaIeIja2hvsJIEe0tTYkUTs9na
W8rUthVbL+swcXMuey/PckyDjn/G9xYReZiRN5VFadv17IXyQUxpSC+jvpILNobKTnQ35CC9tJGP
Nv27sGsC4cpqvhJMqjKqgg5Rojb1dRUFDWT1I5bXmK3fbIANWfKyOaXrEmthQJ157TKRTc+6bU8/
FKT5PEQfPx2WhIvZyrYdvlrUFLUwNxJzJXAXzOjJkjvZzHDOA6uLAfM7NRCNdi7O6TuXD6ja9TEK
vMX+UpvOkG418qTAuRp1hcw0h9wcaXKexiPQOT4RfGZDzmjdKJyolLMBdmvl1FBGDKbOjSzAEzZQ
GhJkkFzo85mt2z0zaoidYhdX8ZLQl4yJzmvy5J5iljds+Pa6XVR22vSFxJje3nujHj+UxmAeOxb8
RsIA8vjr2o04T7t5JuhUFOOW9b1KsAiY0ycMMUPYInj+gC0b+p1a7HQ8I7KjvMb8QiSs1/hTGlnB
4B7IjgZYy96vJYG8me1NWvTJd/Lb9GRjy9okCj1FthG2duIg0DaA2/ljlfehawrtojfthYCvhPMM
3Hx3fFgKpfU7NRsanm1CJCZqFIH3teLfHOaxaa/aoTQuyphbQ7ZXQRZ548bBl7ZnkdjJtvMMGNO1
KEPppujnlqTXviBLmsHINrS1d+QZiIfCq7SbJveJ+1x6LyvZLiFoDBuHND82oYaPkthJoAdbeGDK
jZezV9sKxOrkZAmnOnGIQ053yunZMYsaNS5nJG8Nck5tttltlTrDQUknJ1GrnpYA81IafLNx0ZCF
IGJwGnqg1R8SheFoQwIXuT+5ruQ55hm0+FOfcZqsJ23+2imrsSAOTH69G+vcv1GE+qmdAcv+42MB
5X80rv+LfvaTWtJvoNmr//d/++qlhG79Lb8ws85f8DV8j1gNqhNUAunY/hTEOc5f8ENXF+gjSJbe
2d+COILN/kLn6qGPtZBk4Oyl1PZLEaeZxl8IZ11KVFgq7BUG9SeSuMea7r9LlQAADRiv1IMoewFT
oYv3vMaG8LsDB0iiAbCiVCPqslijFaaq1aJh4gyxw7W2biUEIaH4tQIOgBjitPHUULadhFPlLs3W
ioN82RNNPRHAtFR02ciY09b3ucvLE8/A5xpKJ8Um7DcjdYEg8EuPmobuyhBXg3lRKU+rImZ5Rfyj
MadY64SnfpDNEVhkf/XWVVfkUrGJlw4vCEUTF+Fo3x7ZyWiBmrYkb7Bb32HQ8L4TXV7/+PPp/UHe
V9edur/vDrfyv4OQ06GG+c9CzsMtyLPu/pn0c/0dP+etzexEPoMCGikU7AGd2flz3vIr+opA0Omc
PNqKaSv+jUdGybmagKnDUesBP8qv/WveovLksdKUpciKFxmpxJ/M2+cV9nVg9IPgwpCb0C/k53w+
bbWGj5FVUFhgt5/uc7DMZ72bFiRRW3d4Wt7jqj6vr6/D4USls702iwCRPlaPn1Si0Tqzz+9hqHZt
bOK0Z97GTvaeBO1FN//XMMjBaIRQh8Yi9/yqyJVbGq3s+IZgqtl6Q5OcFDGOO4vLOp3zpNgTh0NI
AqVnxNejP5zjvTajJ9PgFZXmI//z6ZKwXiwdv0eUGJf7so2O11bvJzkGoZCq/p6XenK5FPuFNslD
jaPlR9uv4QmYIE+Eu27kjZQMXq3C8FSpQl64FGW+ORnHNYNypbmvDND7hWfKq4a4hCssQvmGfm5x
lsFv4oRUl8apoemGu/EIzPLTIPZ3euuYrCGZtoCHDIotRPh8aw96emtXRf0lTfoZcH/ppFvKOfwM
kIR2dWL237CRjd8WNV/YgYzPXcmh2S/Tehf4YrzxqLtQxiMETwy+WLAsj1To/3yl+M804f/91hN6
5m+sJ7Wq7+7q5+sJv+OXMtz4a5Veo3vAeglwCo3svxYUzUDlTYoYMBCEkMaqlPt7RbGcv1bgE4pX
vlI/Uey/1hM+kSu6HdqAjWLxTx0fIABf9H9AQ7HKra1uwCQ0gFZ9wJM33F9ww1ZzcqsI2VpOxVyY
4lxySiPZr+qb5jhBBU6+UNIJmxPtZLH4hZIOQktW6OLn7Pz2ZWZWrr4hO7rq54tx6pSMzwqaTnQa
dWVh9rN1oR7EhFJ4Ctks+91NPloaRX7cEJwej1HzTRBshFURtxuy6w2az4kJatai+m2AxVYR6JkJ
jhvoA1zzfmRCBuv9G3x7tT3AaEz1riJqZTK7YdcvTtlfqzTvywvcF73zZa0iEaWzlqp5TTNozauS
LbjNRCDyE9tJ8bmXVT+520BMtQdogATfHbZ9XT9JzFaLw2no9GY7zbZ6iFOtVfveNgd17VgqkFdU
QfXug3RF+VVras079qgLqSNdUCKkw+Qmt7mgMkx52KTSh1cfFbiX+JNOGYIyFv9emZHdaU0bOS1W
aM4Lsxc6vV8NhNqafv0BOb5Oqt0gcw/vzFwQbq6EVV7WuVVx+BngEUSp6hy5z2iNHLU0JNg9w9kj
qi3pXZx9JE+kEYEXxRcYyPPBioma2Iydmh6Iz2n7Ozvpi+pcxpPOqpS1yQ0NPbfeFL4V3wHhavM9
ulU5fpTU1mkfyQS0QbHNdH/JboWeWvaJJVTp39NXSvMvsAcW9cGTSdCe6gN/Eg2WmhYwOTyDdSLm
xr4cxlL6O5LPpu+CrL+ErOy46MKc/doVIblUEqgn2SZnOnLnttmyQiUl6rYiVI6bElDSUEzDY+o7
35wqq64X0SYk9k3JcENWoF3sqCGuDhuVeBeEJqNjYEe4ohj9YrIifgn/eFKDIx9Mv+sg9g3DNVXA
DC++VzlrEpeuPtC/86lmkVg+wnD2irKVzY6WTSo3MZbWmcNRU1f7KptxAetZGZzgq58fpSomQTU0
M5dDR7yw2pInSI7mTIqss02zKijOqc7KYjfQQ/4oe10eUrI48xPEFhMFEtTYyQevzcwkSnwS2+jn
ucY3CKRUqhfdWB70QfrWXm9tXhi9IRH6UEJ3saOZptqVACrhH4+j5tAWKk2etJ7YM4xKO1NEGROR
HGVpXV4R64U6cYi1AMRAprR657o2baKJgshCu6+IqYQGE3G1Ttspta+dxW/g8EqPDE5w+KTExtL4
mildrofvmlL/xqR2ZR236O84W5OixWMzgxgxUd/3ebzVx4GSTJmXaRDyUBpqqDUV3R1l6vFjY5up
2BM1VVymaS21yKeN3GwoldOGs+FVUGTwENBFIiZRBfd6qRHhYyUzGi06amFTZF6+QeWbErDrz0Sh
gzRfOArXnnHDcptc24920Njvlb8143i0b+j+6eMefeBYnmea3qcR8TFiCZcx7k1oYQYSdELPnfTL
MFDi5QJo/jAf6RVGyySMW+7yOF5MtWtf5t1q5B2xl2jXAfqLIy5c2xJ3798aY1PLY3skupEbLmgT
IWIqvE2mMMtvE3hh1m6oIIuHI+cu8tmlUXDCH4nAVkckuQ0t5BOayDuTIEW4JxJBmRktgs7jN1PU
1SnQUNu6MNGTEbOIm9OhOt5VQdhMWna7KMe5FGgXqEJObu8RrifHNVE0aR48cEZHA6u8/Cz60cAx
gp/d32cN+7Wzgrh2Wl+U6JJ935vBlxlr4I2dtNytfNTkdGZ7xkJKPK1x8omHyqdUOzm45RZBz2WD
hzAh9jNw+zk9HwdpmwdM9R7w2Va65qdeet6tj4a2/9zSM+h2FrdGEtxMhPC1E5O3Q/qubmVHI80l
59ie3GnYwSLT6vNqqvVrAA+USJwqd/OT1MYBu4O9RmsmtZwkDIrRq7fgIgpSmkU68uw02daRsgqR
RvbMtohlaVlMComUc5AeoHa6b+bUFnRDhLEMajMYRUIj1kkCX86hnhbNfJHmdp97ROm29Mo27pJh
Gwi7ZfbIFzezuO7JH097baDk5yXpqV1Afew2S+F2HlJhoanvpNTHpLMGsVIli0KpRmujOQL/n0nN
gpKmDmnizsX28bH11Uys1+wMdNU2gSZiFpbBMxvvg2I3aB/R9xDzziuaTieB1h7So3yu2iTiy4dx
MR+IhrwYsJfO+4y4ZrPjLDn0FHBKw4zpDhEiRmeNM4V5JVyffAgqlPCBp2ki6B70m7OcE/pjTMe0
fo05nD27T/Z1z/cM7q1lXtp+5lFsKoTVJMTYaYuxd6izFGGJP8c542SR9nvCO/ziS1FDFSTvJ8mz
wdyUQc1BiyYAeVJyQ8s47e6RiM71aVugkvS2dSynstrFjuZ3t/TmKk49CW8YstUhs4lnxL9pVp/y
EtWtScOcXG6oKDxceVzmUILLrYznMZ6wpHbpfKim2AO4maZiOLXbvvVPWg275t42RcaDW1IgFfPG
E1M/ESnnkJm2YYHw7S1+uhXTW+sGMfVRFmD4LkNMXpOD4KIngmwPKYkCZ1j0pb4cM3UT1iZzDrz0
UApLc781nTO3B9pQsv8wVmp0m9DSslh9lqYlnTPasaYJKlmhrE417PgXflc81mBJMiQ0VNXLcCHd
Sptvmljpw9euLnTI1Jpqlm7DvohK5GwmDYIFnNxKwRfyXIlV1Uush1rZeQzxYdSqLX2Rcm2oE1i5
Fanv3RBWExy4cd4SLZ5dfZf0MBsiXZopH76NBJcGYZVSNz8NZOHaJxm7geKGULB0uC2GTnynSBzL
o5L693A2ubzGx7Gek1FRgUEZLwohaZAMbHKJz6OonJ6SiGaLk1ijkHmEhnLpvghmOrMQ3bj6PInc
uVair766yKPMj64wwFxWPqG0e7noMjtKYJYMlJGrAfmBa5KwaQ6j6o8NWrXaTVmW9Xg1BpC/NN5f
GkJHvp1aZTh0iDJwkzbjVaqz6G//5+jTzWvWD4fgt44+F7eyv/2v8/vxv15xx66/9ecZCGnxX3Dz
AjBia8SI61Ml/FlT4eTx18qIRemxBt8w2/4+AWlrKdCBBsNf1AsDWMfUQv4uqhh/uUjgSOjBHYcD
Airfv5zBv076mIr/0TP0/AyEBJYKB5Zdnb/BOaay8vwMNFoT2YD4cc9a30Qq01md9lAZfBWf3JxX
CgzrUepJfWEdBpuZsb5UAUdCjyLR06OWWAPY2UD6Zxpms4+Wni+sxV19rmRVfQasZX+uO808tgyh
f25S131Hiv/7VVI9JW2FMhSVDghnz4fX6gCMJ1KZAwytbm8UvojIk716+xpfGwQrEMYzIoZQZr44
Tqa6R4K3gWeSlIV4AylagUNT+c9iwz8+sLUe9PxOBkSskM4HNXb9+/pTPDm0agiy42DO0oM+8e3R
qkpsl1W9oflCj/78gtZDuI5lkZP6S8hf0TdMa9Wnh3zO+7ug9rUdh1kWlT8fhtrXo4EcHfxLqneX
+s4c9FzRNIhuC+VPJ3e86M7eHuWFZWWd6bxuSFTWp0Ox66URPBvaWqNLj6U0qOWhtWp0enwpd3Vs
3rPVLCPVuv6WoFh/R1e5phS+QKkSbvDnc9HDoIjzG5whvAlWhKcPEAmOHWujnx5ggfUnqS9whSxe
+e3ty31RLH28WvxBXCgrCQDs9defTJNgxnTJ3iA9NIX+Y/Qcj4+GvISPlqHQmNw/nykeLA6WEk+3
sEe9WEV67jmiLhcnbW/3+z636G61U7N/+5pemforFwBQLVN/rUU/vyay3QcagCo/WMsU73FDNFEj
5nsaleM7L9lvrzJ8aRj8LuoYsnEY6vlIolBG6cpccIAt4iFkYKKGg9Z4Z8X47SERjYfvGNb0WtTi
I/B8mLVoTbyyZMVY1k58IoofLlm75HLjSq2Rv/3pY2K8lfnOAzKYey/Hmw2rxbiVZod4yYoozeuO
aEpf/NwT/OMK9fvNw7HuY3zCpMd9XL9dT6deU5IR5ue2OEyEsh0vOXHDiBCtd0b5/X2mqkiXDdsp
rzQsiRdzriZq0MYzJA6SzDN8Q7Ye5WYz/ciqOtil6Jw/zMtwaeHPe5BY5T7E5lBt6qV+z0r9++US
KbFyHOiMravXi7mSkTpao8FLD3Zqz7gmtB+xlr2XLPfKIKzDa82TziAX/GKmrHEefZPxggVx129j
yLzR7LnNH88PbuOTUV5cSt0mcVtac3rozCLYpKY9keDuvxfb9dtrzCdlfbnYd4ANoWr6fH4QAOyX
OpzYg9Ao2iTuOH8rU62HgW75F3+4YjwOFfBqwbf2yKh4PpRe+6Nfe7o4zOhmr8EvkokM3pGsa6wB
79nJ1uXn2ZfZXjs4oM+J+qBj5LwYbFEtwCpP1geKgRcTPbbjhk4NuuN5Y+jDpgQJGPoVobFvX+Pv
U4NhaTXzUq+riPOiLWYVMwXaZKoPvoHkxBJZjGqlKN6ZGr8/NEaBiwuGggWR6f78TmISgvlnOPWh
QeogNwOAXHHaLG28htN32Xve8lfuJQxjXmFSKGkQvAw19HIEYEQAyv/P2XnsyI1safiJCNCbbdqq
UiVLruU2hFqG3gft088XGmBGySSSqL6bxoW6FRnBMMf85uK0huYeg3rOPmWR3QWI882uj9WX+3NS
OvuCiAIVwvsrenstE4wQc0NNxHiLZ/p6rmHjmKUxOvWFZiooUnxpHGoGRZN8jaLM+BZlarKlynKz
vKgW4GzDdWbiiY4R1/WQcEDGtg7z9oIzdrvL1Cx8C2w02Vu0ADZIfjf7haEIQMg/sBnhPV3MToHT
Q4pcigu8TP23OcSaX6mtlmws4sqMiG+4TOgOSy2GxSswTN00a0DTLnOnUXXI0/yUd234GCpB8OWV
34vIg+yEkI4z7lDkul680kMhSrGa7tK4eXvI+EhPw1gD5HGBtZuacDciuJWpwT4n+4JDq5GPyxX+
K7YKIaZakdd2F8T/w8e28gTqjMWA58HobBzum3MgpwbqA64L1q+kL9dDsfWaUU277kI0RLlVzbCa
D/v8ebScwS9m9MN3JYiqo5OH1gbj3fzT9L260OTgoJg4f7p8xxc7BdYH8Fk68i91r4zmu9EZFfPY
uoPlvkM4qBlPMjvVd2M9a/Nz6DW6+ZQ3RVki5osuan5K6ioHaKuh2necg1m1xU6nT1KqewBNXeK3
nUEkasB6UB7ByjTGwWqSCBYFKpHJAThmAJy8UCRr2jCzhxSOlH5osB5vz7kWNsUO9TX6Rt0Ya9LR
YnBjeC1lYn1rkjmf9pVkbkHxiNO3aReTjeHg0NpvigCJ5mwH1LYqP2hx5wGtqoCrnpo+75LvcdoP
1GJ73QzeAu2OvJc0sdrf8Nk12WzLlOi5KN0KamzhdQKqUljVh9kKc7EzaztTHwyB1f2BOmn7Jcxn
xznkruqGz64bUFIaMexCeqo1IpB5me32z7GWVc8qWpmfhHAa45iQGsQf7QkdAa3kivo+Ylil+1Ha
VvFL1GbjhNHc7H5riec/KzqZA8q7qYhOrY0R2HlOqd1/ztI6VZ7HZEwcbFKCUCmPE9Vr7V0yaFa9
Q/TEcV9ms1eGk/Q/+m6Yk+Yeorxw08eyaJFmgsbgzg+1g9jcDoMl/NzjpNedHYLTpnjsqYjmO8p5
iXvCXG38oPSjlh0qtU6+NCKvop0HM608tmaF2LPRUfo6hF4Qf6/QjMx3tQrsfi9IoR8VEabJQWtb
td1VI2aeuzwN2n9pF9rvxTCSkXF++/hZFWYJwBZ2wK9eoHu6d+cMzm4suKLPQRRM+WG2lcq8IK9p
Dad0dijn77yWg3mMiBCdF1mORBQY5VPn38jKAG0qqdOFIBszq3aPkH+MeF8qXvmvPQOGpfRY6XtF
pFl3MoHEpu/Shk4Fpni5qn8byYOiX9ANBv1BAYVanrMAP8Pj2EcVMlehHXWneTRTCzo3aIrHAENd
79RaUj3T9VLHinZkSelM0BPV45Nu6a39CBnXggJj0eoydzGwq+FA4c5QDyJVcR1t56GmUp+KVLyx
QVSKXQ/NtPs2TVrdnrxhMOJTTGcuhm1qVMNT69FVbXeTYY3FG9caAIPWisV2T/o2j980bZGlF8tW
hPZzCNq5qI6gG6PqgoO1hXho6/bhMW/rQEdOXLXjs5UElfLd7um47CrHQ7iw1NUyOyNojOWxE2b2
O8o3COtCU1I0FeYklMpHLN6ALjtZVTbnuQtE9RijBZHtpsTF8mNuBFjRCk1O9Qk1OIDNdp/V0W7i
mQqOA73BtzbiwvbOGagqvbRNg8Ct6Cvd/RJmWYqeKvWepvg0a70d/Jw1UYRfIGPoQwPQPkTgB6ZD
HnWPKPDYBuUSdzTa71VWW+J9ymmfnpWKZ+WcOjkFBwHaWQS7BCg1uDOApOXPfqK58K+K9IGmFSdn
jLtGZS8OFqw0OiBq7itqb8znlq5L9pmUO5XeiRyAvkXHHv047804tsYZpfWsf2zsfOLGpsg2lB8q
EdYouCKIU74d8sSbH0SWmtk704bCsVfqWFOeOFpe92RnYR8/NGFuWHsbQZ3ypZyCofgxzsU8vp2a
wrEOqtKULpYFalwMv6YG5dTfaTzp/XsvLUPhJ4k5kykTyRjnqlEi/Veuq/kkuPqsef4IwSOAM6gq
Yds/1VBzmx9ZOarNW7XMi/igsgmSY4szt0cDG2oLBDharbTJoddkw2xMZy3p8vxBSzS9u/SEddYJ
Q9Gw/J3XedBp6Ier3BWHHF6U1+1N0NDPQeiYP9ALib3vAec6PNqtiqslCIEQ+lvhakOyQ+5cgOYG
sjYd0iIprWpfRRZ4WRoavb3T3dH+0mdKNzxz4TkBSKIkSg+KHqZ+2Y5ecySQdM2D0/bepzzKXe5o
pS1/el5R4TQjFJitALpnG0lmGyJpOQ6udSR0yM2HCK6OuhPWXHl7L8ppOwpdjeJdWqjmb2r/UGcH
VG+0XWcA1jgOWRJ/4xUwGpCOFjzsSumiJxorkP3S2ojjgz65WX5C2Fd9O3YgnPaYQJvMtIMW+tEU
UfSjziER79Wei+i5Ro2XmxOMSgpiXXSqLyxYsmgBQII9sC6lephcXDhAUNE7E0MbaIcy7+DYjuFE
DWtUItN+WyBN1Dx48RRrsHSUOhWngPbzdG6C2YuemzFSh3BXNhpSTYlwQhLY0snReNcb7I3ckexM
4liQyS56G9YRxqPg3Xd5NnrtgQBVC0G11Al3np3TZq2bMQkBrXfF+8ojLOMyV9PpJcp56Q9lbbXm
+65wwwbmfpZwxGIgf4fEGCaQB41oS9+rjIED3gyeQ3+utusHaCJacKabOehPDt0X5V0OvB0oSa1W
33hI7LdRRk0UYPcAHS4JgUIfM0K3b6B+1PyphsNswBM2EvGzi9T62QQl4dTYbGX6fOZ+saRPRJr2
485IY3qAAZSK4jzWurChKUSBeU57opZ9DwxFB6JBp2vHZV7AkBrbIHpQUNiGyeFog33InB5iIc05
YatvKGPBZPQUyhinxnGT36gpJ/Ej/3r8ATkN8altgOnDgx7l84MPQYUVapUqQG7RndUR8LbYNZaJ
QMX7wqhr7+igFml9qMOgz1yE9luuidaOqvbNWGTVT0vGJo99X2AejqxKQlFkDCtrOOgc0+Fcl5ox
XTR1DMG8zwV3VkCltTuDJko4FkWCFVmeEKYfaNJV6aMHQeVT7OQNjcWydD4UM8RS0ASAPs5uF3g/
41ijo9k2Oh2/WQSUhZtqDr+nqDYUD9i0lcUpSyA/7owQRvLrswsCfUqlCABbNFIXNQTYRhVkIu4a
MCrslBgp5yRqjkowhaf7ycVqsA9xyNVwAaLOtKjq2wg3wMZ3uotXAR+Egs1uslB9Z55blaTVoUix
gb3pUqoUuNzfeUUBn7ifXLu7zENfEv2p6hcVjaCnuDUL//6sFrKoLB0LR9OHdoyLDiHZ4PVYrW73
mO3q/cVVoPjCfHATf1bs9EkzEPkCDKoXD2PloAuegnkyAT3l+i+nboqXukm1dw0R1JYgw0piCkKY
ijjy0H/8bq5/UqUCQqWW0cPZKBvYIYP5ZPbI3tyf+doodFDx9fvjRLb8njPoFTELRpn7LIDU1o0n
CLHm8f4oNyUEuS9RWNLp0FFLWDoVxtEoukm3BiQiqJbEVDHOapPUj46W1V+6tk1enZISplv0adAf
IU5yF6nagGpAiwr6fBkSS98nfCjeBaXez5peHV47NTYNEt7Udynv8o/rzzS1TlHOmale4J+QeeZt
qyP8D9EtOij14MDvTUb44PcHvc2DSTSR+OIYItRkLSkLIfiwGgF972J2ozddEg1B+7Miiqx5BAYX
VMe2F0X/NvN4jC8YDVnOxg+QVbTrXJhCvS4biJSlqJ4syhldpKu11sXKBeMD92lAgP5lyhUS0RZ/
lV3SkiAf4FQgn3B/4rfblQScLgTAVwp8KHZdr7YVWQHVlTK4zOyyY5E22CaVPDuvHQVuiWxKIcNF
m3R5GwDymEYbR4sLMMT5hCZJdHRkhHF/lJv7DeSlieAoYCx03pEgu55LhtHQqHq9c+nKTN0HtK72
hDr1js+4JV97s2yLoRYlIZQuekBLk3Nxhk671GrhvlAmKjZeodtRDAIMWrHyRHD6Fq+QG1Y5rkWD
d0FL2XmscUvZoVcmNm6s22Wj4E8l0qOPJxVxFlug9zLoxahS+FUfDfupzHVyQbNWxl1We8mn+99o
ZUpSRo8NR7YlBbmuv5EDvColawl9JQvV5qWQFiYXCq1bBr0348jaEjcWbA64HGy+63FAnqWo1Gg8
4ATUp9o0tG/4U80bz9ztqb0eZbENsBOpw84jTDBy9WtnFuNRN2PvIVfK4GOSZAOvTDKc76/gzZg0
pP5ewcXnmuHGemgiRL7Qe2QHCuWotb8Up+x2TmDNp9YNxcaIaxuEFhSVeY9KIQfrei3TUbixTCB8
dzKhSurpkD+hUaUDHbSm6Mf96d18OMqRtP05v5KHBqzjerAJ+0clDdXIj3NH8x1NpJDC07H6fX+Y
lVUEMCNvCdR5cJRddPdgjsdgMfvILyI79JOyKkketeKlk9bROZ4FE6DYwdg40CsrKWE6BF8mjUWq
8deTo9CXNuXURb5TBMVjA7j6mMSjcwDZvhXByoN09aDIdURCkxCBj0Zx93ooOhiaVok58j2yIon0
TC+TaxJv5TN0o0Yv4w114LUPR9gDEBrLUN7RRSAL0Z9outQjf8wN50voWtrX1DPL4/3vtjoKbXOA
gQYXiLvY/Wo9dtVoOJGvzVCUHxQLiP2LhzF8dHr9QLIGDyeS2jC9qev1622zh3kkYr+2jPpRz/BJ
N6akef3R4uohv+B+Vy1dXyxaJdCbnco29gEQhQ8emJCdjf7AxcnsrRBnbUOwHSyuD0INGkHXE8qa
iQLeMMS+pTbvkUQhDyzSFA5095Ve+5f7q7e20WVbAb1FzhYZ1PVgSYnmDbCb2C/azHxRw6H+Mbdj
g16BvtUtWdsRxG3c94guEg4vLowiK7LSEBnphWaEVFGaPmg/KSBE+4/357Q6EOkTLViuDfol13NC
higuDGHGfhAUgvKj4tifDHXwxH/Y4hK4wWNMQojP/GIc0n6zUJLEz8u0++xMNkJoYMqz4rVBGfxD
GpE8+4QX9ELlhvmrzTTXRaDPHRvCiTBdC9Haxp/WjT68dtVodaMsbeIvKr/SYpQWfDDlkjr1YaOM
z1ndq8+5nWYb6Kvb/UZ4ChoJXT8HLYmluiftG9VrKJ74bZglX+e4r09WVwJGgv74OsV5Pr6Um/9r
LJlL/LVuiZu5Cp4zqd/H+vwOOKJ5QExsOFIvDjeuh9stZ7PXLBaQBhlE78VQHf2KIESIxRe5EXzK
lEA70ZJzXpvcMSFZFSAt5kG8SX5ytPjMJs4Tv0/j1jlq9uB17xuAUJjlpbNrbMSbq5PiU4EKxW9X
ks2v1k8NtNCxOoM7DxbNoaN+vRdaZ288tfLmvH7/wAhxIXCOJFhIXdzfuswvsChM/KCPR2qToA7Q
tIotbMdUt3zu3CF5hnui+KZZju1p1HI32PgJK5vSZVFBURoyDpUM/r83itUmdWlOdeJDQu0HKohz
EO+7Mik/ayEUxMP9gyb/tpsJeywnWRbPiTTD+Xs0MzSrIYKI6pud0Z4oylFUsSuxh6+VPNlJJ96E
Ras/IF63FdWsfFAXmVBSSN5j+b/rkeM+jr0M51M/mbIMeRMA4d2gTxu7dG0U2HDAoIC/2DeQDQu1
F6RzROLHwOU+22oSQYJyxzjc31/H23fSphYHGUvCQniVF7MJqLwHOFonKEIP8wdbmNWHBDtZ3COJ
ESs6WN7GgGvbhOues+cROYHSuF6+3JmGORyU2K9asJrYmfYnXCShu1Gf3LiM5W9f7hFQc+SUpHuI
4y7CjQLd/Toxg9hPw7Y7cSZCYIeXqtfVTyXeDodk7rcKDKuzkx+MNwAR9eXzPNBPzGIlTnyE/81T
Ttz75CijsmsMpz3f/3JrJ4DqCeEGAhhSe/V6IZtYkIzBdPC7WGQf7KjO3tRCyZ8GUWDEqlkJNq1B
5T21qdMf7w+9Oksg6HKiVOedRbo50tgzLS9I/FGz228Gaj+AzdsZjuhkBGKrGre6RTGmwzyH+4Ub
7nqi8GzwPWUM3+3Q6gkqozpEM8peRa8VbxAhMr/en93qtvlrvMW2gbNPn4U2jJ+jYk/1L/uFhA1e
wmOSPNF6z5+1NMs3Uuu1FdX5msiVUDHSYSFcXWcGRNDBU2SjLQimN0ESucOujyCwBBFyWxt351Il
Qb7plKX+f7TF1qELQn8+0RNfa9rKPIxSZwv4QvA26ZLxXCRFBCqCvuQk3M7ZtciRfYZxsBVZLCTb
/4QWKDaopL2Ip2D9tMgPEXabvQGepd8PA+WxInOKn3Ua0d4QePexAGXYQ9uxgT3QhC+Hd42lB2+7
uAof8spIHsdGnY+RDYt04ylb2wHQ6UGHEoXoiHpffw0XJSU7SNTEn7QuOqZlMmBzrOFPAkZG79Lz
UDj/8thXGznl6iYwiaD4b2XFe7HxKIUGgeS2+p3V+nNZGJ+QjFCPdWYrG3fH2utCpkyUJZHZgPKu
J1jDIw5cwd1hjJgZ9kGRIEvYq6f7B2nthiIVB3jyJzRZwmxF2WIL3k2JD2k289XIbj9ktPKfdcir
72dHeG+MwBQPWh2EG6i81ZW0gLEBIiVBX3pF4DypVi0aW37qpQg2tyjshDp8cWrc9cZekR9l+chQ
wNbRPZBslSX+lgesg+Sepf48Nr9yj60q2nr+1daG/pVKxXSOInf6Wrpl/gvURrsBK1s9Q1J4CNYR
GGBLOv/9HQchLVLzJ0HqN+QEZ0XJBSyIOcH0EiGE5gM+yeKzk1sZuKNB+4l89dcJh45T5XbGh0ZV
wK9E1jBv3KBrHx4CgzSCoC9kLyF96TQ1dDIJkZCppdTTaBpagdUsvqNZ11NYyIpvNLnb94qm2xsL
sjo0HSLeXtRHYXder8dgpIiCqrTfnBKn9z0eTjBUywTYxqHJsf46KECosfFVUwRJs9zzuo2jJQe4
2Q+epdM5MsAZLoMOxQgikoE28dFB115qwGH/QE3BQm9UwkOLROvZw2F72oiq1t5I4N/QHqSRD2f6
etpejeqpalWJnxUm+hcWJvASSxEpLz11vUejwD/0/uFeO2LYyXGLs9pEH4tXOZwQUABgkfiNoUk7
9bwrvUM2KlawQ88t24p21pZVGjzCVaEyS+RxPcF+DtTczTyerAgvgGwc6n/bNAR56EVxdBqGwfsd
kWl9uj/J1WWFaEdhhyom8vbXo0K06OwYfp3f9SPwHvxlc7TFgQCdJbeuOxmd1v5zf8i1dSUzVWXN
ipB1ua6jSMopgTzod1gAvWBANE6Hqgn7CPQyYu7/YTCE+4H60sAmbbueXxwiXjYVguQeQu8nq6Mb
ecJeO/sXXcRwy+LxtktO2MFgmFfibEr/b7Gao4c1C9pQQFVL8hglSYe9Qt/8CEBo3ttauO8zU3sX
q21xcBI9OkyzQ7E6bDF+U8Zoq2S8dnHTMeGFAPdJsWGxo2TXAeXBPAUK1KVfg1wIPy0jumjEO66P
NFb90nW4XO8MYEDPlkvJcuPpuCXdyAXhrgIMzEvFHX69/DXMk9pCFNhv0tZEmbFVx+e5t6ZDUsfz
S+V6SrwHOPdWaMJ8RphNQzcAIVwwcbiH398Ja/cmiAyq1qRkdBTlSfirzNOHSVQbYYOYiBmhQAJt
PNqbc1i/6Sp3OnUIy/0wxzy7oLltH+8PvRqOEoxyc0H4ARSy2Bdt001hpqSZX+R0w5FHV8wvwk26
L4qwkmZvT217Nnro/UhpVKJCYKceLcAGkHA3LrW1W4ZsiiqGVBwk975ehWTIM9Rju9TXkIxGBbWh
Gr434xZE1DxRnzyJNAx+Kwr0/I3Yb21kaMi6LoExt2VQwbwKhfvMn/lXnF1YFWp07DDRfp91IOXQ
gUBVsLPEtNXbXbtvIKPKBg3s6T/SUX9/eHP0yskcFF4OJFSftbEe9qZa1O97PXY28o61OUL/Y4sR
mDHVRdqBzm0UgyykOAqYBjMegSsIPdNHcAbKmzaPPiVFr26s6/r0/n/MRaTbWi7A5qpAF5bK2Jth
Ct8DbSvwBKvyx/vbeO2toGpJh82h4wBv83rvlICUaxXwmx/g34p2i55O87kuus7bI7AWdsixKM1G
tLM6Jjw2jwIOAJLlBRIg3K5ZU5X6QwE6bGeKuVN2nHDINnheHMve2Xr21+4JAkoZXLnsmGWNFgkY
jAkQOvfH2FKPQV6ZqEwXQf2AUDm2Qk4cCXRr8+6geLiO3V/h1f1DRPW/KmOkjdcrjOSTimMA+0cJ
m6dSRZ0uGQGR2d07NDDwGMu36hyrNxNSA/834uKCRvc209wxSX2EbpVnk9Dr0FZ1cATA0jw5rcAT
0Cm+5vronXXRz+c46vSNK2ktVcO7h4YFUC4g2/LP/7qYqdlqLVjh1NfzwjojGlLtXDvoN8qNq5/V
RlruTw+VquP1KNmMf1+dt6kfoY51sqjt79rUdtFt6aPnHojMqReTW+2UCfbA/a+6ekL/GnrxVXFp
IIEKNJoZ9LKQhLaz6B8UeYH+qo6kQdwfbXU5JWFdHhranYsvGsZt35hY9/iTMgfOzu17IquqHsat
6sbatKS8Js0Geqpo0V6vqC4oyGuxTMzcSit3iW2N4kR4m1NQaFRYPffntToc0bjkh9kUp+Wf/7VN
Kr2a4wRtHL+w6Tjs4iKrPwPjb38rdtBl/2FPktvJRprs1BiLsDEbk0gp0K3y+aurQwvjCD3KMdrY
k6tTksqE7HraJ0t+Ndymtgy9OPMFPQ11b0ai0M9GEYkPQ+u47UYAtHaVEgpCogYziSbEIghRWnp6
Xtdkflca6QdhiulrgzLqFxQ9THffUkL4D1UmEjZkBTSAhuSqi2AjKLQCUYQ58y2sdIjx8+rcewJo
vNT62ZfRZL6tg3Z6ePVGwcwYZzVZgEcGeXHShRVkrlEQbJmzEQw71zEymofApXeu0uob+cVahAsn
8k8yjsgkbMzrbcmNHdiNTvWnyQqYZ73dPsVmlj3WU4FCfdjoJzT58mcsz1leq1Hrg4LI/pdMa4uN
3bTyfXEDpGMEZZ9rbtn/xWFMybhBERvrzbF67LCeQDcuV6EuNPFsfBRF0367v9Qr7xVSNbI8D4qU
bbU4k00B5aqf0TebqbP+q5UhrLsmVvGu7o0XIKbBCQoPOu/3R1254ShbSoojZxPJ0MWSt1HllR1K
e76JSwWusZEjAFkPupse7w+0VnvihoP+SpFHKrQsYitAz45SFk3uY5ZkpkcNBUuBR1aZ/TOLknQZ
UlKCeUCNdpiVHAkb8kNUhxByEey4BBk+nXYxKm/v/6q17yy7ZogNk7XDeLjecXPjBTUZdO4D1dCO
ou7xYFG0sj5DBVQfAb9XX+8PuBYkeMSzFP9MEukb8LceDKLPZ+4pIqBgLwrh7edKnx7ZF4PkhaEA
SQO4g8QHSUNlxT6qSlpsTHttr3FVEnrSj+ERWLxr9JcAM2BA5lNWnT/G9fxdan8+KGbvfKis2D6x
3bYo+nInLUpdnoGQIO1m5oJ98fVSj2lmKgNdZ9/Njek95q72/KaifN/sPWoKqONln+F7KROQ1A5l
RYSRjPnT/cVf+9qEg5SywTHT1F/codUANc4aOdWjNjX2rhoK0zpYpIe/nKboxRssYXD6uT/m2lKb
VPbI00Df3sgfNY0R2alpZ36rZP0/ejIrj7mamBdn6hG2zVTlIQJ+fPoPg1Kup9RM4xnpncVaj9Zk
NCLMfUfvyyMUVOWsTjG8hkytHxC9FV+HVBEbm+oPUnn5hcFpUcykHAJEfRl8ZiLAxMLKfQO7ts8U
e2P4S87wqZnL4awaYY2t43SESTbvFBMrKBsxoD0tnepRmwX6j01p4gkI/fj+YqzePJYuNb0IuSnh
LG6eAOMU7mz4gti3GA+9IrwDIKIh3uMZ1ewVDeZqYMBz7OMpPJh6SxO0mHYgzoN9KVVVNTVKNt7V
tZ1IR5RMmhACDZPFT5qwsxn0qM592szOgMwv0HdWp5M06ljFmqLpp0LbWIi1EyjbDjKb5p/LeoUm
yijAkRbe5FRpJ6up9UcPyMwjuNz6NFpgBjxXwXs+H4MQa7Zh2toga2dBWhvTnCecuEnJsnhAL5yu
s4/aK+IOQ0efbtcbBqw26FXY702RdWFz4XyHK2M4UPi2oY/vuFSafaOk9VPSNtPvaAQDuxsbt/wZ
4PAY71R9yH7e3zRyr17vZU6dzHBkt1Gn4Xh9gtCUkQKGANq6SkVzEvKe9o+RNea8cVJvw1aYBbKf
yc1IkXPZgUiTEQkO2VsTNVW7if9r8QhiovmkZRgI/3r1rOA6g2aX247BFtuunjsP9pwN9DDDivBQ
R2U9n80wrodXhxWsG2gKzAJk8LjEbRhVkZtFTFfcTSEZGEGZHyBzbamXyWdq8ZF0VQPVQ9eQoOKm
RKQbLbOlvEADvIyBf7kYvAAjiXFZi43oU64UeXaA8S+J9CqWcd/vL+ftgeI1s6neSKigLi0WrtIo
l7gCaFic+iCtnLceRNr5WOi9Gn7BrRbnOBvxhB8IzMY8LUK07RHzr+nV7BhEN6hBSiKEJgGL8kf+
lcvVER2JWBlS34mn7Jgh9zrQhI9L/GcVbQLxVLscljrTv96f/O0VxoMG+EBCPqVp8OI9d8I4LAlV
SOuaUQ/2SGnN4XFs3Xw6WznDH6LerLaoC7c3CINCyTDJufjsS+RDgZJgpY988cbM5p+UA+e901v9
2cyM+pnEPP5Se7238ZlXZgpUlwYdjRYparQIGxQltKuuo+hpmwN2tDHhOxxEDKw8eKheDDM3U92N
sGHlXpDxKJGixpMKB/L6qyZRFuXpTIllVhGUOHSIKKcPWW3Uxs7Nle7jq7+lbGpINCUXHg5s16PV
VAPKwM1JLu3BQOygUKXK/qj847Zi8Km2C2XjgliZHx1I5PFMi+sVcNf1iCVQCrvygszXdKHaj7NQ
6+EoaL9Un+CXNa9+bh0SKkhNEAMpty47/LOZdNakG4WPP1R5UOF0+X3ewJamlHXG9ar859XrCTZZ
JZ8AKkd9enE2UNlKCxcjRj9I7OxhFoaxyz19+lXYbTvuRYPt7MZ6rhwMcBOAiCW6Sye+vl5PBafu
JJ67wgcGriuHagxeAoiCu9yesger77w3Xob5yMYuXXklKQ9wAVORACe07MVQq4gAz84FCuaD/o8C
f/vfuo6mx/uruToKykloR0L5uhHi0ZoQ4Wt4ZLivlGj5G22/d5VhK0xcOeWsHUQD1k/C8RY7EsFP
rA3rsQSaQT58MmPwRrshthL9NOtupJ9afdLSjc92Oyj4VwjqUIJJTEDOX382IwqbuGu9wo9EbL13
otn8gLNC8Qv7eutDVna2dXjtWsKnIOMDJCpZS0tSRYLnRkAFovQ720YivjK7U9ALZaOPsjYtKbAL
SQkbLpKB62kVoWkmke0ySo4Ye6tnw87KywAxiIZS8awbp/8wKwnjAAIiA47Ft0umwBEuOie+rQzG
JRKQNI1y2ngGbo8Yf78pXx/yKqDni0tSKApdNrxP/SErkiec/LJjEPY97yxGEjhoxOOXIHQDbWOL
3N6UclhKJ2ioQuFc9lpxmK+z0fAqHwmo/gWbO+2J1viIkpHtpcrrtwcwI3jpBmgYgCGLhYw7cjg9
jGq/sfsfXZV35yl8Pa8W8UF2njxpHoTp5e7AXVWbvH5osKLA2BaFc6v+MrVU/o73d8XKLiS09lCp
BHd6K+A1BVhPZhS0fB2P5l1fOeETkue/9awq/FGptqDet8NxA1PD14HZAiZbXiBTaSIblM6DH5Xh
17F2nb2itu9sq3f3IsPY5v7kbmPfP/f9nxiMuvCSxJmLulBR5xl9rcTpOdQDFW8QFRX3I8+391z0
OU4XVVjn9XEovGGrDX97GLgsoRTT2+NhpaJzfcLdAmh/gSsBJxzN4MJtPgtt/oTJuodtxvBSVGp9
uj/hm+XlUQPqKHEuFBhIzK5HxFoUukXtKZeocVBhGc2josdI0hQu79usvTZi+DOaw7ED5cD6Lm4w
3DcgS1eaconxMXkgQRNwpWMxP/DgSzcy7oeNEW/OOQVnAr4/iaBOs2mxovHYqWVWk3EiHTHbh7FU
FLELA9352ajRaG2cjZs3ldF4t2XSxOSIpa9XkyasAYpCsmf6qcSyo1PemR1uAfe/2dqciA3QyORg
cejlJv4rNxmHJpTOcrE/jPNwwBpFO7i5qzwpWTG8NkhgQpIWxnmXWurLSyWLrKRAXjfxa1wRn0Dy
ZMdJG/SNCcmPcJVxMgrajDKfI/C5IdRx2we9hZqc31Fe+VgCGEX2M04oJoo8DIp/BzxUsK1plVAL
33RGMJY7J20wotmY7drCEsfS7GL5kAVZLGykqEGYjmDqKTkG5bHT67I9oDpk9ZfEs7v/sFmAZxLP
Sr8waqTXn9Fre6tzcALx3QKgNQ4wZXwQZSHExuuzNiteBAmgIxKjJXE9zoBf9gTOBkBN5iQItnax
+zN2dZzjglgx/9NgYEcowJHaLfHTgQhwWjEZDBCoNGH2kvAIt7l5P+c5DrH3D8LtceMS8fAWJcRD
KeQGcamGYx5h7uX3+FgfY7SlEMGfvdd2rf6sHU83cED5JiwilCEOPWEPCj3QvPZgdFnYTqOIZCQ/
INLGLzpGRhv7cGVeMAOk+DjlVUgC8tL+64DnFQpe1Mdyn26F5AENOPWeRF6iYnh/AW9vfxArlMgg
kXC1Qpa5HqhPiiCyGmqXeD73NdJpGmYbCM+V08Hpqzjc1bWsc9wf9OaRYz05Y3wvElWmuThl9kyW
Gtd56OP2pvixqqgnBZVAdHma/GGu2q862nMbUebKROk16fIao1J90yZLaJEkMchf30zG+Ciayvxa
evXwnpcjOSgBSjMbk7w9dOxIaUNBwxUE9FKtvnJLD4drGhTpSO3j4JVO+0NRw+ljo0yIld1f0dvZ
0QuhAwOTg5iWnPH6M9alakY2uDk/HxWl3Ot6o1aHoZqUGkk4J0p2sZXXW7YNt58RsjWIGAnzJs9a
0v0Tz8xsOxeZ781W8ITcLyKH2WSK9zrh404kY4icYxdrG2/F7dkwkdngvNPoI0Jagp/QYewQSaTt
4A0zmFQvAZ45Os3p1SsKIhQcJCEgXbulGpddAMebHTqYqTP/EkYU/86KovvkmgWWbQYt9A/3x1ts
F3rEpHQGTSVQwEijLE/8DBoSD8ZyvHCnBntN9u9chP4OkXC2hJkXCyiHYkfqtK+AvTowbK43iwp4
Sq1cGw8lBL0/NHFpU1Gd4424a20UGjHYr/CLKbctDrmYkS0sxDReVLOlXsL7c0xMI9vY+EtBXzkZ
eaCpEoNNgQy6eEOtYBibMrKmi+TzpHtDS2odw6IGMVosBU3v4PWtM+6d2pl+h0Kvyh1QF/s5JDk0
fFyig69aWDrvS1XU47EtckPfxUYWoFAYtxnLj5SLsgtBhOEEnwOHfRxUFC+fzDJRxKXtOSH7EnOi
7ET32RzO+mSU0UnFid5+UUZjwvYdq6PH0IyAHNXBQOq3m0wnDJ8T22mjS1q5bXH0qqkZ9qHaqKyU
SfL2oAK7mR4Lr87/SdPImXdBUxnj6/b4n7UDyk/UT4WLI7X4RLOuVWgGuuql7or2Mcgq76jlWXJC
prs+Nnmtv44QJMejaA68h5YMuf6yKqPlqWIq+aBdjAFbKs2orOP/cHZmO3IbTZR+IgLcl1uylu6W
ukotWZKtG8KLzH1fk08/H/sfzIhkoYgyDNgCDDsqk5GZsZw4ZwY3ut2kxXt+gQ//ElD+z5RKuMOr
TZN4HfLQmehN4U/Kq5y0rdsFoB6mJth7PecNWlsBNE63EReEzGq1gboVptBXjdorqhcSHLH16J8G
q1GOgZJIniq6f9tYMYuT6Bmhu39f3DhebOQcYFmAlzZtf00aeoTO0vG1MvLskEt58CarqbXjIasr
nm2krAnmisIdzRBKkcurgoMgmyM0DWixDr+ZEZyOoy27VR7+DCDBcIW/l9lsl4WoNkPQ5BwAKGjh
Lg1KeTeYdS4pr7GZl09NnH8Verk3EnfTyDvzFEWSOaxbGnGKpmtjs1JfgxYIfxco4Yn7Yjrc/0Lb
G53auEoFlwqTQydtFTW2adkiiutor4Ag/OLUl1NjuICrqY/Dp707TXjjU1FEYygetjPG4NaLsqy2
8oXf669j6Ch/dBDpPmuMxb+AWAheK0bzT2Mi4p23+MYawcNiltEVQFZrciHJUBoBb6z+SlIs/YP6
q/91GiIGvJDcqB6LwvFFQN2cNn0WeqFTtWoXGYNQohqVzVcojeBSlIzkoJch02Uw0h58mnI7J2wV
U/3P3tyAm7kUqIvMXvRLDJ5k5hD4FGReYz8ZDqNvZJ41NlAaF33nwnQ8vt33l+0HnCPid4kIWo80
Hpf2oiJicBCujFdiYav3fKGV7bMl2Xn9rDiNVX1omNMBrJ9mibETq27vMYSsYcSf2Q+BsK9hl61M
iDdMivEaVaLw/FH2/wIIDVgKnNR5rAPxWWea0RuVfo/y6MYmz6hSoLlUAJgS1ZaLjuloB8KG1I5+
6nAoY7+F31j4LmhT283z0Xz4o1I14aY2aETMr8PKiRjIrkoGYal2WUGOjHKWnNHzDD0tSpPerXrR
/3v/q27vGuzBsUgiDICWVGC5QOFMoZ5GrfTK7usucpfwgtjVXvthDfHEWTHDCNW8MPoeG0K9cUJ9
NjGlV0MyLjkapYemL/8cDPlfo9UC147aLxHKnAdLFtdBMZ7seBx3nGj2z+VjyE9gdIVDymq595Yr
BTcO4JPI5tLpJrK75uibw5ekIBmAydix29gt4RXIzqgThP7PTlEgMbZkuH137t3tOSK7oxFDzkVa
Sxd9+TsmXa3CJEqCi1P5jivqrlTo0zfln2bJAG4ZM7moh2O1V2TZLn8WySP5olJJUrSm8+wtZ6RR
mkWXwhTmE8MBiFPrZVbKbhOqpoBsWTb/1FRhILg+ae3XXKn0n4/6Gq0MCqva3IjisV69OJZVy1Y0
AE8L4YJ7bRIlPhp5Nex49PbIUkuaS/8o8+Bwa4xVPFp+koIXvuSSKrtDPLzQO7Jdp5dewBHs1Qq2
5wdr1MeAQ6C5QtS4/JpcVm0VI1d/QX0l/yPRcv1oO/HwdH/n3rORpfPOZtg8KL2go1zX3UPUEPRJ
RYc4iu3JVN2K3UOavKYwilCyEv0scl2eDk4+lLBhI5ScDS8BjBjDwc7h1jNLGb1kM0Nk5wukVM4/
AV0SxVUc4Mde3MhVcRCKE2jP3DhWvDO7cWuLqDbz+tI2mFsHyy3K4s4q8s7JLrHSmagQp5JnFRDO
39+i7VMPwGkW32PgCLzxplg5QjspHD+/WEhcIQVpm4fBT02vBAZ9um9qsyCKeqC3Zt5k3Gszkdn5
k1nmll9cWsWJvKEPJc+Gt3ynmbq5J7DCWcGnyIHo/63uq8KPUftNh5IDm0WnqtYIJWphSq7vw6Dp
AobvT52pPshLOxNEzXwWxEuMa7PMlUNr2pCaMJlUl9ZsJ6+ROqZudWU8PryF5Ffkw0iqUrVclyzT
bIwSgYzLZfCV3mubNiDtLKOdq3bjE6xlvmXpBPKewtO89Dz0KYyoigbWAiP90yTM+DUltDlQ+dlr
Om5NQZD0Hmsyp8vY22rbxgnq6d6Zyss0NOa56XTr0AcmY4tS+PADQgDE6AnjGVTvZgTcclVUYhIN
svnq0imj+p1vk8CCglrdMa7EGLnV0PnQ3kzqo/HtbBbJJyQA35GEqxXKbZyrYVlXl1jVGKhrRXzs
B3/6w0/C7ORkqfTgtBKeiEFAC4TS5Fqb4nnUVnMlIq8usp2WTzYo7TM67e2xS6wH237vptjMGftJ
x5iq4XJLR0Pp9LRWMBUp5ZMcQyzYRHp3TKgNfYghnnx71P3hVCEYonJHhgfd9NKebpWxI/ladQGe
bB6LzMhPmSI9CDL936qoEHIEgPxTQllaMapOj9LeqS4QJsqHwFYyNx3M6WSootyJW7dXIguiDEmb
DOVThtmWpiwlMYd2sqvLZCj+nyCthk9NK6adO357JS6trD4TLa/Al6BeujAmYniRabWjp8VqjbIP
uNZ/JGP4uzP7+Ot/+FiIpMx3FZ9sndhVVm4oDHbXlymwg5dhFgDRkOR5fAdxd0As5JFwLKyVfw29
9aWwNutLBxEpRzlGECqMxMM3IhHJDG2eqccYO1y9xT7aMFVt4+iNHyeeDtnlxa6C8cVSOu3T/W27
cSMiPk0DbZ475olY+TjAxYDBtam6BL0TfEnrSX4WSvghEFG/Ex3dtERNATjsjL1dl3IjynZG3loV
ZMxyd7AbO3KVMLY9EdFfuL+oG34+c/Bz74KWmeHbSz8njGm1PovrSzsGkpeVan5SA+3zfzBCJXKu
JtB9XUewmWx2ZhPm9UWZM/s2mwa3FcreYdrEye+eQOg7T4tQhFzd53WP7EvZ9TgcJ/W5KpGdqQQi
TARr1XOQ5XuCxbe+kjoDZeYoFtHT+XD/Uq+wIqpaTidYVeSPMXGg6KRTLkXtteuNotvxiVsfCuQg
aLSZRISC3dKaxqipn4mpZvxbK89RIKNXa6Bedv9L3V7T/7Oyxob5DqNpcKzWlyaK6gNl/tyrYtS1
ijD4ed/SrfXQQSCIITDTwAAs18MMYjtRmKwvtRT1z/Ew6V7QjP7xP1ghQ+Qj4X4byHOg5gVEhE59
KaG2O9SK+FvJEDn6D0Zmshy6IUTs60g9qqtBCoakufhqiBjt0A7nUBiPB+kEz7x8fBwQghvsL8yD
ttPZRXMBMGH/ULTecJ51tB3V839YDQOw84wbb/k6qUVMrzUnP2tgiq2nyXWSUTbdOs+rPerUmx4A
rPZ9poxmyOyLv5yf1jFaBroiti0T4kBqYLlILD6cz3Jnz5AFQPaQY/HmLa2knTFGvQ61HGp92tEv
G+TvLKAYD28aOdpMqgMVFXMM6spKDzbaqE0I7NJe8eI4kg5a2T1+wxGMgCeZ1Tzmf66sBH1sIllk
MDWAMtInNYrkv5mE096CqU2eRy6hP++vao6nFkk6ZSXWQ5+PchdV9dXjaud9YY02YOzJKuXuqQjb
SvoyhKKbXv1BFNVrPvq+eYosBJ6faES3wcMhOpVDKsEo3JOCAJ1ebuuQseWj3peXpG4o0YZBoPws
U1RsPKbDpN8hGOr2bsDtK0LWg8WZLxmfWQcUuhOj9id0jhkRTOfluaRnJ3AM0xl1PsaWLTXL9srB
W5sz79UM2qZyQ6S0Oglyx6BoDEzuEgh5CA+OnFbm93TS+uCrpNeS9meZxMFOEWP+fy6/7dLm/Jt+
OX1BM/QjNd/20nay+jGhOHYww6z9XSTEoPfdaHvQ5+uEq56O+6zmu/qKtj01ugTH44WJLekw1qCo
0yoodx7IW5uIqyI6Qq2Mms9qQVGvtL3cVN1FaMm3TG86d4rjj92kPndxsRfc3tq9WV2LHjfjx9B5
LnevKJQpoaTbXZDKbF4gFPsLZLM42xNa1vc3b2Npvr3waGYQaGvxxCwtSRqVv7Id24tdlNIhhi2U
gSStcaNJ1DumNt+Je4sXGbS0Tjizmb3IRFVEJtLAFz+H9SuJne4Qt+XeAbuxIKJAAODArGb09OpC
bqqxVyI172E+iSrVDdronzHxMzSyDRSrH948quMmgAXOMo3OlU/oiCxXg632gJDMgin1kllVFPkc
pfQqtHf3lra5L98R9aDjyEbm+2PlFcRNRt1k+nBR7YFnoANqmHtw+5v1E+KYBm1j0SDrSKuu/1aR
8nU7gch2awlEZzZO3iGKXRvsqEBrgE8sX8w0jY49pRavUfzuPEzGHt/CJnOlQoxjMqjH2abvugq2
ATdNYTVkGihfZJIV4iyyEzs+IQWnX9S0tv5KNT96tPtJw4y7mTdppn4mdV6eBTsYKzq5tXXpbGYj
znSAAuMMJ7uCbFgviT3mpe15oOoK/TK+Q7eMHujS3Dh0fRK0hc1wcy97baiYrqzu3o7bjwYLHPEJ
LVbwr4SpSyuSBr+Zo8XTJQ0ZLT/Udot3Wm1j52jXQhy2c8jn47W49yGGpW9FM46RgnlYd2muVOJZ
b0doF6QP9UNYAHkyhV2fVGOUUbGrVK/pIvrJFIGfmkrdews2fsN83jt/Ns1Abpk1vY0ZguHIOmu6
QPJWByd7qDHRaE2bfqDNVRtII6Opi3Au6hin+5fB5nRiGtAI2BRqz6RR2nLluhKiEOwXCizldlme
4l4LlZNThqF65KT244Fn17A9IxzT6VhKjf4g2c6MmAJJx+6Du54lzFYJY2USRRVKr1/iCTFUI3Hs
T0pILBUOjfIFNem9JsvmUwM7UxiOsol66ROub9q2y5xomkyDGSmpflIlPzGfjcJIaVPyRh6TPEJH
dqgsoBF6qyLEqZMpa8f7u745RPOPmEUM52kti9B4uesSKIlMpIlBgQHiHa6k9GXKDXWnt7A5RIwA
QB9NvkKNVQWWubSSNeVk9zbkaEOoFC+DsJJDSd3/0Bm7spc3Tc3tVqDzXLLO6gDRKSFpUWz/Yjit
Lk4tYmeZF6CEO3l6Bx+s++j+QSlMlZq/CIMpIS9XZmmVlY19a11GpwxcM4BquYqicifp2wRPM7kd
yR7IUqooG2rsUnVoNiW2demp010tu1b/tgCyPJcDWohOlss/7q9qu4k4BdkyuEs2kg+3XFXaS9rU
drZzCYWdMIYCHYJHQzd9M6Fde/TG43Wi6D536+dZ/rUWSa0aKarTjX9hlj6HZV0S9UEq6/IoN7qB
ejUi5UAlJTtTj4oUmink9/q0s7831kvziY7nTPs+N2+W641Lw6afgtMUcL4/FUrXHaKssI+91Ym3
+1v7Pju+uOE1ol9q1rzOtJ3BRC9tmVo6T1sMybX2lap1QxTcy3PMh9euiVx19dGMuHAPqPuimVIT
KbQnua5r/Vz2QkhP3IgpuYARNExiDLNcdayFsfgKx0ten6Q4GnxXzVsz+VBPWt2D23SMf+umMgq3
MHpFDIyRZ33vmlUJCXWYOFr3rRaRjhUI0etD3KVdexBpXEDQJDhNupsENWOVTHnl/m+JrvvDk5wU
duDWXCiSOyhmcxYUqH0PWiFdOyd6O16VrDWHN98xff857oDLfVQGqapflaCq60PjlPBpjHmka8+5
ahQxotd6mwGgS/XsO/NtYjrVeu2PnoinMfutsxjOPdeBHATHWG2b6SAb5EWunZrjn/C75LEnaxyI
Y5RlEASWMYO7RzsLRtsd7Emr3pJG7RGqr01DeoJV2O89ztkQnNhXWT9OCXQ9b11O665xFSEG5yQj
6Fp/D9F/t2M3JRvToBCpqla/1tJQITQoK/3XuK/t7Meodl32SYpq6sBBGST+b2OFnlPvoRUf+i+2
FuXdJ39UZfHZ0YpGgEmJlOB5GmqldEvoqcozACeD+JfI03wDOGsXT/edbnvL/18hRgIzqpNrPave
irhgCq28hpDCHxtEr9xSDZrjo1aYtGdaj1oAnAKEZkvPzowmK9MuHa4k4t1bmen9MQ7VvS7TNkSh
u0TOpTEiO3NCrKz4mt6IXpoveDNVD0gZFb/VMuy7x7yT0NXRm9wxKCrH/e+Pro7aOHsHpRa+oa0H
5+CAiGqEjuKrVMXD6MVi0N3Qrsx8J0vY3vV0FqBrhaKeTh0t3uUuVkWiyx2v1nVIWg5ZX6jpvykD
wd/wfnBEdaoY5c6Hm/+XyysJk6yI5VG6BJ2+NKmFKlKjlZZcpWQq1JPaVH56zBkJ7j/CCzHZD3sj
aQ6UkDjJO1539bpEBUUaW4YcIYO++pj2Qjn52aMz74Rz9PlBycwhJX9wVjFHPg7BxLSjf0k0vT2X
YCM/F93UP8lw3h3RgwbP96iDYJAPNjOGzJ2AVfyo6rEeowrjXxibU89OjH4FalAPSsbNy2KcEpQG
r9U79dbyW2WUoHLTjOKrM+j6VZtC07OkwNr5RFsnpBlE8Z9BD5AMJD9LK4DVG4QQs+RKfqr9GKpq
+hZqqLJopZ2dJLnMd1JHe+OBlLvoiOMXNHMhDV7ay0dlgrmtL6/FkBofFEL8/uCjh/CdblX4wkrl
Vy6F/mczKuNOpe2W6bkFga/MmPV1BSdJg2yse7265kzj9k9lnkKoCyHJhGCR0KziLCAtaV8GhUG6
80SnbGcKYHs30xeFkglFKKAHjHsul54G6kTVwByuupqLF7iufTejMLPzQW9Zgdx+Tq9mI2tIq59Q
xDeNdLy+wzurTIp+jmU57fGDbG8Sag5cJYSMHAHoypeLyYGMMRHUj9e4zj+EvmR5SRvESOcwVHP/
tL3LFC8vrRnaTUZO6gI6eF3NmSK90motFlc0J6ccJH4Qfq5M0bWelU5qfujVYbI/lU1Qy0fiD6P6
NCZmq7gDoyrDn0EmUT+rhikP3NjoJPto+Nbw0RgCyfjHCRGDefiOhZmPqR5zFlDg964uPclKA4Wo
R1wJgOZKZCo/jUrbXW2LaOb+1mwPL/x/xJecJbyaRsTyIwSa3HcTY3VXItq+dhvmhp/ycOj/KWi/
/iaZQ92c7lu88dk5fiDemb+eUdurLEjzk3pIjHi69knXvzCumHmC+uLBnixlZx9vOLJDFjnP5kOz
A4JmuTi/TqRAb5PsKgtZeWqDKfQYeE12tnAbZBBgcMXCfE8llNRracWKZG2SGKa9dlXfPamxXn5j
YtI4StQFXQc2y0PadWKnnXJraUCwZ8p06Io2qevMCB+MTovRkkH8MsozT6VGundwbnwsbhwqWhCn
8NavA5mg7rtYivP8GpWUExwaGWewSLk3yFrySRdT+aODCCBzGRobzn49vIyyPvzQ4yB9SdFp/ED3
vD4GBTA3U8/22C02e0CxciZXnjEjDOO9kyz+2vdwIqEKq1OufZZTJDDsxpUlS32+769bK3MJHWgo
GCJqlusTQleOAbMAxfhQgNmdokQ52uDud1x1zVTJ0aOETpQ6zyPNSNSVF8XkvEWitt0lVTNhuo5O
4PoTioeu+RhMRiW/5h0p7RMtacFI3mTZ5TmV7Ml+qYI8UD2/i+P2iG70NLqjOfSUTyaR7RG7bdxh
ZlXiGcXLKTqC/ly6uqnQJOzquruoklq5caSBs4PUx5XURN1xve22z2MGlNjA/lMrXhdLQBGQgDHH
faGTUnu9FRZnLU6cw6Mfdz6yWJiNzGQ2ywWlkA2jslz1l1FvwJg4animepo9Gu3NE8YzLgekMeXC
9+fpF0eV9aRRwNLLl0kylZeiT7KD3Alpx4U2V/m7FaZBqBOiTrnGMlfMtIGTr7FCjuN2sfFXp01P
RYXwjOkHe4KtW1egiIUj0J+Ym3TrMp0xxCSfqaZQ63b8yNUSxkGMpgqodKfa9/tf6aatuVeuMTCF
rMnqbBR+wwgndJcXKY9hF69D3Ssk3g3HpOB739TW7VjWLKkDaxkw1vXoOXp5aQcJg3IZ2sD0FDnw
D9FU7XWJN08GnwrsLwPEMJBwia9e3SlJh1ad2Dw05YrD0OWC+kwnfWk1RndqrShPihntDYHdXBqV
W3lOFLfJ8GjaYUPpULlMQjQnLacmGCbdXonuphVCCmZIwDfzzi9PlNK1QRMWunIJNTPzuiavPmhd
sCdscdsKEBrIyeehjVXn0WxHMVbgOdG1ag3Pj+PqWZKavQmrm1aY8+YWYoBig65MjBCKTmHjd7UF
f3/MvVy10h4U5KYzML81j76QUa/BiJlIcrMn2bigIjV5ahZdTdn/DZX03+KifO1z/zGpTl4anO//
21uX8UM5NtDH4QvFZfsjD5A66ZygPBh5t4cG33QtZkvgBOh5kxhupHka6JM7XUjKRRsQ4+xV+ykK
8icrhAhEq6av1VT88Dv/Db2HBxkk3tfIbjIJS/mArub8ZX+5cZu0Nto4wj8gQvDPatcLMMZO/pSS
Mj4az7LIGV4FuIb0ggL40lTS4hbThJOEnaN6CGXbbuFoVCOHdi+PueWPXLgAwXlGiEhW96BMwbmh
Xasi6+mgSuhk0ovJFPX5/hV467Y1yaxnGBzZ/BqaFI16Z4i6Ui+1b9lHZHh++sAjDnaQ7DXZ14Jq
fCYQQRS26esCKaFpsdw7hjma0u+K6ZJrSQh/6Qj2SJSqlxZWfh6Qs7h2Uzi+dr3Sn0ql9U/UO8un
vA0GyqDWHpPSdnsBiRNHQsdBNMaQ1vLXZLkmDH3Sp8toBMLLUwey7SnXHg5sSETBYM2YHfq3axEg
ej91AM2oesnZ1kPQ9j+MsdqjJ9guhWsRf4R0hwbChgWTlm9CUUYTl0AqpZMS9Oig2a2+4ymbiAPq
ErAYtLvngXMe5+WG+X7YKaETWpeoMj8K23jtGeV0Q+i7aD/vOctmSQbdFmipmZAEEwQkY2nMGaET
7ePGuECppR+GTEf2JtP2KDdvWWGscoYY0t3hGy2tAPztY2fsjYtRG5Vrqr1z0pNubz76phWKtsyt
AkcA4bG0Yts1YBzmBC6MuUcMDUsaCveB/+X+Qb5hZeammB9JaAFomC2tlMAu9Ikh0UugFdMBIXjl
2LfSeLhvZXNd0JJjFgaa3hmvvQmhR+G0zSjFNgxZTfulSukaRVrS/g0vSrdzdG6ZgtuJAU0+zwzR
XC7IjiB0rvkhl6zrc7eY1P5s6TQZIyeuH+1CsyoATbMCKjER2e/SFGXTFCapjE6jlIQH9FfhHpHh
J2+yaQ8WduMzIXg0T4XSX8ftVqaiomgzqaGpGcgIvna+0r0qdiseffXnBTE9xFwAiQ6d2uWC6pB6
X6RFLMjR/4iQhX7WOgfaAXt8tHo4EzeATEJCjlgTgoOlobyFxyUKsuCqwTZ0tEv17wJSukczKgIK
3j+ej5mUapP6d1UQUbdQqDkP+WeEFMOvEqR2n+979ubDcECoTynkbhYdqnW3mc5OF/XJlF97mSZO
3UBibKnSsOPUzBSyI4vqJEkNPQfSUEqT22EyOScsVM3Ovgx1LYpDqdrBpwrJvdHraPvpILbVwrqy
IVV6CEUyBN8iUYz2m4XcpfoSwJ81fE8jOcmPIq/giTOJhEuPfql6Keuk978rw1BObqi19HILReoN
V417U3suDcmuXTQPmLpxW7MZ0X6GPjk/o+GaNIfMESJ1C1sOpIOK3M/oJSbB/clv08Z0FTUe9GMh
j4N2ypyhrU6O0gzZOUDocXzpetuszo7lZ6cIZjRLuHSKRvWzyIpp+B3cHr1isxrtlyAJ9eoJPlkn
fB6cpPg35Tr5SSyuKadpiO3go5OHenSaufK71h31SY4OQwk05/M4koK8+YkehmcxKDXlJikS9Ud1
sA2UGygwo3ir5Onoao3v/CiyjrNLrO3IsBcgZuFGRZ59MUOwrN5Y6mriFvAe5x+JSsb6VOnx9FlO
G+uPRBnSgl+bluFhnCT9h61TBznaIp/UL2avGe1ThLav6jHFJqkuRBcVPM2WX5rq0QSMUf7TZF3y
BuhFUWA0IYo85a2B6m9WIwZ2jRUo215EXQ7DeWxQjjolMRPuTz6JLlwWcLz1b0Ok9H9IFKyB/fCs
G6nnhJKv/6SSGsieOY2p+BfNOUv1YlRVWi8fs7LxUjP2rc8T0aJzqnq97L0866f+bCi5ET+1pjXC
LJAVYpBeed0ZzdRrPfhUsEXRX441+MlRpgAYnio70X4PjVzXPOYU0/LoDElmvcmJSBlc7/3wczBI
TuqVZlNKMEjJVXXorXiQcYyuVw/DGIbIojKGrn9Ikj5RXrLBFxE5r3DiTy0D1+JJr/NkcvkYEoiC
xqpsL4OrQHjgFuLw30kEre05QZ397QdN/tkMEFBzDcLGxiuDIf7cCW2Uf0unTnsV8pgi4oynKQ7U
aqYceyI3pOKAMmwxPbetnLUoMFDreTMmPY0PbahL0VXRUyk+x6TJwRnAixkeJ6mw1aMI2w6AyfwZ
vlel0qgnah2q4clxPJSnsYhL+QzcpVM9JbHCyqV374xn2kOxcMMonX7AR2j2s3oJ58nVK19PDxGU
OT96BeGlQwO8o3ThHxjVg61VinEoUbc3jnXbyOZPRaky2Qu1Wk2Amjjqp0qTI/OTIhdNkbgMlzW/
J5xbxTONJFABwqVKeyoaXf77/lW4eXlNKkozKz6jymBF1wULZZCHIZWK+hpQwjq1Thk9GZGkfqtb
KH3vm7px684IJnChcMajlL2K81AeMUK1aeqrUbbmU9gPmaf1ina4b2UTus4h0dzjYs6ba3fdSctb
2l4IYNfXijzoBUR7zcQhWQ7Q8xPE5//ct7ZdE6AlapjsHPE4Ed/yTawkx5fTIe6uTjEI+MjMwpUD
uTret7KtIc/VHTg2mTacCR/WqESGyKwu4FNdhZTlg6tIOaJBVRkwXOvHitq5ia3Z4bFJsi77R3HE
zF2ZSD4womQomo95mhTjKa0Yln1NrNToXFSs/Yc7F8A+6EozTUrSPKNXl3sB4YJPI6Zvr4nT28Yh
Gwb5gzE644OC68xuMYNOf4A3nP40xeqlHbXRRlEyYQc9J0OkZRL2mQs0NP5KB0c/juCgToHZ5cGO
Y21axLCOAu3XAGrOIkrrOZc0Cke/HciJKqv3ny3rr1gZ0G4LGkaPkxyoRNiarlp30sPTUSAzGYIH
VQBFNCxIq/UGMmRVU2mal7xUxrM+i9XB+PTlvottV0c8TEngPTkywGcuN7XWJi2budIumu1LJ1PS
tQ8xXdCDUdr6KU3UD2kEZY7TDNrDUSWROEk5fJ/EM0SYS8NaV/EQaq1zGSr2LwDr9qFBim4n6t/c
CvDQUfogV5rF9zYai2R/VTWYknOpOz9+cxIrPil6KX1vQwBQsDNMX+9v5/Za5cBSRuc5mZET6xlN
peSQhb4zXLl9ZZ76Oj7ExI9u2I17urE3TJHg0V0i+uceWrddg4B9C0e5u2aG6A/w0iVfYc3UPpSF
1O30Jm+aosIMapGOIaP+y28lhZVwhlDvrnUUjJbHcaOkYwRBR4Al15V5ur+JazE1Xgrq6DTnZqEY
kg99/j2/FPtEmbayKqzh2nKjZVdGNyXksabUgBHSRtrNazr+s+fcqC3VLbRerr7aOpq9oBvL2IL+
W4mCJxTR6ZgMShjt1WI24T0/D9A2txFX8iw3u/x59iC1Lbj8/mpJSuRpQ0ywRxvtY6Q6tJyMivHM
UdrrMNx4cShIMgXEyDmFNXX+Ub/sSajB8iFovF65prrQRfHG+OSzJzt7v/3U87uGR81jjNuMXKTw
bibZNF7Vjpawp0nFdEWG1YkOnZj0YCc0uGHtf1Mv1gw33pQLRRZNCrWz6cqApHiKog4Qqx9FH5kF
+uu+T22/2TwpSZl1zpYhpVrdc06BsG0m/PHKyy29wdUYGM/UzNVDntladoIOphJemgx16D1smGY7
VWSe8Xc+2+V3S60AyAlI1Svlh/JASV1yQ0UaDp3sFFelqtKnYQ6C7xvdXHtQgBMOwVLJA8Lf53//
i7NYE6TcRR+Ia54K53PUT8GHXDIc6Pqi/mOTJTDK3zd440NSnCSr5YpA53XNnqroXUM6lWOQzX8N
rBhOEzjBv/p+G53vm9oeBJ4N6pR8SGr9zrpPaea+ok1WJq6NbIcf1DiBhTCL9pQSbu0g7xLzwrCZ
bkttha4FCimNuOp+KL5ZRtQcAsVIz3IX+4cOhuwdINiNDUQ+Eg4xlZOAp66ew3YyG2gkcvmqpI6J
JmvZEbUiZhfX455wzo0NxBQ0NzOf+owoXDoHUjx9ETWVfNWCwT9Caa4/6Vr8cEWU6genjVIlPUPu
ytWCtCxNwxzC66sxtPpzMjjilQLIHs/DjbXA8Ue9lYsYZNC6uzvkTUN7ulaujQVaIknbkcnSMTvc
d7l3JbRFQYfFzNVdCGC5+GkeLrdssKJAsi1fvvb0DLWDX2qA5wqqFZAIFqP8lzTaQNpbQMlvog4r
5wT0vwkCSi2l5DyJWlYTT/Wd8ZuwRjH9qQ55ah1z2eoMD3nQwb7Wai6nnmwCmX5J/Lr+2/Ijs30p
qqi3v1IwK2W4xSI6lZoRhvFJhL30oDw8jy7di1mmGTQd27lGTrSws6V9XilXPYusC7kNvP5JGc2o
REX5fn9Db5yuediRI0xeSCls5RxjnXGJxLJyTQuZuW3FADTrMlunfaJQXDfHOo1VcycU3LoKbyKN
ZUpIswbduktqt9CXjWOOboyUqGfVjsAxTXqz4yrzL196CtVsxqjZxnlcV12tLFGVPk8gabg6ZtH/
lRpNf8Jxtc/5RDFIjLX5XUfX+1kRsr4DZd3eIORHAElJtOGh4B5Z+mjna0CGQnwUEo3yY1oL5VuX
ANgdBJW/+5/vxlZiij4whVTGn9ZwRh6cVmoKTPlaOrxquMpLpHbW830r2yebiGDGTRJwklyueaus
Fs5qZOC1K9XS+pAbg3HKxtx+HdU6+JJEZvqPg3b86b7R7dJg5IZVDQwrk5+MMix3EabltC5yVbvS
hXE8s06ib7YTGg8H1DMSiq8EJTxt9LVCmihjXRRIR10RdYw+oszLUbcH89WsrD3s79YtKLsAOuWS
JKjmz8sFZaPllBJN0Ksjh3/Vk9M+y10pTkPY7PXzbtySsNExAEJ/CrpCLsylqdCkKqtXmnEFvZ5I
aBoz4Bcfkxjip2dFR+/xEOlDyfQRokrKixlOU3OozKq4yk5l10c1GkvxPYpGB6bSXp87XKMux0+B
1UefKpEE4iBqqfoHzecgerPAiQRPKhQb2dHM5ShkRMlG8FnpsshxwaxUPuNPaSP2Qp15w5YnnAPO
HB4ccfgAxablKuFnz/3BLrRr3UT/Fm2leZbePZc+A0Bq1Pwp+vBZJDWaZtJOCHvDNWdQPqksIckM
CFsaNtNmGigVq1fNKcyPky5Jf6ZGrewcgHcc3mp9dNp5BOBkwc66XNfDyFJPdm1cGYmyPYrmxiW1
ze4QxG37plhNc5Vh8T0Loyu8UQzlJ2QHokNhtns6cVvPnWWLedMJKmlHKvP98EsQSxLXRdAQ2FcL
2QmXaqXk1WNVUPKekuOjp36e/JsPIw/gzLa1NNWaRZD59NKuumRHRw1xC1oJ9BPuW7mxICDF5IwU
sBDsWGNvxZSUpWSnBiERhePMiIJzr04oYof4zn1T22fImrv4BK5zXW7Tj4bcLXG6sjGuSmBJBxF0
7VdTSXovqG2qgP+HvfNYjpvLsvWrVPxzqOHNja4aAEhHmxIpO0HIwtsD//T3A1VdpUSymZc9uoOO
34QYFHkSB8fsvfZaayt2hCJwVKbEH7WsuiDnOF+njE0lj4Ob1QosezqZQyZXsawydhLHjj/TQYJk
R439l5/w2cmknwHCW+p2eFWfjmL1GR1rRG/cx3PV7UKa9t5EJGJbmtFfygXOdzwPZC1E8KVVA8yx
06HqRhppqSob9xOUTLxDuSPeOXEuPkYsWz/VtPxH1iTdpwCkLXTD0HQuOZg+97BLg15WDbXRs/tC
j/WoZ+0Y9xVKh4dRivpbvBbDj2ZuXELMntn/XLmY9bFAYWKf9SopGx2rikA17zH06a19MPeS5aa1
6aCOtJLE8konGj6UIm5ygtcx63eyI+L61mwUOk7VELKKCxnfc/NPwMwtRga/gEOn86+nk4UDaGPe
66GYwNmznFrl9FiJeqOXpuGKQPkmnHCrlNmrjX7hyiODgjaiAEPBzD8deqblybB0qLkndLa9PpYD
GOlhs4ubtrvwlM+948V3hTuU6UcFcDqUoHACSBlZ930xqi6cJpqmtCYeJWmgv3t575zTtHgsjGtY
UEQgoD2rsdqBnux1OFisp7aXfJRxw88kq3FpzKV8fjsoYppca+6y+2lI49FHZRuk27Zsu3ciyc1x
p6VqdAkpWQY9vXiWlJ7ACxQBCHHNo+qLsBV1Gdn3g9zod2Wf97cjbLLHl5/9mVHIcTBwxA91aRG1
eqNmHFZoSDrn3hq6Ec5JIcovvWFOFw7gZ97momNACEWWzcta0Y7MMrK6WcptbpQ8hXY0Te8GQxm2
SmTqF55oCThW88YxuEwZMTJGyqt70kr02ep62b7P7LZ/3xtRcA29jpqnlcmurAfdh1fPIEY20IGR
j0DJ0FcnbyGVtQqmZd+bVpC5VZsh1LPbSw3Rn5vAp2IeUPpyL68msOuFFjp26tynedFtArvrPKW0
cgx55UvtrZ5ZEk+KNUhBi7XY2nPVMEIrtOrMuRdjPflDW1UejneXbAaeG2XptgCPj1nDC+t0f0dN
M44d6M+90dL7pMVcz0+AefavfjnUO7C7Xjiy1CFWZ+WoRAWVyzQ8cisau6IcOlfWgkvilmeeBTIV
q4D1xvmxDs1M/ISx2cASqhq0zOtiKz2knJCXMLGzKIZ9+mTyS9mY4GzdINVOBsXKaal71HO7m/2J
Q2t+r6SiABdrR8mmlRS9z3z02pXi1UKV0faaLczubLR18RYXc3V8R9NMGAsAA03mEZzTfXuxmZAS
1+CY+xzLmK64NT1sHZ92Tw5/TrtC2mcBYNWtbQ8lLAjZKqirxIaRv28wMjm2nC0xDXfNVnadbsCG
C3eFKftW0rGzuS0tLBVcJQyzd/MYG/QKkvq2SlzqUAGdl2oMZq6rJoBIo4VSjMMC/TwdN1WN5PuQ
0l/0XZwYbblv1FI1NjrORsP1iKeV5coKSPHnoZHjGc8qZTKvJT1WrPvYycr6ENNIIUCGMuAsVaiT
Q+luFvPk0g2jr1wJi9K08UP4gvo3paUXz89XLjxCIwSHlEgpIqKEWKVFvdbAxCY/u1fVvN22ArFF
HsKafuUoFgTmJxifo/Xcxasn0MCTZLLvO8IM39Ty0G9zzOpfHuXsRF1GQT6EDm8Jg9YBn5AkRUV4
Zd/bZZccTZoiuXkf6teZNo6bYMjEp5fHO9tOi7O/QZ0X+IZJXF8Wjl47Jd9V7pMuLre1ijFu1OjG
q59qUTUSyoJuAKCbqwPIQBoiY2+h3jeh1fillVRbdG/StVGN0sFQ60teDeezSKa6eELAwVa42pfd
/Wf+lshSZzZCu6fLk36ky54TuRGM8A9hoEmhK3e0jX55HpcnOLkJAd2gRi/eCQvddw2BTcJpq1Tr
CRSbPLd8w6rqn/owRdXOLDjkd7UhjcaW1g6jeQHQeTIVXA2N+AfeLOzpBcBfXYoQ/ZbOd45zn4ux
m+6q0cm+p1aRfmqsIQ23Vqp2X2hqRL0wS8dwxEfSwcOlc4LuZ9XmQjo4GQ2qXM3MJMdnTdpQ+jT4
Hu8j0xbqjrS0mf041i2kmvXYVp81Kw+xq+uSyfCqtOniTQmm1PhdbJTtgxOY5q9A7a2PSFi13o0n
fBBdGZLg115QIN6+PPFPt/Hq8aErUldDFULSt/ZbViRl6kysR+7xDajcmqrefeIMhu4mk2N80/rp
Q2H3/oR7//em7MVnvTGrS7fF+uUvMCGRI6gSdHLix9Pl1kRwrbB3cO6lJI13Q9soDdVpNUy9qU3T
C2Dr2c1kE2+BDi4m9IveevW6g0FrC9EI594JYRkOpGYuGtkv5pjrbiHVu6JQ34Y2V83L83x2UNjA
IXCBwENJ7s2zZ2ysXDbSODkOcdl9GqQyc3EzVj+8PMpZ6LWMgmZCgXrEQb6Gd416pq1XWiRH0Uvp
zsoV+aYY53QLxHUpvzo7I0jcGQioAMgAOG19RjiDyLFZA3jJHLpJmOPnMQ0tL0CS33Z9dOF8OH8w
VK4LuMUNomK6sBotjIqxDKsqPDZDX3kgCFSas0q7U/Lu1S0JgT/gZwOQ81CgSurpaszHEZc8elgc
k7GkyFM3+bbPMI15+U2drweeAhNFwAnQSLLG01EkwLpSLWruqCbIPOKO6FAmobN7eZRnpm3JmLg8
qGMDV6+AxzqySisdopRpS7XQr0qn+mLPyHndRBSR7L882tkhTtGEO5AnsvAIpqJx+kxGEA9mPnDv
ykY4u0aOs5pTS9+bqr+Wkr7cQcO85Lv4zANyR0HVxpZmuRtXQ3acFeactukRmnt1CIyW0tfUShm7
qw36zy8/3zPvzFmqJ1zEixLxiTz+x7UYWWOoy2GFaVQpwlsHc+rHRM/LzetHofiqcv8uLi7rWQQj
iaRWsvLjrMzQ5HJJ2uDOUV54V889y1J+xbeSbQUmffquojBRCowL8qPa2cEWfYr5NYyM5MtrnwVv
GB2a1GJEDhS8GkVyqjRMjIAZq3S4xBjiuWFfX2qEeX6kM4rBS0Eshp3lesfOljyrpSiKY5lp8y5H
1bVxpnTeYjjVHnRJHd0a//Drts7NSzSY8yWvLX4EHEhkJIug43Qag0GpIB1H+bFUrH54pza5mdyh
jVHHY0MqWTxOatV9M6vASF5t9P7UkUHDRYWqIQjX8tH+WI2iyoSSDKI8ZpE52F5ZOTSio8nu67cY
1XOKQgQtvEEMjE7HyeIpsGY7LI9Bj18LFPvcM3LMz5zMtF59KC6WC9xf3Fz4tq6jQC3JS2jbbXks
qrnbgo6YxzJpywsR3zlOujg7IJHC6oa4Ap7N6RPFItE6ScrKY5+kw95M9XQbWVKwIxeLN+pQmX6e
w0sFH7e9kcZTm94e9LuCM+/C8Xx+h6LaZ6tT114qGOvVM+HPCk5plceKVju7oS5MNx+iYqNJTeAr
KXW0V29HvLt4haDRSLXX+H4e6sZYNUl1rJu+9CEfvi3offE/eChyWu7rxRHkrA5bqJme2XlXHVHE
hN6sOYlXOAGSUjWoNvksi/3LD/XMFkQlCK+Y/AGO4zpZIaeYm6mxqiM7RfO4nbRNTHV762SQHO0Z
ZAGeavj15UHPj0/sIwh/yJEgXwDinS4hju0Ak8XFnChQHS/ADNPwVEJL+8Ibe2aFgGyBYCPiokPT
mm6hQBsejUmuj2VbyL9isyjf5alZfBA0+NuoVfxqaipKMSROXKUQmvDNW4UlttoMhjbY1RG6una1
WGpvs2G0fdm8hEWelQYYiWMFOJLTi4B1FYc3TQ3vM+TJQGG0jQizuvdIQ1An1WqKj0mc5fJ7c0K4
7fRRe2DVlp9efofPLBzAZEReUNE4QNewnujUup/nRBw54kptw3HdqBtNGbr8yimVqj5gbSC9K0rZ
KC/k80/y5ZOka6HOUCDl7lgiwLWDehTFCZygzjhmNX00LO4no8JEFfODKrzC/7OOD04FMeomwuC8
+VVZ42zt5CFPxENhzcjO3LQ0Z/OXYoqyvqZDuzPt2lGtxaLpkYvDyxO1XoRIA1gKvKOFX7HkTqeL
vRuQHvSzkh17qxB+P6dXoRQcCz38SO34tTjRMhgEHECcJU0781lVlbJTrDkpjlEpFDq+Zj09WOXX
Zi+MgnUzh9RCZSJVWj2SyCq1zYu2OdK90PQMQ3J2LLX3hlOVHkyJ9sKVs17sy3Aw9kiwSSyo0S0z
/MddXekwN217Ese4kqxdq3PFZE6vbFBU9d5gj9lOTIO9aRoz9NSpji6cIuvTiuHRsxEjER1xja9N
b/q+VtJZVO0x6oMAuBXBQxPI/fblZXI+Cvv4yemBU5EjeXV2mAL7X20OuyMuNfZtjVgs3495PVwK
kJ/KIn/uHhWpOw0i6HmxlFTNdZhgikwqnK4bjuA2dNFRtWS0d8KZ5Sv8Zudim9lz8lk3pFp5GzUY
Tsw+8iXsY2EGtHgl2XInaqAFFYlvVoXxY9Jr8rxD15aMnt0PWMxMPW4zSCydJHG71LTnXRjk5rfU
kvPHOAA0cPMmSui0bIfOpwkvWGQ+svReM4WZvDIm4mFBDUh7IWwtfQdX1RQtReo31sV4LB3pi9rr
0S4qE/PCDj+TKy2j2JyCWAgwFNv8dIFqdajaeVxNQKa9omya0Wh1t4b0NvmzVOD65IwjcJU0tg5u
veEYFsdMY/fvEiO0xZY+1wmGLA0onzvibSP5FJq04ZWZ0dJ7gZXMtqWwC4iySvaq2h5A4+bq2Ds2
sXauWHdS3lG4f1rH//F9/D/hz5IkALJ9If7xn3z9vawmlA9Ru/ryH/fVz+KhbX7+bG+/Vv+5/Oi/
/urpD/7jNgb3EuWvdv23Tn6I3//P8f2v7deTLzZFG7fT2+5nM737KbqsfRqAT7r8zf/Xb/7t59Nv
eZyqn3//63vZcXTx20JUs3/981uHH3//60nV8h9//v5/fvPua87P3X7tmriNO3H2Mz+/ivbvf5na
G3jOJHOA63A3OKb/+tvwc/mOYb7Bd5yQj7MUJip6wb/+VpQoDv/+l6TIb2ATL+TUxVjSeSqfibJ7
+p4qv4HQjCSMSiFpFPjrX//16U7e07/f298KTJnLuGgFj7PEDH8cDLQgIBdCfUK/FQbC4OJ0Fc8J
RPY0tUavoPfnFVr08b1ZJ03kF92Ye3M7dFshatNP6hbX6rack6+DPFi/6jqaLuyo5bBbfRQ0xMtT
LYgc4MTpRymcScA7jidPLUOxJyqFEyfF3d6q0BV4OGa0b1NsJr7XqKgvnBir63ppeLGIcOAOLoKQ
M6jRrENpEHS28x0p+kDfi9mlIvaTM3LbhPUrjf+WwaC9LyxFmm0s9LbT52R74c2d2pWfSTosv6j7
qlVAj6+6Wf45yBPdGFEEzLbTQaK+aMLMkCofRyblIGES7c9c6w8vj7K6pIkEQK54UzhFIx3AGeZ0
lEr0bVlgmuWnffnWkGaczsP60bHmn6Eyf07n6mD3+TFrnEvHGpvjZK0wMGA0Fj+AjiCP6/iqpMAp
hS1EvcwoJcfr6riYtulg1x8DG1f2baDOo+zFpfxVC+b5dpRK5zHSg1Rza3z9c79L8sQPjDrO8HIa
7Pf4zTsajizO+DHWeuwGdGpitPteese6ec0l4jvm3Hq2GLXHVtj8tiaKMR/o59JrUjMNDjWJ4d00
chQf1G7OVFdVaR3slo2kWm7fYeB0cEQDuU9rdKjwTh5LH4pE+9AwZeFeazozdZW2w+bESIw5dLUK
f2/4VwY0/5ff2irqeIrf6B9KPZtEnihnlUeUBqq5tA87Py9EeivJQbdpYucSMnG2pxbSMMksSR/y
e2cN37fxKHKlVVp/kNvad9pGdWcZn3sdn78tTZQL7+WnWuUmy1PBncDoE6tUIMC1Ia9J+1q0Yk3r
4zrKm+sKjSI0zcTCKpGpc5eGr0y1fWEqn3lIOjpADcFDEKvIs2Im9kHEIkHrW2l3FNj87dtItO6g
Ocdiil+Jsy+PCN+dshsJIDXbdcghV9NchqXd+QEfCeMdud+EJLvblydyTZhiJy9EBM4ntE1cWmsK
GtIENR44uPzYSqYPZjLn8aawK+r29OWyH+2+ummK3nLc2AkcxS8lueg9FaLdozktHEVBuvz75b4q
wPhvw4aTUOPFMOT/wwCDMPKP17MEMCcBxrvha/EDpOV3sLJEJE8/8Du60OQ3i0E65n4kWOzjxePl
d3Sh2m+I/Jhn4mAW5pN53b+iizcYl1EzpgTAT/CWObX/FV284W8/Cc2e+qGSlbwmuqARzck5vWg0
FiYhMDO2V8Qq6nIU/ZHFlX0UTK1jPbRpZNAqzslsKI2BQ1Pcofmgqq2+EY6Z3VH3Ld8W82TfDoox
fpMxGPH6JNB8ejSlfthp4q5p+/GzSuueB4xs1UeDHg/bbhDTwciy5AMuIY+SEkKYGcLIGyMRvg2y
br7WW9nYRJM09i5NDKetWfN1kaQt/kG65Vl9m93Q8t2+yql9yG67CMC3idR0MkY2BoIxKIOfUrue
KO5GUWX5cWEZX4xcwWwh1GfVxKVEE/dqU9rXSW1QJQoCkV+Z3QC5BrFwa7mL+bi9zQlA0DxlTtq4
+kC0D2U+3sOernBZNrRyckkfqre5VpjRoZW77oMwlTh3a33S3+ZDSj2fkPw2h3br1WWgHPVqsrxW
Vwa/nIzqYI4xZdm0aCkE1/IYu0UCW6RSrkRXFjvo3ne6GdFxXVf8XK7G42B9crTu2MaJS8fHEX+Y
+letfTEiaXgbDsNVL+xvTTrdaIXYBPn1XMZXQ9++pyRLvyhatwwjFB25eZCj4IcUOP1V3QyfKq7W
Q1f1sC5029OB1t1GE5avJuY3VR7tG9HWV0zVvR3pD6NTVxu9R/pXD9NmCqLwW5IYeARV9ndDTRov
MqzxK24nP0xTpMvdrHweDUhMtXMYVOkqb8LUjcIgezfA7d4ZcJ1+FLL5YBbNL31W3oNmPwSGvJ8A
DdKm2QoiA6+Q+FOtCh3qgKb3rh7zq+egbLZJhTfflAcqNsT6O7PKH5tcqW8SdfhqaNMUunGwrzFi
bCta5gxNOu/6HDwee9AkdccyfhTJgHkYCD1mtTiOqHBnGvlXOfC+VMnFEg7CqRSNkeqamVYsN9LO
kHI/7rtDrbXJh0HHrGK0TC/F8jbrP/VZZnY/CIAfoLD4YfG5NlrihrYXuivyKXLLCbLEpq4iIHe6
c0Z0NV/CC8NoAts1JE3BIghPgKvCkTDPGLU672+UOhFfJSheR9GH5sbG3PSAYQktKZpKmVK3pVON
GycFHi8i/yCFNY4wEKoMGnLCG6OlZWzwleUcraR23GES+0EXH4GMNo2Wv8Mjx89D9SGZB/C5Sfdb
tXrbhVm8NUYhu4aTiutOGzUv0+PP8pRsuVY71y6j3MWc/EpkPE9XdTfwwqJ91cU3Wpfmrt3OE+G/
fZPCvnEFaMMWfc0WO1hxl6eNDPqX2mDlYelj+Wu4ZS/J7mjN/A+yqKunlbXLVXEPoiPwN6qDm0Ie
dU/k2Y3Uzq2bF5C7hZT3GwuQxI/ybnKTMnzIo9g+FNOoPkq5Eb4FaQggnzCVlCCnLQ5DWYRBevcj
i8OPedwcpOxXO6XKI1hKvclrk/DO1MVBqZ19VNUfq0JXt1lucjxpyh4HIr8zbVoijsyHnAzGRiTV
6PVmM/iBgL8C5LQkYLKoXWF3JmUBpKtjYG+VYlB2mtCtb0oQWtsOv3uvoR3v52l03oVpsQ+4kF2j
SvZQAL6Fefq2jCjGo5ug1ZKfRDBmRD853pSnPbZwdF4x8iDZdXpIeJt8D5g6jOIs4VOC+x716WGq
Uz+Log9hJb7rU5d+g7i3Txq9dptB9ca684Jcj319TD3m/z7Wu7tCMd5haVt5+A5pnqp3+9GWP8kN
2xEp+D7GkK5UeQfxMJI7BKVbNNm+KALjLrEy6iDV3HhjOcd3uaF1m0RJgr2kd8OmtLWrsJ3CjUlv
JitUrL0exR9kUkVwKvWzE4NQuXT2Cx7bYg6viEDxqYqpoY5mTFujNgjfZ0H2Man1XStHmq+ZnwF5
cndQbL3YE/dowYbDVv8YcX8eNa3S3ldDx6luh99oFsrexbhxWizOIZDXmPhZ/U6PQ8PLs17/PvS1
z9FD+Km2hnSonIwwfoyka03u5e5rlrb5tU669K3E5Bync/L87/h8FbpvBfqg+UqM2My1aY7l53Nt
7WIl7u/KuEntW5VOr++71Kq9UadD7w5qzF3mJN1dTqYXuVAitOPYKK3XNo3ic3I725D+YoehMZJr
i94mtltrIYeGI7K7phiiLc1Vck9KUbC4hpCh54Zkb71joGSL4z2NoqYdxFLrY0UnKj3P7/Sg3Tdd
uKvyfTn22R4HtWKPNLjvXIqCrinC/tCXw17LzF+SA8aOpZXsh2Nm9q6gefM2rnVpb7dDsi3lNEA1
XHvC6efrJq+Vo5BGLzQHpoBn6EfzQzsOAx8ort7N+D7TmO1rPyfxNugr673UTcF2tHLht3Lb+sAF
wz7RRQBzujbpHpSWXyUtmx9D4ITNGPT5rVanyQcpHha5WkGXQTz+roakjK5S1ZHuJASkb6XYrj7H
kxniWUAowu052cEh1XOVC7s137WNVNzksVx8aJWy+AZVdX6IRw0WqjkKv9ADeWvndnDEUiTzEekF
B6FM8/en4O9/42DCWvCg/x5oe/g5fY9+ZtlPcRoL80O/Y2HwNLTFUNQWmx3a+i6Skt+xsM53QIKx
raUcj7fjAhb8VyysvQGUo8ywMOlg+2Bj+O9YGBSOWBtzkIVgR1KpKa+JhRf06k906ykGBoKnUxzK
erKq00i4mLoGUbwauF2mS9upxLowhFnHKhud38nSCRj7J6i3zu+fhoJPBKDHvwBqq6Fo6ZLrqh24
djBFYGgOzdcsmtr/Mf/H3x/95VEsTD6gSTFrMLLXKHtd1lMf15nkJniK+HBf9U0hhfYrcSyIMLjA
ApzCwIcFuPbN7WSeASvB0GOe5j26RcUTrYgvpbxr7HHh22DpRXZNvRS8YlUyQHBiDHNWRJ5tTT/q
7qamtDgWOn0IOi9RdTecrasqx+Ngym6MDlOMXPYNAg4cgVy57t25PKoVnZvm6OHlWV6jGhAuUNYA
S8IbXOQarN0/EyjQBIMOYrACklyhDtXmD2VotK5jR7iqZOCHgYgv6SnXpQ1oQZTcYK6gQoBnAcH0
dNA+KoY2SOgg7hSJfRhLqSQlUYU3jZbYGXZe+SArtB1Mk+HQO7QkbhSMuyKkUqZWRIfI5GoMqXJc
QP2WzbjaQ1j/Y7NBvx8cTZmU089FtLHY9RbQigtpmvzSmbZ6o2BsqufzlBEC5pOvjZCwl6aLRzgr
pEVAcHPslB/tRJo83KyGGzsJmt1sRSG3ugWMbonQ9mvZbmKvtgLzczcb0jWo5/yuV/ux8CXuHDdB
vLAJhKTmXqPF6it7bCwzDmIFXMuLptwor55sMK12QHVJbGHNo6dpcbarQ33wX15Mz84fxWiYCqA6
QNCn8zenGnBirEWeZMjzJivN0Z/D3ITkqNWemiJ3fHm88zMPAJCaI1uYf85QWl2Pa+rwBrsqyiyo
3L3kysROPsT86tWnEUNR8MNDEGceOL2nj9ZkUypXtRJ5ljkXLqBxz95Vi0sr8BTPgLcLnwCUg02x
WCE+QSd/bkelq9ookZnBWXeKu3iQR3rUts0mjW0iysqSt7ISa9uug1OWZbZ1vzgXbmdziNzhtg82
UW8Nhyp9aKOmgs3c5scIzNmLhWTsazX5AjqDvDyEs64rwbxBJiuujWKUN1kCsb0P68pTEagfbCe4
ZIZ1fgRi9bJcTZCuWSBrfo7cY59IO6QIqY+WejEOpZ5Kqw/fcvCGxWTX9InAb9P0opXC+XXFwA7/
QUaCZba2tVEbasAhJsheNGnRHqHzDHqbXGJvPnOQcvVSOgOQgoa2FlyCV2Q4EUOq6oGsubOmcTcv
0VvRO6Zno5vYBhxqFzbcc3OKObIMM2hhE6ylY5XRyj1XZOTlkU4yNybpjYTO7yHr1XrfEN5/7LQp
29pWER9e3nrPTCp3M2EGShq2w5r9DXXCnocpjr2pmzpPKoB4hFV3F/bDMxvc4WpcbBpocvRUw/xz
O+DJn+FFKHMgg1pz/qrj3qrlya/IJi5d0evDixhuUfIgQFiolQCLpztcnSKCkBZD6bRRviw0LmwG
fVPC9XbAUMg1S/EQWq3YSrgTHaemeIzybHDhh6k7vB2yXVVr3WFUM8cr7SJ55XT//nD0wzGQR0D8
XFbfHzingxUI3FM+3NwZ0dthnvPbQEzyhfP0CS79M4hcD7Ostz+GKXHMoAolI7uInGmDDEXx0MpD
Mpin+VsqB9FBGIG4kct+eqyzJd3rDCCmLurexpAR/LYJvuM4ormIa7RD4yjdVpryz1wZ9sayh/Bt
7ySDq1pJvtHQQm/zJM83SndJPnd2kRNXLzYGy1nN1odPffocHMxT1tSz7ra2vbGduP4xmpnzgY0b
y1Qdum9tUMTEPGoqU0GzEsMbSKZkt4Nd51Yiyj5XrRQqns7mVVxgALSQICoQ4UpNecgKAQI0lYZS
e53T6jh/x8OApFbvcTQI+5i20irpomvQ2ifEazG9xEBZmzqqPKDqPPnDgUktiPrpA9ZzkA+WmAy3
7hRcG+Ny+MxjZZsxjpwrog4qzZrde4D7WMHIUDNiA9zNKUzAVsnLhaFfOInOd88iEcPRC4cMlQhq
dT8KtQ6dVJ8sYp5y/JAZ2i8JgZiLyhQsRc+mC8Od8wrInGioQHkW4gndUVa7NW9T2hOzmd0B8/mx
VwDvzM7rxlTy6CHd7FKCSncWgek1dp1uyhQtkeaMF7blk8/V6YZhS3DoE8Ny+sLGO30P9HRvlqzC
BpfNq82AVvix7czWI+TubjryfH9UZuNWzUR5Lc1t5g1O3Xjt0hG9on5Jl+tE+VqpOcdHladXcVO3
LmV757FPwXpaQ/+JwcoFudX6UCUVpbRN7Q3WGRt+TQpTltLGHLQSoM5kbp1C+k5DzQFsv7zU+/HZ
kQx0BjRagQayNp1q67pq+nqQXEkqfuV5Xu8qoxgwZ5cv2dusb1+eiX5hlJu5LlgYa27HVOmTYjRO
6MV4hO+/HEaYx9sS92R/jMGpX777ztY6cn1UJyy/JZKmlHn60pU56mpnKIlkxKzucBOJPCfTd2W1
sTPELi8Pdv5kFNlwbl3odZBX1sbFTlWPdjpwWAXmHGiu3dMyUimD2pXxK4Kwks3XSpQmF26CtQYR
FuYSfxLPUBNeiG6rm2BpJNC2UpF6I/xS6HmPfT7elj1lqsa5TuLhChBzl0TDDXHdhU11tmrYTlT1
8YVaCnvw8E+nN5uMDodcupFqUa9ttKAKvERQW7HM4dKbPJtchqIQifh+YUqdMRWSoGprSyWKycJC
9fvGoeIzVrgJVlTQ0sQY3aGq2+3Lb/Ss/g0TE2bVYl1EJRGWzurs6pGkGEHXEgSTlO3qDpN9pD/h
VT0M4Y42l95cOJ6V0GS+Clv9pm6CFuuhzjlQkXp/4bOc8bOWz4IbDy6Zi654vXHsuK9hsvS8Z5jV
vmqJUaAQ62SXEmPlZYFV7Soql/eVuc0LAk25GF3Khxdcjs7vM8zIF7sNPHKQQfBGTt+5PMC2F5i6
ehLR9ZGjpLo11arcNqRbvuaEP1KqTruowRxLTUbl3gwqsWspzPmgB8b3Mdd2TxPzv0DoX7hJ/bFG
zggBDwsP8G/XZfPzhBXw9FO/kVCOgzfEHlBg/137/42EwvJ7Q1MbsNGFk0hewsr+JxKq2W+Wwwuj
i0WZSrbCt/5JCtA0cNCFYo7EjoblhGuvwUGfxCX/vpIthESoD/l0HFxIlmBHni4lI1VM2jBI4TGR
xHSMjDHzeiNvCMYG6S7o5nI/hn3rNnZLmBoOeElI2K7sc2lqb+AxU+bUM912l0bMt6jGqLikbea4
gWNFO0mV20sy5NVR+/SBATH0xSIKHwGIDKcfuKkivBnaJjzG6iy91UK59UY17bZZAyxndvknCIna
o144DsBKaJYgN+YlG9vTg3D5DCjJoPYv8mte39rPs8UqqNWtLDtKianfB7Olfs17pT7ouGmUrpBx
vdTrNvr4x8p6BuJdiS6WYZ9iRoUnX/6wxgRwE6cnqopgLgJ1M+/bwSo+G7lJCz+1jHc6jXxvZiTG
j3Ga40ko9yXBrgPdwXYjK1jyByws36rtgHUOxgDFRrUa5UJnqNMU++kjonBG9iDTNGKhVJ6+HRBh
MXW0sj+2zlTcDHpfuxFuA3SNVfup3su1pRyGdjTutD4aLzWBX10Vv0cHOqbiwF7DrnUdVstNgn26
QHoRN3eJXEWPepomdx132a2U1PEVnbgKw53rMfBwbGsOGEU7vpPFyVU6RcqFqPv0ZubTLFw7iJEw
/IGzcZs9nQsAz9npaRpxD8bYvm+Gpt5NekbniLwZLW1zYXE4/LaTjcxoRPgUGPgX5HJ1J0gQE1WM
DvT7yegllAKwQT90jhZd29hCfM8Np/VMsajoMcBI910/9RvdEv1NXcnvbTg3nWuERr2FDF/4kSkE
9Ec6IxwmORS7Oc+zvYzz76WI4qnOsvrUHIzcY1xngAhLmejPFHqG9zYYqlDu665CFJR0UuOhIalv
ypEipVs45pi4qDLaayuJu0dL1384Fcu66xTtVzuYw5Vawg5y8hTMQUjZY6+I9v2FqV2WzfpDAqsQ
hVCcAv1fMTRne1bYP3xIUct94g04Vt8VVlqACmb4/2WVc5gchzardMy5m5VueCzS2M/LTHhGH/9E
8NuLC3HusxOHznTRDeN1SBBwOnGMiQtnraj3YjaMayGU9v2oWJUfxKX1kFCrv56CcjxkajJ7FlLR
Lz0SB4iYvb2z5UR7kNpOu0nKtn1vDPbwnbZX/6Npe7rfyJ4Ww67V+jdGyoB1kSkcVINyV1dzdkRE
/NEZqvG6w9XQy5Mq21v/l7nzWo4b2db0E2EHvLkclGMZVpGUKJG6QVCUBCRcwibM058P1XtmNimN
OGeuJqIv1Go24TJXLvObtpBH0r+HCtOqVzW7/t6o5u6ixclHadOymN5+R8CaCOyC5QeNp7/fInOK
Hi3yRgK0Vs4RpypreJ3tHudkHGOKbaLFzsuM48CjDGpzleG8SvfFqaZTrMkyvs1Ks0jW7JzuUf84
cv5+sC1UIGtxeUGX+vet4GipI8a+8y/sSMmoBCdTfzDbZ8NQYgeDJQh9TGGZ8dvdMU9T7SCND0vQ
6xHy9hUBG6cnwR0QRYkkb5dVknaDPbdoR0CzjXeu01ePRs3AadA0774tDZYQkcS/x2mtq+mj4hS1
alWih5zJ8m5KEuyBtDT32jCL8y+TDejLlWNYOQnAmaK3naPWds6xlO3wCvfcux9tmugo6rjbKRs/
12NP1WJJz17BDuhvorQ+DjrrYd0bhQ7COy6LL2U0EQGm5UPp+txh/TvNx4h+QRh3df+QzIF8jhLB
raZDQSis0slYz5kwbxopJmRTyuH17xHi99hL9kYqxmQFESUqwbdvrVBu1tj4n93ZCEicnFLPbhKA
1U8Jij1gUTJ1TmSCBd1UFaHdtuXNf//yC6mIVQ05GNmFt5ePgxw0EvgMYBuJdtBBVq0NtFmOrNLm
phpAYIVxktdb8COviBSZd3+//FWE4+2ioacO7J9xD8cdU/+3158UiEM5xPmdPjWsCoWZwKaGc0H2
4czDK2Ce6vm6qMdJN86Nl5S/jMZP5rBE+Q6HY87P+4qgv5OR7wzrDm+8Jqz61jgrd2ajTubEZ8QN
YYx5feiNaWI0zl2ti13cC/4TlEvVr6yIPQPgLmg+Rdo4fZ37tgLP1ue+sWYelkxr4YzcFH5W+FXL
hEsPYoyHsJy7BvnJBqf2Hloh7BvoSVAp+XfNCIbXbOqdY1LHxVPCAOGxC+bo4OI3d0yuiZbb6N69
NNvqGQIav//vb/dPa2uZdAGkwNwd3e63L1c5rVUCG8ruNFLuHq6g7t1VhhXvTUcYN4ylpu8lSt5h
YU3JRpti+4PFtSyetx934c7SLodkjA7L+wKhMPETnWhjX+Ihrp6nIF921BKhRN9Xz3bZOh+I5Rtv
i+xr3rSEQCoSkxKHR377xJ23aOJoznCh3mATZ0nQHPKyogFgtOZKaqW7BhM1r8Si39/bfk3XcNpq
afIRk/fd5P16J+TcNi05NHgBTC91wH80+COaSXge++Ml0ZP41PltsK36Wl+pKE6ssHF0cZunAJ1w
MMxOXclqopWPh4aSHiNCDSDCnKonX8Qf6E0tG+rdN4GoCjhiqQT5PO82XDFMMa0YqV9o8oidMarm
QI6ZbExI1c8GQhqhHUx04kkDPlgNv9cgkN5dxOmoPxhkQWB9+0oMmvS+tDv74rdAvyqlMKPoSlmG
DaJbrwzSjLPdKu/OKq1uBRyYGYzmZEOotZBVs0Sv1lM5DDdjMskbnwnRR2ya37cLS4ZAxNgHbRh2
zNv7q/UWieDatC+6NXSPfYdAX1n3/bfOSJpT4ojuAv08UWHJgl9Pc+5+//t2/b0GIQ/n3dCYYS6G
3uW7glp388ydDEFZCN/1azsV9Ur46K0ZZjxuYRyKnYfa2m3caDCW6nSKv6g4Sq2wJNI8BrL5SNPo
96Tn7f28O9F7H6AxCkr2pSjcpzgRByNIf33wzH+qdCA28OZp68MFe7cofEOljR/75gUZKKGv/Lnr
txHReF82kTgBOY5PaeZp21KXFSpblXMTz6ree/hV7JNEy5dhkNH9kKVoN0bQf+RD8Fu5vhDkmaOT
aDPSZhL0dk3EqMtEWTAYAFEG52iXonpWUcXBkifw8ifPbD5ZMVn0B29l+dLvdikYJthB5Jyw5t+X
60FvYA+DENclLoP4uwkNm66KgnZgGu1GM+fhPp1L59gElXdvmbPc/3Oc/D/cBe1ClFlxR6J7+q4u
DLJhjLUxNS6Zb1Z5CBuoXfUajqSpa8Rh3svvOvOxF6sEhJ0uf1/23Uf2iX+IGuT/AGqYTdO5ZI7y
9gvUXerLSXaUeV6Xfybz/OHPQh7aocxCfN5LaAi6vxuKpngQifqqlKL8NDXfwo67jH7+k4rXBNxd
7g7RB/nL79GUb4MeFuQboAgg9d7eXD82EASrbL7oM/auGdskE5olQttOwBcpmaXHvi+Tcg2kJfpo
vPSHeEHKxACW0xWxb7R03l49yp3SHbzavqhYpEk4B2P1fM3e7HnSN4bI6ls90b9g25OSKnWVdWdV
MvmZ6bm8zb3iQ+zd76uWriLkJfRaQGAyKHp7P17f9J41mvOFdDM5SjnLW2P27ddM2MbZiwZ5qsb8
PA85zsnAwl7m1v4IZXg9v97uHO4BZKiLPAL4Alqcb85dbzCqzitt/TJy2lib0dXJrZbiOi6X3kZU
CEJ7nmXuFpZncraT2vg0lrX8KXuRzGswJ9VzFGfkou3QdI+Z1bd7TdnmvVdXDggecpYY+bo9QLn2
EXdTua/gRwyhMy3siAVdyZS4EySIqLNT/CzNMm8ePszteK2/h06qLDpV4EKRJvltZ+SlqrO4Rxn1
WsfncuL89CqxS2bHu5+Akxwb7NMAIdUvae/lD+XSw1soaMdewyYY+KG9w/JgggNofoqFa29GTasB
lhfjJneceR239vCzaQfrLDvnqbEUqew4D/seUsGdwCv+C9WyWrmZ9Fb/1MVQIKxLPQ/+tFbBkNJY
EbXazYltE7XG6WGirMfn2MzBdM3ujF48JfSYObQVNWk5x2AS2Rmw3qZ2Z+2ourQ+9K1fh0HWOZtM
H8qnuohJYn2EoiZDyr0MmuzesceYGGWwtjK3+NExE364Fg0g4dXe9bBtCaqp/oxYRf9r7mpzU80S
U0ZlxrcJvSHkvEwU0+AWf/GUpn2vCigF+N2RMlr8O2kKgyTKCuSS154oLcZxXn0b5f6446BmqXAU
+/dqKOUeII13Xwdtciywq2nmLDrYsfdVF7j3NYm9i/UYw2QEtMWrdFP/xACq2Ki5o6owKv9g1TI9
NF4rdg5thLFIk23mdd5hwgRq08xmvUONZjzOg5nvy6X2SXsFIi2op5+ll2RnkVLwF2UEFwPMzLG2
6nY/Clv76pfDz3LOgvMwmSm6yrC09rCLTDydi5ci64MDB7G2ZVamQj81Evwae+1URHNXhvihTTe2
dO6MHPK5W80nkWn4Kgy9IeEc0f0paks9FGlHys1I4Itn5PUx91sDt/rEW+r+5YdsPS9PlGfOp8bI
DhFaB5vGw7kIUL6Ijw3Ss//0k9xqNFfXUr/pZsqokh2cpLWzL1JX3mWx0HeWk7Hlamhl97QR+iIM
loxBJKbcXxsFNTRymELLR7NqXmREt/V7mmX2LSm4tyvbcQp7hTM7Qq9xfTMNxmoe2mNXxfKbFS0u
FYZ35Jt2qOOU0YomlLu1we9iX5y361yP4p1jT93nah5HVDId5ySc1j80WT6uuqqRyGLXbRnGdpEd
r4lDXLtQAKt6pnDVSutzbtvVLTStfj/bvnaocplvPEZzZ2EKuZpoAHzH7AAtuIAGSuxoai3gc61V
aczbSQzV2lNxtzNRuPTCLlDaxira4LYugwel/PlUBvV40wx2thbaqG8jVnII9FjJVYUy9zOGx40I
9alGyreo5mrd9X26YjCYPALaJaGchJasDbePVmbV2F/bWoy/vEHbo2QY7fUs8I8Jsn5bu3btVTIU
X4zWMwml0UsR59lDN3rey9AnT9hVGhu/tItdjHMcek+5u6qgrNxco2LCNnskY9jSO+PGRAkbb8wL
Jvzmy7xQ8GvA/mHbqm9Wk5guKG6pXhu/zfbEfrlP8U9vQjxFGqD3ynoZnKF9pDXNQluK6n/6N2Od
swiBSM77YpLJS9YQ/VDanVY8Jx065fk7o04W5mBdbqepiU9RBKXIVdH8WOdFiZgiZNOxUBHurXp7
lw7JtJ3sLr5oRRfvEYWqzsopiyNSIMR4HzizDH2oQxitcwpvDKtItzHIGGDLenSOKjchU/cIL8il
jxvcwh4QUasPg+5Wz1VSEwi7kV7UqmJdb+bBZQpiOZwybZPWz0lt8czX9Pj69vLJde/mvjkkULtf
o1rIJsS2PN0V+VyFGE0iCmCo/HXR6HiynHb4UcSjRERBYINQSO2T2dcTqZTpbBvQ1nvda4e9YYO7
9aKu3cyiqLay9zA6nrQshFuG/GzX1Cs3zWGQ+rAky3ymrT0nJOfXUAbJrnusqgDyoS1y8yYpWuZG
aenRpR+dA0eO+cUtiOqBJT+bQr+dR07ZuYyaMqy0DvlokRthL7OTpRnzoZhquctw0TqBS2A1xxNX
myaj+mJrPcV7ObcDzynNddt3zckdg6cC9u3PqotowHoV8O6yVPqzdMVDCeh8pw3FNkoTdfRjK0b+
MLe3TY7PeIfwxh7kvnPjZ2pYmcoF9uEPKymqDp7ykK4DPIg2plH4twWSl647pEfVd869vxQGQb+Y
SlzbGm0aG9WK5N3bmYTboVCfwAaFMpqDDfXD/BOBhvkW3X0MxJY6M12So1Ro9k5LwG0LPtUuVxZV
HTr7wwpNSxEGce7iP5boJ+oefImyoN0pXWors05jzjYtefL96uRqTrod4ng46kPcI6co9c8Fw7Kd
39XTa0mKvrbHHA5qOjdxEM5+1z5q6TL/64NawBI0ftj62H61JWYjVOX6dLQiw1wFWk091qbTAVRa
v4KcWuzUhAzEFNXZbSM0pA3VGDaBnZ3hU1tormT1vqc/tqsVCKShGH4CUR9vQZ/6h4w+5MaqHeOc
e7b4BDLQPcipJ7CZKtqCYIwecrSWjqbXyQvmrNR1dlTDplt2fUH4f3SFnV/GZo6ZEE6G+mZgMvb5
Wh9f073aleK+trLiJzgeZqpl2azQx4ghYrruWjo2fJqMOYwxcDshKAeI3FPtXbwWDkhp58aqC4bp
Sz5p2mGuoE2XjtnA3jPFjtGD3Ht6aa8svfZtEIdNvO9rUs21abVyH7DBv0Z9hPgi0/dbdT0h63Te
tzSr95VlwUbpARxWYdun7PK5DzjN5GyuhFUNl1Qte9kkaYvBPz70yNfelyALD7YjNyhfqXidQYbf
9j5IJc6uSFpsMz/4NFmDe+zxWtqRBhmPuobNdDY4M8vO8ekpCY8RvEr9+xLVCbLiJSsdYtf9puej
xuNniX8/mgZ7Jsh187kiraDeaxrO7loO7LmOWQsEGTXzN8NQM/VZ8shyVtVz0Cz18BjNKTsAIuxD
2vK3c6STKXtT+xS3MSsw8GUVorxiH5j9Jgc0AN3XwBy7M1CgRasSouw+x5/xKFoJM1eb2/q7bddc
LqchH2KLPXzuwDl8jitfw+FAuNvamke18o253MtrX9/UvL5aKxCCuPgpd7Lv7Ey52maqR60/p9HQ
rYTIxoehFJcssup5pRSXC4XjqU90Fdsfeq+pp4726EmKoPDXyI44R19HgXB/ncTmiGP8KNtIe9LJ
eiWMIau9t3oE+2WDPWoI3Tnfp3bFzMz0MDFJVNuJlRubYl925laUznxquJ1nIk/Thcp16GJYvryt
8a4L/abSv4mhjC3c4hL8M2bzsfUr+4Ea825KnUcvd4PHyRr9PXFULSYe3LyhAzCMS3aZpMqLGKiY
JBqbyU21NWu9LVfkK7G2cgujWVUSkk0R9ajleNWDE+nZnmbdtKnbxgEP6TrPiVcNJyPz7W1iqWFr
QaRBNCA54KhXkkQI8eR7yQtDdDK3JKLBic0VxGCz9qGIgqjIuqleoHpTiLSk8japbTWvGM0CZ7Jj
d4Z3D3X/e9WiQ7VK8i46Y5FpletutOwfrD0kJUbuL72VSYb0misnkOiFFT+VbuWcY6QbfpVB5Q7A
nUXyFf8TO/2aT/pyAvijnYTGaDVPvkKG7ZQNs4o3Y2oW9ckbC+1bIpS3rgxMt0IU3XZ5m/totkuQ
xF58wVD7MA1FfzD9YTwPrpFuTcylbtNI/1mLlnIoTUV+n5c+hzfnQPZCRLSmEKOpoFi5gmC2cTF4
P00YucOorwLvpVXk8ghLtEl7yMrS/pLHnSXWIujHi2rboEdXOE7g39PuqbMd+DH9izHlJb/PH7tH
kD9kQI41YwzgyXKT1xQXCmetVa0imxYxKsT3s26Vzuo6cfgnf8jduvXDuHWjSyWs/nIdTjBklfsa
J5cN4w7+5FLHmtNIFl1EGvvbLBRbxywkW+f6Y9jcCohZCBLv9Rgr8NBKDNAg19yjWlqRaUGVcv3R
NiLfypdBR6wG118HdqG2NlB+wABWd5fNLI1GL4wzhyYtZ7ejYChE/SzSZnglng/htZTjGOaK0VI1
o2dOUuDL4Ksuu0iHpGbT6Csx/XvuMwDnYTAK91cvBodotMQypM94lDLu06PlSucIRBmmez2COSoL
Ib90S8Ebg+S2NgwemR8Kn1gHlJU6PRBekoT96PPo/TKfB/FM2Bkrt4MeV1RBtyFHyby154/3dpS3
F832ukfLieytG8RswyQy/7kNWbX8Qi2urlHS5q0Ny0BrriaMC4Ft+4e5mI2tjkHxGVcgGYX0KsAu
GFqyTLl58iSG4J/4db1F03FExiL51SvfCvt6nPYcB3dDDaxcGU25L5IguiE6eI/x0JAoiJ5DikcM
SXfjGy2L8oMGC+CUJ+RWGDjGn1pZmLfsWQ9kcKDGVWp3xgPuaN0jn533R7aZIX+YxJsum+MojM3i
vrCR3VpZs6UfqkTbDr1T3xYd1PO61PhDnL9cOyHG4FCMt7oKTSjh62CmivCNLP4RaP58O/m1Icli
8HItxWJ62kYCaYvrtA/WFUusbNUdeA3rOML33ubwXZiMLB92cNpHYzSYD3iZe1MsyFzkmNSaHpTz
kEFhv37aOdXpv9kQJ/JNaVPbD21XfPdIvD+p0pIbMRRftTyhXFVxXKyG1Cg2tpG6nws9M/bUf2bY
zDrND1xONhJs2jlN9DicyRA+aaLjsCUOsj7iSJjbMaNqQKtaUG6zgrFyZ8VmQE68SaREuQWy88+J
akVDuqoZt+zrpWORjN64B82COsggHxNNfIcig+EkzhUJJyAcUEwGzNWgzP40tJEXGjTO7/sJY+3A
jvyHNqkzi9DAC8N7R/uJSG6Vr/KBEW4Yj0zEByQyzvEUdRvNnZMJU3FhvTrC1G/8ETErLdCRSauK
evxueH1GX0snTZx6GGi1n4pVFKsZGYZc3/ual2/QZs0uc5M2uN5o4tu1QRPDgUpC9J/dejPX3vTl
n2k5lNxiFanceqSN9RUWQoELd+1k37Q289dtZzFBvXYm89gvf+RjFN1dlztchuge3iaE3OvuzvIs
WNENse67Mf+cLRgT3ZX445pG7Zohk3qiSEy3BKw70cgSNOHQ5xAscCvQbv8JR7iYoWwyV7S4qraD
uNCJWYY5436G0Gaw01MTTYpI6tvOyCo6IGVzL2zIyWitDI2BdlAOlGim7C7WVte5YdPEuGGMUU2y
o2e0+bpEW1Z6ZBbfxqhVkBCs5HKNbjYjtBvUID7hAeufVUvKB5yX+u1aItHpqGGHeLlxF1mV89gs
6eS1vOM8olkIgoKilGHpvS8zC7J3m0YnNBb8+4Hx0+N8DcSNzkOXUXJEHR7CFu7gcdgzAjrYiCMd
dburzqOJ48A4ZvzVXB8geKvvTuNGG0vU+p2uN8lW5lr27Ah0JcSI5AvA7TPNMRSfGXyvrp0+zOKH
184oUxSaA624HZyqec5xwFkZ4DtWedOPD9chRIDzxBHvC4qaEd/u2rH3GEC2l/I6FF9aW9eGJJgL
+TW3k/EASVBSiE0Y41ZRjMHD0iJqlWwfsjYtzznDVOhLWAHqY6/OPSPCne8tgbXynBecvfOjvhx8
SZz05ySAoUzvffgFvEqnLaKMUG9Ge4v2NWmjighG+UAGPRZ6cafXubwpOvxGjMoKXr15omcDwE+V
MJWmQu/3ziTPhjUba6/vihXYooisyPC3WguIBfoSi86pycqVP1UtbX4nOTtYuT7bY8sS6WJprlo7
I/B3KFBtoGo405rml4VoNZrsPwzsduxDP6U8TT+mw2vvzM4xu2JNrue8FyvOKG9eGgEQ8Fhrrpfz
HRaQlgxEhI2pA2q+E/F9RQjf0T3yaF7o08N1LQHhNLYyQNDFkqo8WH3Q7Ep6sPu+rPwbv0Zfqo6K
dA83c1OVkX4ydJVAgaleJrhlJxIakjIHcqPezTeZrczvbWV3j/kyfPMrz97rKB9sg6ZIbg2qg9DI
x+kzyhvj5wj7vnMQkBi4peXvnLSzD4VS5lba/tmjqD4FUjN/sJ7EswJLdbyu+L8PrH7HG4BH9mlm
wOv9A95BNMGgekx4LpXHIR8WcMd3+lKH6B6tpswmIvz9gn+YwCD1DJp+sYaAEPNeqpAcTqWoCWhI
IBMQcxpVSEgJPfiB06t+mSppP2Bhp3aEveA2EcZIBs3NhajyNwdXuMGXv9/QO5rUAjvghpga+uD6
QIG/l2kzhc1B083aZbZpvHhRErw2eKls9SYasLdrf+VKBbvY8qe9N49Qx6EKTp1f/QrsQS6QNb1f
TW5Vr0tNTzdj20RHvUxIo4TwH21W0U0/9GL397u+0tXfDm1Q+0DDElMJoEhQzd4ObXQVmHkHy/DS
lX22mduqu9HqhGZEVurreoi+gaDq7uIyjSb0t9B3ispSO3kp7kG9BOxXBrM1IwvfJ2EsDOOu0bvm
Zoi97HgNQn6R+/cf3PLvs3FuGXQHpCSshYL3SBNpZ2WSkEsuNt/5ydNba6sSO9sJwMpbupTOsRtI
2bCqc57HsWm3WTw8w8Oh1FqyZxoV/jabpuQDytkVpPDbqyQMGcidLyTbdzNB4OeVS4FlX4akTb9I
6UW71Bb9Y+vBABd5bN4XIywYXD2pFZHq8pgd1GGedtqt0c/uwV9OVwvsyTqCzf3ag8peqyj/iH//
B6QOEh0m02244gDQ3oNQF5jOgHCeecmuY4NrY0VMGcI95I4hd6bobjHgsZr8pRRpth7MmfbdMiT6
+5f8PWjgzQygDDaDzQj3PeiCg5xIpjNFu04J9UTNPwKnJl234uIcLYjDv1/vd5QJ17saTsJt8/C3
eLvWB7OGfKBy82LJCD3Ttnylx1/CaUvtu2bwneOQB4vaU6Xo7HPS/P3qfxin++i8LKsDUivYyHdb
TaD1gjwKWw1zl+6MHBJt0sn1z32Q0xnt1IG2dXbykQFbjRj2rTKnru+dJCjwHC6011FWn/2hiO+B
oX/0Zv7wJWD5OXyEBSfkvodCNjKRjj607kXk9EWviC0xpiCU7aF6bq2offz7u/jDlyDmwGS8nhfA
O95+CSTvNbtg+HhBPT+9QbpRB1Ag5Kcil8wGCktjWNHbmxzY68GBexr+/fLvqFhLrKYXB0UUbAM0
UQRh315faxDLcSvfuWSa0+/BusY3pZ+Xr3U0YVqeLjK3CxiJueEXNfvlrTn5n1soYyuce9ybuFHq
AwbGnxYHN0TnDsurxdT7HRgH9wS9sioXC2++z2ODdh44TCuNtxVIcqpj1/tl2zSpk4YNEk3aTV9n
3c5IkrJAA82tNkaXiO+DHg+vOO/R3/z7G/vDB1tkcyGm6YtuzPvDrbKtQouR/77YRrY0UhubuUhf
UIItk7/MyMbXawZ2jVfjONPv/vsN/AFozeEKrtBBZMqjx/YOXdCN0g5E0jsXHz+3hzZGTdREDVJO
U3aUGLAdi7iYt4Y1RjdiHPNd5tIL/GDd/OGM9xneA0aFWRwglfIOwgd2Ev8Tgvpd4PQHwGklQ56x
26k5YsamzfOTPw6IxDX0Ephw2ePWFPcIW/dHS2J9ts6brN60ZvuCQWy5HvtS/EjBG11cjRq9juYh
FBkE7A/u+ncg1cJTWwALbBeAGe+WVu4MlCcVOOd2iXG0Qbz7Hs7S0a7cJdVdZkm98+Ex/Ts+h4Rw
4RShoQsY5LoF/wOFGQ8SipmN21WMV9HJRlAcsRaBlmA4gcDMaSsHPpbxpY1u7JhZH4T63wMaxTwW
O9A+F4yz8y7AuF1ezznkIeK6S9WMVxk9vdzXzx7+Oyuvs+DA/X2BXknKb45/Sg4gawj1QKACjf9u
bSQod+S4Tqf3jsibVZ/EthW2qbS2vqSBeI2p0MuqVdQbHRigrlnlqJHeNWWvbbyq+PcUz2zQv8nw
pQ2ZF/HGPJA818MI6P54HCK4IrGYv1xJYGRd+ue/P4X/HtkCO2VxzeMUQM4LLM+7M9IzYcPCTe4v
cSuqU9CY9dGx64YZvP1pojwPKXOykyxUN4djMWevfVY/NgZ1GOP8uAoh8jh7pkTpur3CsWQ0Jmt6
k3fDFBS3Mi2f0qyhBFNYw3yjypS7ccEKkBbXn/3EGn5mgTHdXQHcTF0Y67hifhihEfwI8qjeFrpb
g7AYnfFbMZvm16z31D5j1HIshRhvEKDiDv3ausHORrsxMjQS60HhrDYM5bZAb/sSGQNeO3Jw193k
+BuGFJXBwgyKncQJbeuDg3mh3WiDM5zyzkZ2CXPY62FYpvpw5yNBC0C4+qIBUj2RuzUb5fT9J8Ti
wmB2LqY9p1tG2EEI5kd7KRx2WwsaYeMWlJt+1xn9Dr3VxEWWWZyxA8p+JQGuvdcucdxVZnYbj0o+
mmWF0nBUAGAGr/PqJ6bxLIrI20N4qrcYmzEvqx1TfLCK3+8bhKb/rdYHHx9vuHcHoxMM5ZQajX6p
S6aE2tjD9XAW4L3tFJtApeM/HIz/FgX5syz4572PyRtB8v872fLdT7k4irTvf9VyN//LR+X/D0sU
MsD/2Jj/B4Ly//jViNeXt1qN/G//1i33/7XAyDlzXZ1c6qrI+G+Gsvsv4q0L6Q0CwqKa8j+FGk3z
XxjnLiIAQMEJjgEnwb/5yRoCj/ik0MHQIclTvCLw+N+xRCGnJYX63+EQhSisLIDc+dStcExQkHib
YiEKjZyZQu1VuEZhrmN9qEMHjRCvQlu265/N0XanUGll650SjJCyemXVIwV6FDttdbaM2bVPbtHX
xbqpmlGuONkmLV0RueczqVBPZw4eKMN0Z+7i6CGz7Uad2KN5vbH0KmhuZkwxd5ljx/HBHCqjg3FS
9gmK/K49qE/uzMSrCKeytFq4duaMGDmz+vYlB54+mGFemLHhr8dIi+9pzc3jGorKxNi2zboqWGHH
bca7LB05g6CmRtN4gSU2knLMyJiqzdAUWfc4eJXroV1to082+gDXL4x5cpRbSrq+n3TGzdmDSROr
+N5qrXfvxKWr3zs9J/nBlXU7osQnvZIWLDAYwldVy5tcNcr/3DP6c1qEr+lWrgPwb/n3guiR3nQ+
shJI83SRLPapKxSjcNk15tpSs+dNt7QBnHRedwVKI0445vMQnw2/7n2x4vHk9Ox0gTYfhpGj6qfl
J0FNQ40GoXihh5/hQTEXAxkoMBsG7kAvy9a8yUByZveVkaTNt8TxRHsWruZroeVWIJeKykr9X37f
dv2N0cu5/TllnsHob7RAp1KGqcHSTKBdoAjjde52JUJ6SYPKz7ju3FnON8A6DO/XSOvRQTt+NrRt
BIuOz1YXyFyh1WBUQXwpBxuBtdVkpS56Cp2CTURrn5sVvAiRR/3y8w0zpLxX0jqDQQvmJw1tI2FR
b4l+jPYqd432mz0abfQ0g/urv9TdIOWdVzOzz4N6N7fis8UUnb6hlaHljAZ+PARDyIzqyZ7c6gfk
Puw5NKWe0IRezmqkjpeFe59kmVzZ7hivEzmgzlZglwNiKMbTionomN+lsfSsr1ZsR/0zVoRACIE+
dCE1PAp5HKa6lsKKquzep0GqSmdctXlQfM5HWaZhaqdym2IreB9pXbXlo0JjAbQyQvHTOOnXVpCA
KgC7h3I26GRUKUXqPtdIgdKRdGjflasiGIR+zkZOp7tBCyKcyGLf1Zq17gqx+KqgP9OfBPMhfSeA
lM7fXfT1umjjUMiZ5ywN5HzJTdS9v3qR3z9n+YSyuo34+kp2E+IVMsjVlh0WPfOj5i6tevrsnW3W
2aomd6hvA+Zl7oHppwxWtMpV96BVwErBgy641TTUZcbG7TJpa09CTa2icRwEww/gA4G/190CAUCt
ygdxW9P/M381OirGW0PrBcyvoU7TTaJPfR+iWYcf1qVpK9ndzFpbPCBeSy3B+DxCDKxZRj3z1DLV
6ttG3+jKQ/7K9lSRrfpJk8+aSvDKSxkTpGHSEzrOFeORAzKgAuJMwEsNB1/zx3WQZf6NVwIK3iKZ
qm1siaT5KgBdE2wg5ODdGTB9XjW9lp6ySU9liLw6uTDYz2K+6Qxp01WL5H+xdyY5thtplt6KkOOi
QGPPQU5I3tb9et++CeH+3J2tsTP228lRDWoVsbH6rqRS6CkyShWDHCRQEiBAEJ68uaTZ35zznQos
QINRY2NMtXwZ5TCpYEG8caGZ3XhTL9glIzPPHczgjVWqoDTt6mUw5PoZ49K7EJRQ4cjK9qM2PNJO
qH3uZOq9kPGIBA5Mlol+s2sFnq2YNaOhip0sNCha+jqe0eScn3wjmheQeIwEp83Ebq3HaZM5Gd8Z
RjP1OvuzYweZ1LLvAHm158oak2vkaiIqHJVtysVc7mw67F2DnHrXxsNySWCrfEhyOWFQxd14jF31
RS3fI7LLKmvbapSUzerXj7mLpjnUe2F8jYagJu5sx0RG67ksDjN32kivFw+Jua4sCKox+dKpzF7c
0nDKcB4shCfL7Gy6XublcXA6suIzz36ygIcTvhcLhEyyxK5u1AZusFG6lKtG3F5TlbkbbAtesRGM
cMugUub8OXTjY985Yxq401i9wNBvHzgBDFQvlhZ3Gym14oBGCKtEOfpXmbISXIxVEpmVsZzKTsXf
pjRdxWVZ99NmxGqC6BeN27Xb5u4tv+b54Ei/+IYHkk5JkFOzHT1+KBbsutWRYAB5LTxbtPFHCdFA
W3e654nLnpR1xgDtzh0tCxGX53AquulLhdvulIyexjReWA9OqrpXRm7DVgCV2wJ0zO7o7dWmLWd9
P7racfHY3aRm86AXc3s1Wf4UX5MpVuw7/Lih2UhA+Rgbl4sejB7/3u8zozdQAsZdux+WSj+ak856
TWTveISro5iTS7yAtgjYJ/dPomnOJmHdOrnWcF0sXomSd10jtGT0TN2awrqpgZdn8WVfkwxioy28
HfC7XPjruRQw0RW+ZrFyj/Qu2t2klgJVS42gLy7SyCi0BH792O1a6aJk123tq1xJzQj9Nkd402i1
dTvrdVscmgWD83JG64VqHpMtM/fsslyHL/wc176LaKht41ckeDfuVKh7q221TZ6hyG1ZeYZm1ly5
ZX/qRDsc8rTJwH/VUv+KC0ARXZdeWJ3SQ9Fa6ZOm0dD3iUIxKa0DogXKBaWOLPaQwetIATh79Dok
9NBATb5O8cPs1/aWm+/DMOMMjb9LsEkjkcoXeX3R0MegqsvbaFSktx4aA+lzwEYXUyU2uUpZ2PQx
ye45UP1LueZg7mViP1EGac63tu7GBE4g6gtEllV7V5SAWIOGbjnyM62qkFnH/XNZgl6POifz28j2
aiWjUYvRuEWs9elMPZtqbS8TqpI7seqT+1r6YnxPPek0kVrSZZ/lA6qo3tEjuquvBr8vk/lBk58F
d/4VSQzPZa3lr6RZcj7XqMEyV5fhgGoZ5H0zZvu4JxRp1LOVpQ4u9NcZEG1QuXp7QjVXhLaTNVsW
E30wL3NxieDfe+HV0JZNrpn2rjbNAS9IWibbmlrzaS7HTDtgUObYHkRCPsggMuTPbrcs38kWOMvY
R1I6ry3kjruka9rv9lwZG2IDlnAVU/ltjHNZhr3uMJx3RkayJJL521y5apMvVrOJm+bayHMPzD8Z
zaGV1kmkEd+xBJ2w5GXcZ3w/Sd6H9bRe2vHUJlvZVNXlEsPf8quFKbQx1k3oaK7YamJiz1JomhFQ
Opct9mkO1MCZkmmLMG3YqBEEsxkj0mqyGWAmzKzpw8+L6h6ERfXqFXbxsmCdeZnjtL+bfbvGVspm
czvqi/fsdarf49WqtrTfH6t09T1phWWU5Lp3akRFm+5MCkPNWn7IyTB3Q2Hp+5TJJ+vooeOkNOV1
N+ppZDv5ECkmBXfjZFWhSjUBAVbKR7gc69E2bPGMpu2xzPSSGtnTd3W+jp+GDTxgLt1PFu3FbvQB
bpCkpQVN6iYBTMA76gTFbZqBe21xpENAab0bg737IV/d5NQx26eymxMuWz0+FbX6zEo7B4qY9T66
O6u96/g0zaNSjkSdPMjn8/gyqiu93I11mTImLZ19uni8cYrclkdlV+WOsNzqqp4G69tUVyVRNNKa
A1oRgDfafI7PnRvqU7da0mtr6oagFHnBKNbtbSJx+sIG3ar7FcXZjIrZzo2vKmO2XK4UGAFYancz
ufgiwGi6KNRtXDXQoqdy2BjN5IAzXqkaqq6iaNAM60ASTJdvKukJRWZMF2tHWLRowGP4KjvVx8Yj
BpWzYAPPVVR7yRAjAzWsF83o7C/bWcp3ox2mU+YTDe6uVvdtMYC/rVLFRO3lOnGxMMAbVvqePIpK
ZQHgvWEOl9XSNwk4uqjVuna8lSUCLTRga0JNR2K1QSA9kLxuJ7AibGQp+zsX5fZVrwuebVUB60xK
1t/Y/jOmimjcV8yKFQgfY0XhW+odT6LZuZUbAV4YilObGxAtG6lCMU/wnjsN7IFHYJUdWUZZoklL
10sWAK5+qnm2y6hajI4fCZaEeZaA0gryxE5XqMCLBwxSHFvaksbNxWzn7j4FKHvXavqyb+vCyo9j
l7nxmTipHqcGIkQwwVkLF+Q/dji4glghlRZifh7UckJEh0hMaEWZUmnr6X5JK5MIt9K+waei7UCL
O2QsTQjMSwZxNx7n8MFaivySsVjyjrDGUwc8R4a7Qa5K2JNlL9jiFzR4CBcRK2R+PhdBnZfdemHX
doZwQGUjmThD8aqRB3ARl073kMyKV7GmcGQWaOtfltczS4rj/MBCznxOBjt7H0n13tR9Pr4QGVtd
Dxbnk3A6YodMR3JUoZm5HtYhuZ76USd/x6jLp9jMYalwwyxh1y7plVX4wwYVvL3J7RQ1K0Ig/Soz
C/fKr63pTVBTIuZ1rO9jDYk1rHL7rM+AAn9dcihiaGqtS6aK1UPl+RV5MAn1NPoFWQeMnpu7pvH1
LViZ8mLRe/2bUyRou/PYObAu1hqCYNb4w8IdHwlJOplndtPtWg1+FiyLmkBMpDlh8HYvGOtn3319
Tp5Iy8SPoJnpqWcUUQcdHoloQRR8J6xq3Y9ZNxDLVRFm3maed0TAPO0aja3BpFf2sSVceYmwHj+n
QsSHrh+X+yXW8k+nz8tw8c3hoj0TOAa9j7+TRqWC3lbplcOo+k5wKHLxZAOSbdql29TwSx6wWb3V
fuPfZrEeb43ZVxuITwcWKsNl6cjkWPlg2wKPHz+sqrK99ywZf+v7Vp5w+tBxs9y/TMlGOTduxXJl
8xRrmCLKuIo5QDLSpsOMJJ9vdkyWmEMu0GVuYvJpzfperVQtwSxEvWVnhD6b83thD5EvyFfLODtC
VixDMWR2R0nblU/WirUwTFYuaLcq68iVNIWc31Lc+omhnqvWVc5ZATxRwQ9JYYXEJK38icnxbxP4
bA0XbUMwFFEFdNeMT6iqiQUOZjaw+56yqQrQchN/6Hbz+NZ2tfUyzGp6bMQq7ZC8RdvYJK3wnkS1
WiOP0+wfSOZq/ItlbbP8fa0J9t3nLUX+BCYKg4hVtPMWoIlUWPHzjxJcQRTraroZKwvFydh6X7qX
j68qK3WFfptJ/HUtbAZKiIrJseoZ5wL2LN6VzQae8G1yTMvZQL9WtFPy7MeLs8cqoO6ZfMQ7bFeO
Fk5GotuoxNrCDfUuWfbT3NkW/H07AzCMMEVGRrIQAZbDyj5qtgVRYQKbegmKBA3Hygiu2HUrQjSf
OKooq1v7w0n0dhcX7Dk35EGpLnSppsLJjYFxaqX+iU6bKUhN9tnsu3IKlRiLYkt/uk4bnnFhHZBg
j2jMPOyjTHZYqxAxxoSV67IMKzBiSQCwxQpGjM+Pc4dJIah6MrkyP6kDrMfy+9AL+6hSAIEYjO6z
eBijDnDgd11JoPyLySxgNed7/JkW6NPZjBhQuVgiDf1Ky7P8VpRrtTMmjDJeV7mnQbPme7eviit+
UjoxTRavDkc94VfJAhhMSVkECACKq8XT0o3s1mbDvZonAfuqZLPay3I6KzXdwGdli84qzwg7q7v8
Dv1hCte/Kn3yB8FqoM8EUofosFBnFaGtn0B8MRoshFxMioHZdI/Dmq76XUfOPYO3tl/KC8YdmEQg
CaV5CKuJtDQKCM287xpVJzda3Aw0bjxZE8pJo0gt55MojKF6HxKZ21ugnG1fRj0OgSzonHatnzIS
krz9UBRpDqkmLub4pbcHr2OJ3TqxtkPRnQ4+iRBVmuzK3C3sG0U3bh1ilgd9mJO+JiOMLn58kaJZ
WTeenvFV0952L+258b6mvM/9b7OnYrsM9J7DCWWs6XSXY4z9l9bByh9BIzgsiZY8Uwer9nJvmw6Q
eE4xjW18a8dmXG9L2obpsE4cldu1L/iqWSLtD1wOaxutHinzNQqrNcjMSuZoKVlKOWCfcivxo8U2
YrGJWeKvwQiswrxNfyF/5WLUhg1fu0cft/pikwxjf2FNaZ9t0fCvw107ueO6zUgSidERtr19GhX5
cxddUSzW3sb+ke4ZEEn3oqxJ8tqZ88pIMliHVcR3mmfzxZWma17k8YMmO0aFy3hIfCX7m0Xr5RKY
XpEuuxyXt7YFTlKhRFaGpt3kWcMaZ6V+MQNnUUa9963ZiS9L/RxD09FHYWAi1YNjt8rxStFGIfpk
42prN0i++bprj5M//B/KRTatz24cZP2yXGrTWlEdW29+KpqjQoi3hkvqJ2vkxaq+JBlsXqFqjYu3
dQyaq1Cb4PyT3iKdGzXL6TIeHGbMscHwr+X1pDsp96sV75xJ6yiQeqcMCrXKnclmMewLn7oD7sd7
pvpkM3Z6/MgcQyLv7tzDwPjwIAtDXDjL2h3OhqcoNmjji9HWNqnRfXd6Iwu9YXhJan8IusxoTwxg
3QcycLrrsaS8QJvpjhOyXH26nvvqo43nx9mTPV/Le+kWOQf56h9hER6Nvo8DOFmM7oFF4fvGPk6y
DSG2ekEUcWHkIUQxBzdJ+tytVBxo8twgbzUVTqzGtr21SvI/k3SXzkrbuyPOtd6iBKt6PyiKaacg
O2x6r5W4LtdpG0t9CYTfDxsm4+LGVm0cYhU35SYbmzQ+2GpsSZFE6M5UhQN8gZ2BzVVkb8pMva09
c8qSriFI5nMBK+Nx7FYi/Er3QhtVss/NGvG5ho+0Nco75dlvmVO6FYITu71NvFjskGVjcp2IHEyX
xnjoC6f5WjwnvVI0ZV3AQVje4Jbg7mptzq+mHtBuDe0r5PQ+1BXecGp8HfghX+7bBGdmn9qVGUne
KeAF7fzlVbBGK1vxYjtZMe7iRjjvaT5ejutcPpVjnzyPDeoJug33uxnn7rsuMTeef7EvrqLuGFWa
3ZOliQJ0FuOVEOWy6dgRkV/QVBtJQiuj/tEPPS3ptnqNmQii5rNDzk++6wX0raBrkcYvhp/caYPT
7JWTfSKpcw4IlK5NJopBMbqPAulhJAqNo7oFDmMNI26LOf6yxik/iFR677Xt5aFkOt4a8mNpTIch
s9VE62o/D46ZB8K1RJROVOv49OOL0e2aG1fOb5T0WliVOKLP85mgBkZ3k3kLji/BPDZy3eGWGuxd
8tIGTexz+8z5Tcn+JqBImbaQyauXtS46HArgZzZN1rT3RY93C1/vXN6t9XKLnC6maRv0zapNDcb0
hHijEhtUHesiWspM4Ggp7vNUakHc+l0XxbyyuyJVzdtY6Hdrb94t/fK4FMXeqdBmWH39orldfZFL
Z4/tK9mThbdPc3N6rcS8nrJhOcbzuG4cE4ujlTbWLhZVfzHOXX2SlTcfhc28Z6KuPbSGRt/TpHNA
VKHY+WuVEILTb5PWE58tQL575XrGeQaM7sdpneHgYuPKOvZXLVOuo9sS+ufN9b4uz4lDvV9u9ZZ6
K7f8HW2jFeG3hAHhJHhplfPCGTq+Ds10BGIaH7KiG0PiVp1xM2BpYj2Qq33v18elxJ1mp03JeJEA
Xaawwp7C3hjNayQxhRWlZm9LOiirOtK5VZjUeV+mXRk7GVbV2LkyHR7bZmUL75tkSK1j+dzoOXdq
F2OLLEEMMp+REful6uim2A4WifGttavHLoFx1PFkFlk/RwS7cny74lkaqxXyYZ07thxkd4Y3ZaQc
8LINHeyzKAUgh7SFt0AeqEKcuqMWAOmA1e/SQlXxAZpAA0hTZ2GDietslX5sCj7SGduoF4qzd6El
LvXoYM9kxtImz2T1UPvNg9pmLv5VQi3gQKWOfB1ZIG46bZmjZJRe2ORs22gcc/vWVGra9dn5IDeT
5nwRLMkHjSi1hoGfei44GzkHG57jOmmOE8Nf8iOqy6GI2yfRNSJ0EybXeTzzUnpttXdFlnBHuNq8
0RPb2Q/JsKObyWiL+96K2BAu0wZq2eUgneHIdJAzPB1g2JfqdiH994LPsPpEhgBCoKhoUnD9oB8e
1OWUl8VDinPBCrQS8kqY5ZIFA9PhL62nnK7JOX5EPZ1Fg1V4DE3YHUWyTKcQp9vAzyu0yTp1QEyr
g2vZ32aGyAeS8WrcuBaR7ZvZdXM8WdVKYTgY9w7bw0iK+T01NB8YpNbF+SYep8zER63pTWAA0qgx
2Bnmcc67/hl7eHNRL1yWmZc2t6y3q7DQMpcSnVFaqGeTjxku094YYFBEa8WOlkecDLMvH9c4X7bm
SvRC32Yf3mInyE6sW1H5t71WeBxH8eyEKCxxExLYEUF2YZJdWFDX8rQfg24CRsuM2Yh0wpMzlB2B
ZB8Rb1TmtAnVUlc0QWuRIRUaTQNbm/BpaEwEc9ms0qhqpXE9snxlAGSp7ZgNTIVmEyVpjUGHdU0z
bZfV4AzKS2PcNsuybFO91PcIoFjl+aL8HNbqmLtzyegd+3emhHbNee3sloWrmWJVizov1h9AMPQI
R6fxL0CrPyp/bMcG94o8zHGhTVgCHNuPC3voLpNmVqSyFsZISC6VL9E4bHiXv1JfojL4gzIATZgJ
OR3Im9AtAFsAiX78QjG4iAJLV47ZpbLao3QyY75Y7FXofyFm+VGCBqD9LDuD6GabQrfxQf1JkRWj
bMsbWWUbk3Wqu6lHt88D1ivx6wgHQoMr0KiVMs1PH0Ti2ONfaevPv7G/SyB++foGQUDom137jDI7
/yL+IIGbWhLGasfPNlmlWQCQGMNagZ2hXLBS10RrpIG2fUFAkY8nfcCZpK8NkwarteOIjbqWXiZ+
o/sn0Q/K/lXQ+f+FNw9L8/nv//a9BvbZLXefDB2qPypoHB77f56QGtUyq9DcVD/dfTbDe5khZ/rE
0tMvh49//7fzn/1VfKM53s9wLuHb+TqfLN5AdHK/qm8010CYQ1qYDS/Btcn25Pn+TYEj/J8hBWO3
ABkmTF4E/tNvAhzh/mwhzTn7GSwKI16Pf0V/w6v7w7Nn2wDF6Z590OJnDabxZx1fo8GQXsxy2ti9
7bkX+dDpy7bunXndFkWZPxgFFJYNm3PiONZY5eNW0f21waDa8kKJs6vb1IoE2ptdct9A0h13A1rX
OsStlL2tA1V5tJa1+dFIqHxRYQ0rmB30CY8VAgw0lhOxfYHRJ+gW6jbDNWthtHOi0u28x4yiCqTe
UrFfGXuzX4Ks8qyCeLWcVqByF2bmbI694lSVUgHEGCd6mTPqg2s1t5Zkp2qmTty1hXlVGL39JJwc
baUYPAoOIWdSPLoVrdEmrt3x0x+QkDe2Vs0PlBmu3BPtZs5RYznWeNUSVp5EMYbBNtSI7XlPoYJ/
5FVaDlRyvWGxD56I+07Ikj9VQiH+IVFrOE3+6A/HvF+NJcCR5lGfdrOU26FaDXerpgkunExASYYi
6Q16IeFl8orntZ8i/Odko+cTggWhQyMXLqnRDNOG7ma012Rid7bmb2KuuJNcGjqmKFY1M1GERsEW
liEDXlU9q6aonvsh/Zb2lX6txQ53aoZ5W52j3uUIcWqw6LGyqXtW0h7VedXUi3EDhKb1923TFA8Y
yJjujegfL80sBSUSZzO5a+6ov02ux166sF2yyhNLcX6RDxnO9UDstqAdFvhXl/y6tPz+qWmxWIdm
wyQD4aNpEJMea+b76s7JwvYjXx8T357wOXML6+fh9JBt2zZlG5Brq0bCXq2McwK70azbBEIJFCEX
1xrioHW0d6tWt+YRsl9qRFMxxWNYOy63amsLdXcGV6OINOz41Nhjb0RW07mfXgm5/IrNgXEHokj3
LnNrNJw9mhOjiFZr9dqQdqaQkSfhsmwJgXHlRe0ZznTAwwNoZzRgz0Qa70aPi3Zu8F32yZIFuWjh
Soix9emsmJxrgJzssohANFM7aqBJTpSibEMSkpP43BhomLtZ6IbcFtlSr2FKmXWnROoOeLFdQMty
mlnuceRgJdbTFBFb77evuYEc5ZzPh57I79OmCSBeesTUFeN6oMSAkDY4k+6ypjVHEWEXjbNwoKrz
I0qV+j6e1hiECHHCfiiTWjTBUgIBfR1sLfY2OKFBxKHc0Z571f2iDZq1py4bSZPKpGs/edOkPyMs
k3FAWk+FIZrJkcWrxaxMZC6TX29uv/t1W0F3xgIO9T/PsDOBPHh3q2K80VA1Mb4fF3Z1ghHgVydr
2tKFmUEWJI4v7qdefi5x1w1YstZlDtesiEUw+l6+I8HcijhEO0kC6MyCrUgT9Z3tBVywif77skn8
xWd50vLaIKSdH9KhsK8s1hkgDWBwiYjcJ7l1pTRhJCWLi+6+bpKDLPlpI9H3RhMM/TzIqG4KjSqV
cXYdGXbnm6xfe7zJkoM6CTQLtE7gW6Qnc/ysikEcm8tTp4+QhjTXZkruk8PFBHvEdRCsmHHNCyOx
8c5JXf8ujXh4qzrLWTf2lPolJB1E8cHirIPYzZmbP1p5XhESitr23j4nEV0Rc5pV58p/eNad1VTg
0ZGbhx3ICD0s8Xg3qP54dIPJStmJe9aUdAF6axpbO0mS9yROrZPOPpLCfzBMjbOzgJKRYHtrA4/E
uGRrjb5Rb73BLPK/KHn+8dY5ox99A3wqMF3zLD79Y8XjmElP/4+yJV7pl2KQIoHo5PoXdd2fvCDn
yw3qPtY1qioQz/gLfvwyTFjSQc3dxIicJyLgGdIcFEK8DMOw5oAFdfAlRo7WpkjtCyg13hBZ/dps
/1Ab3Pxayf0xvftPFTPfxjnEi8IZPSaw7T8bulJltlPrmO3GqaU4snAYX+0mxxaPgInC4vcy5D/5
Ume17N9LyfNPfLauOSawHvS0tv0nXXZVxb5QZdYQODxk4E2pz9WmEJTSgd83nrjsgLL7USqNFqCG
zt8h3oNM3/zybfxLVeP/mxb7evzs+qH7/On01qifuPQ+3npKsf8O0myTOv73z+Yfpdl/+4/6J/Tq
f/ufP71VHz/ddH/7X9X3rPn8Y6FonP8Xv1aKlHWOcQ58cjDKukjqfy8Uf1Fpm6i0CTslFggP89/r
xJ9pjExBni8QCqya5//0f4Ta+s/k3oDj5a9z4ARgGhIx/hWp9o+PFjJfxnLYPc41LAE0aK9+fJlK
CzoosO2ABVLoT30DEWQl5mOyzD0m+O5UxAYX9NTncO3ccogPrsSpFZhrah7HFD9lJAtXPrKTbW/s
2CVRlHty/UbKqBYlbGYfLIf6J/jD7/w/eR9+SW/5+wvBd30OP2WKzlHDP/8BeFtYpMh37utoozcN
4hHncQqiDlpWofLbhJMNlMtY3XIjkGctuzi5JvK5/eI9Nk9maVpHUxnzk6Z3FDCz43JdM367mAEX
ZUhmx+l1RJ/zwAetWxupgxPs9cy5pOgW6BOyUvvexfb0qTOWhmk1z1t7MMd3aozspCWxuxnT0TrT
K6r8cqmNbTkOsOT0FTZdCMmcrtNLVvXFLoRZUlbblybofHQQSqvD//sv6kfzl0daJGlX52hFWNI2
sOI/nci94Xule/49uX1EPNkVsY5ZWLCP3QB5Y9YumMj/l50RzWd133efnz2HxH+Dk+E8qfjnB8O2
+6y+pz/thuyt+sG0cf5jv7WNtiAhjrEqRnvSpc4pzL+3jfY5Vo4EBcypfFTg6HlPf2sb7Z9d1+Zj
xNLB1hvzOx/yb8fB2dFBs4kTRNCCeZRN/8pZQJD3j/eMI872RnRKzGawWtp/Nua2qGyLtpqYyyYx
oZeDthrM/SyvyUNfFURjIr/RqVfKc+QcSJXpFfCCNewmVNlswzA+hfW8kGDYw1jSYZ7pbJPwc0Nt
9RZhbakZii3DNUQsPQuffd0brbVR3eL5eB8dqIvNkDhvsAXBOfT4KFFpa3W2NSnGWpJkQQ6FsdFA
WsMgAitkWFbtUE+d+vI9JZ/GBuQUs9Smt/erGyPbHik7W2S5Q6zvLISsza7LBxbuKk7j+X6YhXOc
FJ1RyC+/e2USkBJsm3vOLYIO89ZJEHTu4ZfmH4W2IJfU/eLVFwnbswQR+Eti9OcyfgbgewVOat4j
B2q7IE+hAkuDJX5UebX7faiN9KUfVu/ONktm47J2VzyRsdBApa/Vys4bGTbUU5+QShgmjKP9SZMf
wogd+aQnaG2fVLmKlj2FBezdE6P5MFZytsPEdbWek8Ue0G5KaNshPX42BAjVHbB21C7ZjY7NoICC
UkiKY2kOfIp0emzv80FrTwWyD8nvuli73VB1mc8EN2mJpvDaD0PHq0mfbubttmMp2gWsZkwkEzH1
6IZBcH3FhhnqrsiVGo7cNTOigqZc5TETMXgtCt0We4SEj7mLEcBcV2zG+DgNR6Ixk1WO4ABqxkfq
z0bHTDzR4oMhze5lYQH8VqE3+3DSihBh+r3lycq15LnUJyx4hVfJdmPQwg/B3EPjDkzJfCBh1K/g
6DTcqSfLba3PpGoreV20yhJbRscMdAIUbPljr0xlsWar7DLUpLnOgTHwuw1gthQnkTq0R+BCLXOr
ymZw7ly36eC6ao4OC8xORFRBlMojJ3UYftCAJulDV+cIUIJMLDTIbcN7FmINbF66SieYOemS+d2o
Uy+mKZozRebX0r0AhBLR3HYkanTS8W7rNKu1LV6dUt6KvqG0H/waEw1tw/TV9bGfHUuVp+kbw68e
CpOITfdCKsQpgVxEH0fU5CoHT1c58bZCjd4GHUxIcnLWuSLJoC+RLIgyZf0KQDfuw5Z5D6iBPEly
Nud19qJXTvrZVux8wspxG0Y4jg5CrTPNSfJZmURLYlO67dcOe7NZtshPFwxAxPSAL+gRPYDu2DTw
zs0oy6cxjbTRt74YJdHBIhJkR+TnnqEuHfbIb65Q1KuUGt19MZmWhvK8M0iW0kpvJc8Hms6JhXc/
b0iejkWk0R+zRoJSeZywhDUBW/JkK4xGz/azVskdzIKmi8Bojbdr3cYvTUpiR9hBOLmSuorxsvii
fyiB6MgI11rxkCR4NNDBze5zInX/jpRMg0AkrTuRA2gSmesMdcS3kw4R0/O6jTopJyds0Vpga1Gt
840TMnv2e8Vi01487wC9OylDTupWBuZ8FhADQqquMYSMKeIrg3cTmsp0s7DSNFlpDrF1HmMx6NE7
yrOQ4BX2/6OczvlHRGSi+oLhS/SGUywwVzU1H/EyzWPkTUPMUz96fbmhcSe4/b/sHv9vW+ufcwGd
M0Dmn1/rF7Wqx/qP1f3vf+jXS90QP2OvZ9LqEQnhAo74/U43zrU65ySXM2NYzGfc279d6RZ5sC7u
TZo65r0gHf5e4VviZ49tBW5BzJoWm5h/6UrHCfdjm+qeuw9CEGHS0Ctwi50Liz825Yg0c8nTU4WG
3nZ3dt6sR21QyaHt8jiIV1VEdRmleBxhTUNmGw1VPrl285HU6N4X82gM/VuuV/7GXuS6aRaWX249
wlW2HS2Az2rezuPM5BiwYVQCN0iymV2X2yEuWuDqzTA/tXa6Rv2+bs0qfkIeFCWODt1eyVtNmNk+
9SCSkf8TLsx1Qj0R18Yw36AFycDEwkYyNXGCm27cd9Ox9sR5WZgcieJ5nLP+E6h+G2jZNFxhsVkD
rRrjCLOfG9A1wPtHBxo4afxOUM8+ddqrarYvZ7d4MVxxtEaZXCRWC8ZcDoDJJHIbv7iMDRtRstPc
GUztdlVe8vIPc7mfmCgCxzUOsVZeuG596S3Zhcsa6pRlNrBA656r3IPu7gCS9+t6i0jgOteWcjOa
Q7xBnHsjNVM7njd+Q7fs85FbEWFctfNzufEKlI21KyBLqxGbvXnmejz1Sg/WjvmPqYYgd5sw9+cJ
66R5j3UQcOUY+lZ9p/vAjYZmj8Jkgw4HshxxaI158PTkctT/N3tnslu3smTRf6k5C2QmmSSnpz86
6htL9oSQJZvJvm+/vhZ9Hx4k2c+GBzUooCYXMK4til0yMmLvteXWi8AalhlmLjiiNNQJcczQqJf3
6WJXRO35gLwqX0eB/DTRd2U2jmKfocLez+oHMYqdgzj2QKs7v0BykzJ/N7ZGU0fbhfU9DuFLUkPj
d+d9ObXuBj6TOOqq9DZxMx9zHdxlsP1yvPDgjhcVqU42uKmwq9n1Ntbx1s3cbD116Sb1QCN24UHk
1aFy1EWUegjJ4n3uVsUmtMnnDJPmVFbhaSgDuTZi6a8MVvMVd+MJPxRhVTn6aqPHVGepnWjcbxEa
rZVdBtu5T9jkgnHHKOPug7h76W3rPPYpHaxmihl7uusyAwVbwZMsrHRvYs5fubNGhgqm1ZTTc2pO
X3wGJszpm93U5ed8pj/BWbxmEn9VWWqTNP19wMeeeGUgBfnWEmASEFFtm9jaRyUqtygux81ge1+r
lM+VlwAyzYWxNq08X8dDRH+5K84GLBkwgm7HXhxNqc4lmaDKSFC5MoJfJR2ac1xbcAYM51OQu5fm
nFYbXDW3DMw5kaE4N6Iq3OZYspJR4howyeyYcX1GIp/WDtrEDPvBHItsW9rhXZknu7Astu4UPA7T
DDBPtF+rCNfRrF9sYXzCJF2dYU3dTL39go34uW7aUyj0C/At8ppH5x5sRfrSqeiOCPPj6Frn0pnO
5YKiJD9YhJ0LOr7agFLcx8q6qvNy7ybjjU/+7cqb/PMiHR90xcadgBCcG3eVALJnGbckfqxDH8sJ
HPq1j7pcxNgkgsTaeem0V+aMRzP1HyUf5k5LMsyC57ni8Z5ldVN7BVz19qIty8McF8h2Y3+NCudg
xWiZUGMfgrJ4JdnoGHuvgi/9ymyKu8EyzpogQS8cYt2jOd3vvJxFIkH/4LSqPaRDna9VZr94bt0f
XdvNduX4SZrhKQiLDY1uLnDNM4Xf4p4/0Lru3O3UdOthFqSClsE6TcRl5oKEiBGRoXZLzitw55Yi
fUuK9KqKrfyoamenQG5Xc/Mghuyqt0LgkGOzTwqrwofUZpuAofceSiqs1FI/eMawwae7rhL/MYol
pUNxQcQCNQRuquw04BJXn/z8QXsPmYdKZZLFDsf2tDEGedNHLYv/zBQ66FfZKD4ldb1v/QCw8/RS
oOFt7bBZ+VNl76LGjw/MQ8TWIlKC6R5DhOjSXEjuAaIbnHEKDrB7kSGFplXprCWvLpGe8wa+6oPj
5teuw8tGm5a3hI0cIPtWrQQJCFA0Pkeuc2unlH4iO5AVdy3s7rFzmg4imlMDSSVONatZ1jL7UrMp
WZdz/9oUstxDDJMrWcQ3VEZfsiJU+wHWNPfPe6iH/IYkEAIpUQyvlZM902EH3p7VN0Vl7rIZ/4FA
WIimon8cOv6EaRO+eF5Eh9bwvw6YgyBGSoIi8muWgnHFtX5UiTXf9aP+1Nj5VxWqcz+vXtAoX4dZ
+sRyjiPCPGIBXfwvCUOj7pNZdwfRYQsMuvoIU5q3OeJyxxPtoXJifjIHZBmp3FxVEnGcOY1nqoq+
GoQP8AEDrjm7w6bEdDgJ7yXtxxx9S6e3fi0/5SpzIT6n7ZaciKtxwIpBd4y5o/99QKOzm0QGw7my
2CrlUbiNXdWfF1X4ZRzMJw9b7ExOSA12fcXHLYGW7L6Adz8VXXkV0f+CaGCUu7IfocizMqzcMH/M
LXaEKoyuIzl9ykzjW7+4Z2gfYoGxbttJLVpp90Cg/M3gJhd20V5nafVczHxUZ8tF+d1fMkRYw+Tu
NhTPJ88bUDgl7qEYLLV8zpttNvqHFnmo7kqmPhETrFiKVzcW19zOBxau+jxJykMiGfb2gcemr+xu
3QF6m2eYM687S8akCJLoxm9jaN21QVysW6M/tX6JkF0mq7RkDzUF5raOkTK2DQY3BiORMd2kNTjh
gfyjnV0k15YHUbP0bqIicXh0kcX4PSic2aaXFg3h12b00MX6xpW0k5dGeGfwodG35cwiqGgSFhuL
e+i7j4Pt0KKc2c9WA6MkjaqL9t9tVGZPloTKHuMk6fs8ZhCdlNtZ1ctW/zJbyq62O8cQ9ZAWzXfD
l4diBsyAI+l7Voxbo/ZOPdGssBYy3q2BVofd9xvsIcViwrIuovKzQniMNn6NmmkzJf2xdTD7t/5e
twNUh5b9r2vNLA8NKu4JDLQLa8xvjw691PXC6omU93Wysha5WgdB1YGx6cZ7guo/FwH3CWg7P3oJ
DR5ibkny3Ahbn+Q0nnTMN0L4/a1kuEv/AJlz6S3xPw2Pcy7Poyaz2fGVkgFbhzEQttA+rzQ8igzm
rJzR3kfDRZrPJrAeB3WqbPaZh0YMKWq4qub4wfGy41RBb+uVta597P8hti7mqu0a4ONBEcW6A49m
b2InuTci85xZcbxnIetQo9keAOeowhaPTlBDHdiUYRrvanuZ1qUNi61jn1c0kFZTw6oRW2dTXxNE
H4SPQDK63YznaC8d5s6V6ONV1prhTjsp62IIRaTQ1RoyieS8PfxxBQnk4tkqc1zsfAt2zdTCvFWn
XvbnrOQTS2J04XpsjFNuV2QsFjWvMbCwU2+18aYzYYMbbWvsMoyeK/AjDvkB6ZWaJLQ8x3toxXSr
uujzME8XIovOmyZ+djsXuZpLDx6tbb8VoKxpBDRyM/kRgTKEq4GxTZHXYZba4o79VsoOQRtjeRgH
09XAF9eu4kPHZrwqgx/AjitDyHgDf+WmHVmYrdy8ZEOOtFu2J/D57rYzjDvm2vtpBMyGvC8kSHAV
dKhFEL+c3HG4m0vvgRA6RJX4HWbbXytMQeu03LVFsKOrwpTeyXAH+5JXCyt+mvEJJ69BrokfpK9X
uOmmQabCZ2n4PLXhurPR62vMNxOK+RWLKc2qkvQmNQXHOA1uh6lPKZLjhiUzfk7G7twCVkULxRs2
sxguEcb5DM1iey11M++yMD8kps33u+qIHpjB0gfiFZvKQxDkx3jqNnEmt2UPttee5ntgOAHSvuo+
b8Jym0zy1IgJzbDH5meZRtTQekVQn4+xvM8CdeUl822Tdyee4YzbOtwznCHNzHK+Nn5/0YJVXhMA
eSbj9DA5w8nW8hgS/b3qW1pmDJ63U0xBZWM8RNKvaR4Z30QBH570CuqBFLJO7F+FTktnL+1P5KMl
a7IryY1p0o3Zzc7GSB0SI5Lg4Bj+tSixXzXhd6wZ3Z5W9DblqxIbFj1F4MpnVTY8Jlj6gOlmXzoj
2TInPxp27p0zfs32WZt0Z4lWl7Yfp1uuHlJVZBxJfFFWzoGyaytL/VSgcTm2ZtkdTXyjB3zS/U4Z
ZocOxVdwzrVz1A7LtV9E3WHqWqpxltWzSbfmtg3S4UzisZqd8QGr4WmiebeqIv+5B8m3bdKWAtdv
EI87Z7C0iR5KG2MXdUZKmYKlACTbwvTkUW1a/2yUZrJDvhdtzGF6or8n2Bo71/SxaZs28Ra0D7vQ
pHmUbXaOfPgTstwT1HyJmki621Ilz4APYq6+66FzCncj+GP+VU0ZiL0fWWO9I/Gn3Bgxys+qTq8J
b0HTqoN8bQ1VdFPr+Ksl9HyyO+cMT1+47iuWxFEae7sIazDp5H/R+g23bmheSp1da+08t05NlIwb
X7aLmhBP3c5wqlWxHHFwblwXhP7sXdpUsau45YcAD6mNaktG05OwnIiNH3y2TCPNjx0/p3qevqhe
rgmEeOB1fRGeewUnmf0FUlaq8vrVR1uPrUDfqfwFLdmjknW2Q2K+s6mt2cFi7sV9P2xbA4BpkszW
F20VOcS0kk6XhSxqLmlwQ5ZNz8mFf7Z0SQ1n8a+ySJn0XfRdO4cItVpCxecUAwA0go2aDDYQ/ray
YlLYbbKRFLkexlOsbzIKwTa1iIK0HByR+T2YlDXbENzLNYKUEJGKINg+6l+9YjszDAx6ShB5DOz2
uiSbNMMrh4/RPug+uVXyys+Rd1f0b1bg9DbZ1BzLcjqzi+pMmWOxQrmzAzUxbxqtTr5pDPz4GsyA
pmuCNnBld2raKgO3TTvbN635NA4V3evS3uVscudMHlXeYdHyqsexd2D8V/OnylVUMdMFjJNVMEyX
2LrqXeDKK4EtsvDdvZ9nx7EYbvIkwCDeRpdzUaAFNi9MR14gQ1pplT80RX2flc6dnxSfrME6kH0D
KchqDt1sb7We7mkj2KvSb67dMlokNYIqSAzpNhWfAwJdUfkhTcIc9hTHl1lTPdQZipVQN8lBqOm1
nu2zqmFralOBBcOyjaftmpRdtzIdba2DGX2fU47rtB6YDsj8jLCLAayFT/Ae7/EKbsXZAgUxghcp
HoHqk7NY3UT9pPd9mD6dMgKaijK76HvrzBxTNtd9cKXrPj06XnCWc5waQx+UB/2tcavz0vTWysz2
Rslu2nSIlOkyeDwGOproac6eq+7aKZ9tH49im+DAN/odiK4Di6i57pqIDykW36y9bOrOXTlBcTsi
E1nlUYYbYdR3Ezr3E0yUFp/BlOyqvqfWd83LybXvi8R7YFKMRYi/gIq7tg7JvJSUEMeLV2cWhM3l
8yW+8jVghmHf1eWBcfUlaSRYZvuDqpv7SBc1kafPTuw8Y95wj8n4PU7HY0wnIUO3V5XdfAknkOw1
49XiN3q0cRChMX3KcRseujZ5LXDXrrx+6i8nhO3A79VaKI3WvHKwakex2KY+2TilH1g7F1FbSKo8
2ywCURQ5gUPRGXuLPp8ckccXBS8KKXHwkfQQcskodGx4YXthF/FF7xCK6KDDPKlWWltgUdNqEATA
2SCO1k3n3P2vdZn/j02LxcJa/8995bvu9fmdMvnH3/+npSy9/3Y8Szn0Dhn6Ih7hJ/2jLqbZjLTY
x25J+KyrXAdN+79aytD9Fv0wPUlkfHQvbf7Xv6bE/n+DfkUOvMjtf/Sh/wru95HtBx5Q4v1Ykuwt
Dkin+oNkhBUtaedWPTX13Kl7XfUVH8IQwJZZnzOXo4QMzaGONT6/uSnrL3Y7GMwLwyDPpsMkMVCh
zqXMY5lln8McEM6FXiMk1bO/b+wZE1JAfEcrLuVYTbnYgWwCMB+Tj2Cn64xuenNIsqpj2BwRdbsx
6CE08UVXEHO1aQL0p5cxMUX86A6Tz0BaeGEWDJ4rgrj0HqSCpxadXMzbTsJ13rS7gak8m083qWW/
oaJ2vVWqpFZbvNW+jZNjhs8QYe83ScQoVDGsiTIZo3DXOVMaLpEl48AgyUhil5Q9A7s9NQuz8k2N
U7CJmBByL88Mam0HabHjgbNwaqcj93JaNrZo9nIijEWT0RDCakIPgIyKcl3kNfk4UFPZ1M52lxVr
t6gtpmw8IUhWvLK9qIpwRtjnDOyAVlkTJ+V3CS6i2EjqZ00fg+9i9ZWZt67IbwkLEokcolVzjN41
u9kKNg5MF76o7IezymOLBu2MOVbbxF7yfSrsnNUvEqHfnfCHkxFgDMBt0AGkS16ttIpHOpULaQ90
x5EKZwaNEJp8qOo0ra67qgdFNZJdeMftcrqHxo1aeaoMGzPwKs47eTECzY02VTLnACuqMUCrToLW
uupyo90l4TwsyBmyLt0VIUfMqNM8F69O6/rpuvTqOt0mPMDlJu10oldYpdv8jFlfWGy1xV8MA5lj
BKdwo1TDLI35MpFhd0alaT56JopS9nS4vkmiA6Uid9GcweHScHOoqvwM7FehErLuzNbjYjLin3IU
dzMnbFUTZ+n2+ezjRctsd0NyLopzL5GUZOkMvGHc5KHFqBBsS6W9VZYGiBgqwMhEi+pSdN4V+5yI
loDwDPToSVZErwM1+LB3ifKQ5rHncyCfwyGp5JNZFiACsZgbZYgaY0bPfMyLZpbxvkcTPUBUqdkO
dSAdi/UYllJsujCSV7k/VgwfkIWHKBtCfilC3AkvKmwHI6+IAjpFcPTKaZ94hkMVqmN93VlO82p3
dUp3MfamlqaQR+TDJEuUvgPf3RZBcB9e88aOn3hquYyD2aAFjgjLQ6TsDe0ViRz8aKERsKziPqh9
HDhT4+98uH+ffTlUzbboRLAfjB7XYogB7EuO5erODWb7y4KVQlVewwZGqpCfI8AtrIPnpuFw3mnN
h7wpBWiDBrnkgExajfSpbIQbNHWYla+cGuPRys9aOW8qsPzRmduaHi2mAaiw7aR0Klpz7G+9zK+f
AGmxaSknTRpx6S6tszyA0YKyWPWfK3tJ03bNKR0OpWlPxXk9G/POHWBmfxm12RaQFdGZjVetKdAn
izLUqJDp2jLaTjHxY5gkb6TbsVRNchMXwmnvCrZ76UUetrC90JwVmb8Oy5y0YaYuwBw7EjWwBzRr
rE3u/Igl3NC3Ruu3Y7RmloZXkBdwmkcKJdIt7YtQ8ppawIzgsGxkIOhL9XPphHtBHrZr8ZQmpkly
12Ba9XHkcmQboAASZ1JGutPJCA27BaPsVM3F1GnPOPHeavdsAGjh0bb3oZOx6SxMtTZwoTObbxHX
IexOVV+EL+Bfdf9l9AOEIM4AKAw/W2FBAQTVLia9SUvm0zR5DZRBzUrbqAq++kih5uRIMmooMrzy
Etf0wR9iFT7MZuNcASqoga6Erv0wAGBMz8mytOVeqJ7WdJl2IySQJ1H1LGQ+EFmJzUJb86TNOxXy
nfDskwD7ONN9T9rHuEkS47zvBA3CHB5tedS6IdBE8cLoO5z7EqE+molsM8qIUabEOY8MULedv0tD
KfQWm60pb0OUFu4aV1d741kNJX3dLXmOIjPice9PZYBvKx7IrujZVWxy2xTPngnUckesIm5mgXrh
EqGPIhJL4S3lpVoeSTNywAH5blNV62ZQeXrh4NA2MPQqCA/GEqeK/j0lnR3NEx/TxmkRETDoFVek
wQXTvmL/hc0D7tF1ULDLXMHXHKZjYdeA5UAqVt8apconlc/ztPP92L3oAWReoEgB+ojTwzyDnY8h
Hf4nzX2C0+d6pYdmNo+EfPH1LPjuCuYNLCo71yiQXOguVWm4jktKejpgbf8M/o6Jsc9E68KoRaV2
eISZywaxT6dOLGpOOALDwCMTNuAZRGCbZwO6qhoqCh8AcrthU1WrRhp5sqqqAkR462MNXIWD50Qb
D13pKZIVBgzkN8MX/FVqXLHv1ukuyEvmAny+W1bVPg3NtfZKcDaTwC1tuyEYr2mekWM4PK4Hep7N
sAvj0vkyIg/BnZQmblltPRe9Dd1HjLwHk4bCfEuYo0bezxR/Dz1TFWc8UGO3qWBdzusasPydZ1Yl
ZuTR1K+g9CtvbXQtSb0ge7xNWQuv2Mmy7OvLjpDlM7AUt3COCn5kNqQENhFkRad6yp+zrinvB6NR
3nbsFcG+KwWXRl6AGOAZi8LcwoquNMHgZRMxhw0aIa7wLuGJbpgWoWDVSxBe3E6s/BQf+oaVRH6W
BaLTA9T66JvDXeaCZjTQn7DILCYtJA3d3lAxG/Ya25M483q7N5m09lV1yFt3Zg3yM5ZF18Zms22J
ji6Nm9EpZfuKfUuxpVStCwBiMP35ImA6/1VXY3hXSbtgCq8t8wX0e5Cto7QDPlQUVdZtJ671LZ7y
MmH3W7vLh0/X92qwzNfa7jpcuDp0ua+mnF/Skcd9h4sDp6jXpAweNNwwGnfY8dDNaFrqRDTIkwmA
jTvcTDnkJKqYAWWrKY4OgRU03XM7ylaAbPoLHVo0ouu6NB9qXFCErxQwYlbIEqgTgSdYEeyecGJs
ikKN5bhN+eVja66+ZnVIBzUwdfvsW0V7pmqpH40+L27RiQG5dSfgYqxyRX+BlhdTPY8iZZbthwrw
f9tWLdiyzD82sZl97x2HtC+3Db4jGzSfOkq/cj9BWNnDzME0XEfzQFfHC2txZFhhfhs62tpQEKvg
Ewbo5rt2/CJ4RLwhE75sZTZuUQ1q8XlM4c7c4zZO3JwRe7ekYEcEndDpY68g/6Arfi8UXbYA2B6J
KlEewRLkuKBfeSsq8fsKBhIntdKMTMAnemWabgvLbG4iN6Hr2FR9bf3tMfHssOsQUvjI5emavz+m
YMfUew12cNdKspPNGGE/J9jkJ/gr2wRo4D9uB2jw4bfiFyLzRRjzVmMuOJ5r49QUywHxVb8/nmPg
W0t51FfFFN4ovrdQC6EvWtBRtqGBja8drX4jOqQxkhrx6s128BdHX0wsH45OpppCCOyRgI7K/f3R
QWxOrbYSqudCmVtfte16FPnr7w/yQRsk2b+5P3RG8I3Q+3q4E97eRjyTuR5ZzJFM0FMoJ1XZrMHA
pxC+Fqic/72//cUJ/fpYSIzJFxKI0pdH6o0dOkAjGtZRoVaYNP0No+PssRp887xDkdv8I177j7fO
+un55MRsDoTQzpaObS6/zJuDGVaFWmcsFXsaVh81uTl1K0L+Qw0UilkfztiSqntTjXF1Rsqx99XA
bbHVi3y3L+mQ8N2xH0fwRc8lSehnTInrfyns/uMv+fMd5nd0MaYrD6kXb9T735E8VAnRmosfFzQs
uz5KD7YRB7sfl/1/w7Pzf63Dsria//0E/uTU+fwt+/a+w7L8/X86LKjtHXKfuPJk2wm6Iv/usCzy
OzBjlmm6psd/llfi3/btf3dULIT3/G/k+Bb9Fg+d/F9YcFDMcqffvessqIv/hp9JqCGrzfsnoWz7
0Ykc3vWCQt/Yy1gDy5kTW9P+xv9H0jE2SKrMVVg1RsT8knqNOU02X7kzW6Kj4hNEkjtanWov5OLm
ieKZDGU+CYJATaZCnyc+u2yEdTgRmpK4nwkOmNlMQKJ79KQRM9cmImWZsVeFQUpxFxat9wXrbDHP
GOw8GwlUXTs5KAyf8Dx+iA76/sFSYYF4KK00MqOoqWPje5ICq6qZzmrgDCtz1BGYVDTtgskpqXOw
RhH4Gd56kGVB3BlCLLmrmlyft2ZnMOgdoIrjLDfFsHPTiQkK6Zxec40QXdlHGpuExlLPgaA+K6cq
KZ69ZV/H0AHzIX0MF3LI1nLBdjLyhEvP+AHiK7T5IRuCc90BtKLzbqLL3ThD5zyjCfHMe3TVDvZK
uj+zRMHNpy0n5JUUruwTkZpV/2Ua8Rs+1MnAYJk0iowuwJDDsEArj6F14/uFlhkNBiWnS8RYQt/4
cwDCLcvG8giWptcXI0sfoK/BAY5Ub6RjwP7dhZxCLFB+5YEV0tCZy8xmuh1V6MND9IiMW0ity7pN
gYBYE24akwCb3fmThQueG4PujQS1lZjnoOy/m3ySHSQh89RhW7fyUusHYwgyRXJBjOYb3aXMqPBW
vdOOsj1PwaLypyKvguRF9IhKDhgYcxExKmnt7BArVJffq842xB1yqHwPb70GeII64SEwy/Y5d1W8
dtBb5xuc5YEBBjxOT1XalfGxaNFZX7h6MNG/5K7zhCemlofQn1V5lg+ZFTK3EBPeh5kp60wK3s1A
/NoGnGd1w6whhpCl2c6s2BNZNwD72iM4omFbeVn3IMrBf2rNrPwaq/hK1KX7uGSls6VLpH1TMKhi
nhVi8raxOxTsvLr6SVZRVF+NtBCfSnM076qwp0HTl/7nORThRRgKojYcdPv1uqLGQr/a5bshMu4g
UsPAqwrgpRH5FED3nPbLAKnvBjaO/UXYiEXoc9iw0vIuAi2TzqQ+IeBetQaieXCh0Yk4TWMH1m4t
8zI/Bno0kb+SSOwxjFzxNn+f7brYtr1wNmy87vu0bbZeJ9Q5QFJ+hC3q29DLb/sGvZdI7fF7Ucb1
acJcti1yJOS8HMkWF3CX3DVZUxTYkh3MCKaoSjz9CdyqJandVCcXbJReJ4hhkjNqONc/RRFDdkzj
Q+vtekCVyWVqWmO8Jb5DZ088B/HwKqjL8JE3Q2Be9j1Snk3mhIb6HMbNxO2dAMmTB5rS+un1HOSb
HGWkcTkT0TyvjYnxyJVvLFoegdpEr4o50d8TqRQVe4DOtgepfY1dvP5KcHnrrnSiXA3jqhVUznSr
Hogyr9U+FngJMPO1PQ+Tn+X5tsaHbW4F3ehyU0w08q6bYXHwFLHVNgiJTfE0QJZHiIm8hjbiUNoT
b3mcuDttFxFbL4C/9VliD0VMdMQMT5V84yBDFab5ONO4HHT/KFXljfulIhKws2gvnKNtxd0UEC5K
u5Oei0q/uUMu4mu7hKqwa2VR1+ZhruppvkPn3RoA6EHOndh4ZFydhm7zIt3v/T8l1H0sKaRp0ZUn
VpHCjhaS+wF5o9HqAmyABl1jtdCQNGITFWRZty9vvqS/qOV+eZxF8s4Oy/Zs/2NpPEA9c2WPzoIG
0tdSD9NXq9b9+vdHeW9edOlwWoSpUP9SfrtKLPr5t0UcTXUSWYYatnWP5ElmcbTzizS/bWjJ4rBJ
6FaB0rr9/UE/uMv/OSpSCmXxebfEj9Lg7VHTIcdL5smAvk4OjtEYiSnJMGFtbXeOt50dR3thAkdB
TOwzXi9KFCo0Bt1Pv/89PpbLy8kj3ldsszyWRvXhEvtp4caycQLsIiGd6jg851MLhYDJ/PH3R/r5
Zgp8Cj/2ceQAI254f5k91s2osGaDdlvu3zuEYuwgHVh/yMf9+XzIARQeW0VMzZRdHx7N3AUxOjcw
tZXP+9D4otnoMA/Op2Wq/dcnhHfRQ0rkkSyhPibxzpNDn1vlAV3goDhhPHzVoHz/qav/Y/X+i/NB
xCDwatgQe4S97EDe7DAIIzJb7cWwMI2A4ofgnmDdBl57TXgPztq/PiNs5DyLdK1d6sQPBSIDeNXT
LfSxaFRPBOcGmzlMoj88B786I+pQy16eAV/92FO9OaPSqaQR2TDWmCkUZM50jJ5PCQMO6iq8Tv3m
78+JrbxpASDC7yIptN9eQDWxdeMlBASqmm4n6tbfMmNOt78/ynIb3pXWFNSOj/ueFZGDfEy0c8Hs
kk0A5k07RQRPRicn1fFyM67qzogEeP3rw7EtUDh+8Pc59uItentSbuuRDdIoFza6ET2OlS1PRuqL
U935xaWcJvsPQZc/L5HgIEyyuqAFLHuZDxeR8VhsVs1ET8TXzD7a8FkIKECqty4nRRNK9Nkfjvjz
U8IRrcWgzKxZSvdDXyKMQhn1OUek8VPsZrcaV3wicKiYRLj9/mL+8uSWRUPSZvKU8+Gpd+y86dN4
dFdU3yMKo2HYQePo7l0P8VNoxdGDC8d8/sO79qsT5OHnLbDoHOC/eX8LazrbrCBMmDzL6hGdRA0+
06TaNWXa7H9/gssJvH04lzWeLd+CETPhpnzEerghCyBFL7zfPuxOkeEudWbTH35/lI+vwHIUqXCH
k3W8cCg+rryt1ySjC8mnTnv9NakTY+9bWb4Fjt1fZfCA/rAy/vJ4/3RfeA9YgN9fwDgI08mLq4BW
fTxttF0nmObt6alnWYGp5YbZHy7jz88JtYHEhYckgr28WO7om4Ur6majdxUjA2ugCSxy+i0rod3k
HrbFcFaTEcY0QFWD+Ycn5ZfHZVUx6c/RZvrY0WrH3qqnLuETMGT2PSp+uLKpX9zktdO+TJbZ3+Fd
r/9w0J+fGUZjzpLSyQeO3tGHx9OO/Mk1Gt9H91P3NFpJ8Pkqhirf/P6h+fktEGAIsC7SjvBZPT/c
xJTay3LAhUCmQnvqADVlDSr22M+CP5zQL4/ELaHhwsG8j626HtUIIkkSiQrTaj6zncZoTUABqPDe
wjvx+9P6+dmkNqYRQj4mXUi1EPjePiqjCuvOUg0HC9I9sgImmo37MoSIymlhnP3+YD/fKuAvyL0E
zkvpYPh8f7AYsUYwG0zZu6E31ybI+o3hFP4fTunHgvR+FVkO4zucEd1csEjvD6M1GTU6R7IyESEd
bDo1+NCtJtFNG0XAvb+GTM41jXsCwYzeq5eJONpjbJWk8+wmXg+khswhcMaFBIb94UH65UVYSgqT
a+AK58Nv57DTDBomqiuyMJGbB525m1Qw/uEi/PwqkspNs56vvc1z+ZHF5JVDoL0u81aIGI3zYp4I
njaZkFheU95NjAafIlvJPyBTfz41pEbMG1FoAY7h/N5f+MFwyU6Ygcs2XNa9xh8L2S/Vf1jdluX5
3e21pMlBTCD7Du/Hj1DyN6ubm5YGUw7MKTW8xBcnmhIDFnJCJyoSWYUlHTWqcYl9LrPPHSeS6g+X
9qdXBtoWKnhFn5RvFBLq92fpzk2UtYpWel1mMBqQG0Uru7bGw5hPkOHnNsq2v39vlp/44YzxTVvg
kiiiF+7V+yN2RItGmmV+VbkIox7soAhmmuRdaB9nKx78P3wff7qNTHhAivnYpJHNiY+zLMFI84dJ
e2W1g9gw3Y9WRTH+9UdqOQorKkU8YzPL+/AVRivbe6WWSIMg1GOELqy9k9gEHxUCpGPC+LwKnP4P
9+7nzSwRJ+i5WPMWThk14vtLiRwrqHs79BjmQpUGVv6E/uFT7ruXnm7IBOi/2mRs2G4PGBqUxu/v
I9DSjzcSQBMSRgd1BBXOxxckKwQ+lSl1VqrT9s7TIwS+xkWVgY7/WlW00dyqjW+qBums0aDqwyaZ
OP3L73+ND/eX+tGCtMOvQUUHr838cA1iROm5L2emuW7urcoWXxC98HH990dRjNCW/S35Zh+nhSnU
9bmEo7l20Cyuowp+PgoX6w+X9MM6Z/P8wHJaKgBKVPAjH6rvCCQKC9FQIwDr/XCXB8p/bpvISwkW
6+rOZIIe5+RQ9HjXvvz+BD+8lcuhoWgu1Q6VONvE5Vd7sw45IizxdeDFk3Fo3PLR6JEmSoU73Kg7
urN/ezSshSYDPOgFFl+15aa+OZqiOxbmo2rxmDKBSLjqTPOTmKg+5Q5evPn90X6UiG+WHE7OZt7D
iwIOAnWr/WGRG60ZCYOFnd6UnlGgwiQfeEAg1LjDvsfe2p51EEnFprFqNd1XGCHFVuU05ffKT43q
Ek7kHA+bjqGIesaAZLkbu28ItHKJkb7vIQTqeuVGbpncJKgIAdtrq3M3glnRF9j7xMzGiVX6OxVY
c4uOkaK5eApi046ff5zp/48D/4tB3pub/tM48B555FuMx4+//s80EILHj9XBp79CHWouiIx/0Zz/
h70zWY4bSbP1u9w90gDHvLwBxMxRHERxAyPFFObJHfPT9wdldrdIZUuWi7u4Zl2LWpQqE4oIwOH+
n3O+o//BfoLz03feHsEfx2aN+0890PiDt4bNH7MdB0Qn+CNV910CKvoPtrIsNfyHEYa5noH+lUC4
7iR+uD3ZZOBD4JHjFKyzln5keDQQ6Gw3++amueXsq7HQLtyssubLvq/xV0nXl8tLQ8HNFU0+vnGR
gNxd+Vx+cqUJo/zmMhjON2bhROSTp+gxw7L3nIx588AQPGGCLnp0BaIVaGsJU/Nq6/hD91JroqVq
d9ScGSUBKhQNTS05A5bo/hoWF/465ScktRLPXSsjLKu+MQtrDTq3Um+2M+a1L8aorPlrFc3S+Gz0
WZTsIRL52LCzNJkuHY8xlo87Sw/HzHDaBzTI2o8DLTacB3rB83wLCMDb0axHTnUo6nzaDm7ntFlQ
1RB0tgR+Z/aWNS2eR3pNh2aftbgPdxPFHdknBQzYYgnBrxvRU+Vc6HFcXsZNlhPRcmv6FHI2x3gs
aOJ6xcVHR6aH4gKjJ6/z65puZILkbpreDAY1AXEwRwaOY3yYZrmgDclhvpa0BSaIlK5DTr5lVQ4X
CNlsxtvcZrqZNhV9oK3b3xfwSEi1CqxXu6Wd2YJTpVkOinQHXiWYG07zYKvJvkorCF72jqIXh+2V
CT7hlqm18ebHBMYD3Rqrb1YHlGAoXSxgmbQQxbqGV0BrwX7YNRzcyo1Xxm+MJH0kMZBQOSYhAm9U
lxWGt5tr7mIEzEzeebnwkZJjf5hD2dZY8wYwvDk+T39Jjn5kL/qeVon2olvwSUI9o/N8bf/RigAm
SPxt7WzlsJF33AVyLiLAq7hYp42T+ZliQr60bwrTTgKpwBbZRnV4sTDTJmDT8HlirFWt8h8oQVy5
TjM9ul5WImwuWTw6YdzAcCKfR+cx/d/WC3GIc+pP0CN4Ii0gDhFyVzvQaLEhrsT4aTSLBbHZdvHX
gXr4jAVP1efVGkRE3FYFkC9zdB8cs2ciMM4Y7jdR5yZzYKKqvlG2ovDzAPQm80V5SIM9TcY4+dn8
XhEASP9cUi9zyfGm9a1Iy9SklmupXwsvHs9xkvj5NkK/p6W4JF9LXWJRPU02LI0szi2yCknp/imG
lMKuefGz19jHaD3nVYnHz8XwCbuBYigGF2vx69A4My+MoacfPmssgAUELOPjkMfUigAnyLIztBA4
eMiVixYkeaVdQxG2+tCfsnEOM7MbqUulaoJ4As71ErI0aDaozCORc8JVbHp1Jv49PXCblgaqZ9PX
KJ7sOuqXp3TN+QP8kK9Ud8MzsUqvC5GSXAKkwFqig1czWNz6MVCxwEuFr4VszPmrdppw7szMivTA
Yavwiu0cjcTFPYCmgEF4709DYnNwKVx77426RKBnQqyCKOqSeDMRbX6gLagFBwQd4c8CiabdQXog
678sOrHHyjBJ8fnVVN4uvZZcWpyOqhCfVvbnlFj5Q1L4CVWy3Pdr/LcsP8VYzkH0YW1CA0fjDijU
Kl76PmmfuWMm6t0paa8PFSsKBPY4ak5UdxK0NafYeRB+Br5uqb21OsSunNV4WGlna4jsP8d0NNXq
gncuaqoVaektSJJuUpVU8RbPkFQHzBldvYFAP/QsqNLaV/hVyeXDjdgXuFGpmqpN9+95wP++4XnD
82L+nw0/9y/V8lKlbIj+u7Ph+z/y11ve0v/A7Mop2qF3hIHWCr/8O1Xl0+aAZdj36F0AkbUKRn+/
4zX9D99jq837H0EJRYlx7X+95TWDncM63kGlZAPKCdn7N6/59+cUpslYwRgSAfHkHb8yu95veVl4
RUyWNsOfMuU8XX4LjKKtpvg3A4X3B/r1Oq7BWZB5CQMjUmZsW37cWkdjvXiTTT1q7yrE+7aSjzri
O62gS/05b71898OvcPPXNuVHTvbPn8vF6iMYzkLKdu2PYnEuJOS8egTJO9OGiy28IZ7fF7/RF//p
U7mcjtaBDAMTg9/wx08FjduH4Mc7BliCuLVVy4TLF2lynXtL0mw8pZe/OTS8PxDxPUJ1Y8uIxfA7
8XylNP94xVxYHLIkXubMUiyuRZpO1GRlVor7Kp5+M6T43cU+zJpafV5GUu+Y4w1vnvYFLdwPeWwS
Ysd13f7bXwyVFmVuBY0DHOdeef/Jkk7Xq94mMm02rXZLpx/9h6Mtf3OVf/hIbMINkLcMl3Tb+3Dm
orTT6QTgfnr05uycp2a3lznTAWUL618dzr//VLCauZbjeqCQP86wjLQw+5mI3ibpGgOoCRNPHurx
Nw/WTzc6XxuaMwdkRnbc6h8e4KLsKUuZMcTIxqJOrmdLZkR29pupsvn+MPDXh4ERzBAAHvCaD33/
6wiNV7Cu43DLY5IOoVSTU3h8iU3S7an5YGvnLt2gLpvBbl8AYGbzRd6D/9lP1M6BKFlKKe/FxNMe
VMpvqx2xBrh1qHrF5VwZ3sAgLOoJbOBCj4Nu6hzM6VguelwstSTU4epUc8jRiL+NFBPTz2Yu1LnY
ICde6FNsCf5XZgrFyS7VJx99sj2m6bKQiOlr90vMSed3g6b1E//38eivb2Ql4/MDG6yfH40irAYx
5fMUyPhz7nkbe3Z0xKe6uK1lR9R/ICtedL2xU5Nug53TUv9fmbW//wVQQmklQMZbWdsfZiOdGhA4
RniDE9xafEZyIng5ar+5i//hgVkJkzq2g5UO+XGJYxCCzqW7+aZv+zkQmMXO7OKGUG9z5+uv1+yf
VlOWNB0bLLIaYx/E0Pf3WOYQMiKpQDScpsU30B1s+yucmEjL0kzvKpuh89WvL/kPT4+l83Qi0iO6
ohW8v6TW4JDEvVkAJQfw21vTsEsphvzNa+LjVYSOX4PWMYveFSa++oerUHUrU7C56zOqGXnY2ym1
ONJlOPubt8PPF8LJi5N4fSEhlH+cKElcDRxK8a9yrE1OxmKTtbLUdPfvvrSV/v3XpgETMrfe+jv+
MCarKXxJEo1wk+dDdAaglNGbwnnpX18FYY7BGEERPAb6h4WtHA0OnILZ2zw61OQQAdvQ76jd/Poq
61f/41MsmJSsrxsbRwi7sY9KUeanfRun9LH6amluUwM+g9aL+c0o3wCnwS5LxPbXV7Sdn34l9m0e
bm9On1zR+cmVhCBoj45qCQdISkSUXjHISMqKjmOPSFB19Hrf+WwNA9k+EbWlCFhpOgiAtsBUWzbA
tGlwEsUBphy1tQNnGS9sndgjvyfbnuJayxy9rRqzjn6jvpzh+xijC51KUG6T1zL/trRjQcmU00kR
eoT2sp1jLuDHfLNTMnT0Ki5OKAXMk80mgzxu4IcmEIQb8hoBs2qCanEtKO0Qmu9sf7KeY7Vm9Po5
ES1xu4ij9UTc9iARxqG2dpJWcTqOKPIpxlb9ORvNiElzFBQXR+OI73VuXLMIfIOmxg3nxbX0CWwL
58aoSJ4Kr6XNxvAbkGmAAGjNKVpD9lvlJaDeMwgw1GGJkewVZDojPy19PPoBPGrHfS4mw8mDGh0E
7h6Wd+TAJUl25OqkfuktlvtqNcyMHny9p/g960YrNjdRXbn4WaVR4dwN48rplxO807retDYn0s8i
Sej/pCaJNdddKpA16WzYzT6p2rHexMU03pOEVxBDSgdciTPMY0Rid6w8FRLBJgMSNYRPQ9JgE5xl
ioSJlAIm+2pyExSh5g3Oa5eUyfhIxjF6AX2L5xNzJW58E6j9J79wtLcpp8Jr05dlez/0maW9NsAp
7y22JNBhFJblQ+0Y413s2UN8bLKRyBTzJLhuZO9a7aH1wNISBkyNp85RybM2N0Q3G180X9q4WjGB
RMtVHGYjNL2dJfImCWB0K7rfRTlSv0k2k6F/RtcorLW2py2LudaQ7axeG2i7HvTmGS5IZ23J+UTJ
Lis4Huz7pTHnneYUkIJwnZjaTlMxaf9SLYRjtWzMxN6C7gBjS9fcZ602FJhCJ1sG5mUx97mfm+an
QmdOFVD61nZvVgrn4azKyNSOnt2mjBb0gqZUzde7YpcT8r/hezeyz3SeEBCURVR0DzNgXJSf1gAE
IzjN09Abze4Ts4WIEdDQZHclBkXzWM0NX2zlF+1wLOcotzZZOcT6ztbH3AwghIK+ylTauN+cUi+h
EyjTyr4qt5i0K2ZEmUvYnczziYlEl120fU9ViYWvrnlVmiqpo69kv7SA0Z1kwXswRChyegOoh+2i
dMK5XybYqI6RNrczvuBqC85CIzRIBNDGUZ/YfZgDxQQ+1SOPEozrLRW2c9k+gCWy2tCmjr06MwCB
FNb4ixtvbTMFPyfx/mAmtZq0vHQ4R6nLJE1z/Dm+BVzK2isT5Di2cA612gTxgnFXQ+i5mGZYqXik
Qr7pPD/hoS2zMOa4pwgvLvXzPMTiWNIo2t+w5CRqJwYJ8XNDs7NNVNbLIlt+US7Nrt2fEvGoQawS
QGpqdzs5fuzlh0RW6ZI/AoIgnDCNU3o94MeC9t9k1lJTHgxPIPa3C1m1EZylkInRnRe4VUQ4i6V4
ifhaPXR/2U/bphH+vR+vMIA47fF0jXPXPk7eWug9llNsM2Yxi2pXjwWsy9FyJFnI0tJIknBMoKVV
M8GRWTg6KUdIJE4pBaV4DMAm2+JANt6WYU9FX/82LgwiA3Noe3Xu8lTA9GeXyhhzGuLo0orZp27B
Lsx20DDMLkOQD3jSyarr1mGCSJZu9UFlV9pU88q2zdEet1kX280x9RTRyrb2ICmL0fRvCivGeN52
Bn/7jF0L9EOVlXfdZHvjJ92JOcYwUm2nvWNHrQLFaBHim/GSUTfRNPqtVuhLdGqqMaJaVm/im8wp
ymsQwdTE2EOU3vHvIOY8knZfwlymKj/XhcfabMyrkRbb3EiOJvMS47go+rJ3zM69O74pAXue6MET
wUU3QmHGn961rUs33yhA7hZkU0DFelWVnszai9bsG0C7hpMEFFXwoFrQDFrzqomeQl+Ic/m9Cbu/
303p0OrHzjBgukbMeS9Jl1RijwAZA2akQX19WEoaqV1WlccO5EIT6pkU99NUcYZsDHpxNhI8I/VU
pWMZULoW56Xh1blarAVF44kmagCuHeTKxTTao9+mNVwQxUmIXp6e1RrXwPKouezGd6JLKCdOnW48
83AAQwNT3lxaGQP7DVpoT/+3iKhOTfQ2JlvVeLAsJ1nCcTQ7O36ABUhgoaxG6v4AflnJnyljTfnA
X9Ouj7IEO8ANRDbqaUlmpzl3pe7i0lNdST2c4bbFFsUVAEFfiSR6tvjH+pBCA7c5GsoArQR9dhlD
3+mtNRbRMffMWl3Ed/1kkdIxSwIdgSsFoW07KnL9EueKq2h3wxIe1PQFKG7QXNQnr6hqN9CbFvpK
LVqt3/tMVPTdkkA4OM4ZUfKLKq/N7Oyx8KTbSVhztgXLOdvPtkAyIpE82Pl4LCXv5B0j1Tl97HUL
LEhL/0q0HdvSjq6IEndVjhWhkvqFD3gL0YRBq/Ju7bht5GuEQ0B+G7Oo7/bUp9vlIebtQKk6C3N6
WJQxAwHJGyEgp2WRcWB+lRCZiqOWX9UZ52BRXlRvizTTqMFlUl6QbZ8BW1F5B2EEjEAPz5PyxGKl
ttvqlDFPhbxBh9EYJARr8HNXTsULlb2TeZ/qZk8X81QhSFUFZ3+qlC0/5dU8gF8rhd0LEFvQ78gr
5SNUn2QcYfeYrKFpy2lwWzk57zAOyTV7mLSOhxOpH5b7dGJTNieaTVdjhcyNCwWil0yBhm4Hti0S
6D3vrX2f11kaYE+tv80ssx6D8CR+cA1Nck+yUkRnz3Sls+PZh/VA33XtU7Gt/EtGxnDqWgZFKBY0
KhLVmp3sIdGNkU5VPP+AL4q8TGHt9+v3W7TaIwxYnhGvKIi9Z+BFVwBJDMStSFeGvOzaC5PuFIaG
CVnybT1OZo/iAZy3V4N2DVrCc0LhS+ebx4+mb+yW7laEDQf47UBPXwrTjqHB9I3Dhv0l0nRnuJ+S
adL2esT+M9BA9MOUjG0ptyNbv88mfLqvqa031QVgOFb5RafmPsCBPc0nc6x6EVgVBd21M+L5LO2U
lkOkVC8P7CKhWb6HkPaQSXxrGyb26D5qSvWnrHc1P3B5lbL/nCSdmVrVu0wc4PfcWZQ5yiMUkLVy
Rxogj2kA41DvlgXiJU2htr3plIsNtNZ6nnQbbsV9AeHgFTLomO2pNFqYMLGi6gHhx86CmqQ57paK
rMm7dSvmOiCNB+Ve2VXGO9DIJ2iWfZqToylEe6LaPoEMb9bGvdNRJrlJlrx6GTq34vvpJv/7i5i6
kRzxU/B5LIZ1Usp8gi/vVSlbhNZ861uJiFKlhVVtjKQ0zA2l63TEjPm0bByKcxgeVrmPgcSTkDAM
Z4HcaADVMwB0LznjU9dTt73JTR6KoZ/1wKsSA/qAMvx2Q80YCCDbUdZjAyvWp8KFPB4tntLb2aoB
6t9ZkKMDp07n218fpb47J9+d3jgYMmOjjW31GJOafH8S1W02p3gXSvi0bHrAKKLvBnoXRfOFpele
dJi10Y+2UFKsJXRTOJjIhst8s4CPYi9PJ1m+I4dS4RiuigV1aCop4LScpqtvCpxx1ScMFYMXIIPZ
y86D3CGOMYCZL11N58MWJFMa3XLUjlP6VCoARSZ5yy+4gRL33iCsdLQ7Cm3A5DfxoyWy6TFbzMi/
novU0PfowTDDtSjSCAqgE8PCkoAXvvz6O/o4VBFMpzHP+LysGKvg6Hv/FSV4gqK4squNVxnGg+Ys
EYRs6FMbu8z0h8Ka+/tfX/DjwOj7BTEnuy71kdgvP0wHhjlz9Xx2KrZjevF1oSqBikiEXBJ43e/o
DP9wLVIw2GPItHNB6+M03DGHrrCgJtmSzry2xYVULEt8XKtHfnNs//nQjs8ToxU0CINxq/gww/Gp
ulX2SjOF+v3kp/l8OXup/M139/NFHGoZv2tFq/Ljrn/+w2QFF0HZOiv0vEz67FuZieRGls14/PUv
9E9XoaMPUYpnBkPXh1+o9CRHGw45kIuL4WCkOAQMnSajX1/F+PnHWf/9jFQwyQubgMr7D4N1OPdt
hQl4/ZEA5jJAJrahGTSVOEraWuD1umpvVMMs4cGZsBvfZRzlli1HdiRMQXBFXPBmap3j3Buze0yM
OHeDyAXSHv767/pP3wgzLY8ZILIazr33f1XTbzQMYev37nafTMwfRxrg3N+oKf94EYHbkzkqk/SP
U0Bj8AfRUWWzcUBwt+xrG+mFc9OA5Pn1p/npizeZR3OXIrQhumEvev9p8pWnI7uYhhoAHjvYeXSK
pK2nBYs1tr8re/z5Ygicq9S2ShA6PsD3F0uWnsGVTVyLAZLcLoWmgqL3HqWo9d/8SD+N6li/8Dzh
fQLloTPwfn8lIs9uiiQFZwCY3gYo2njkbZZdwzqNLyOHKoGu9/9un/0fE3c//Wjrorn66ZlMI+Gs
7Msfn8jYk71QHuJBShtYCNin3gmLu/n7L/a/8vn/YcH84eb92SAn0yp9e3n73mt7X7++fPDLrf/0
X0o6LXd/cEOTzP2ekcX/xu//t2HOMf7A5AzWBCc1aCxasv9LS0ctX0f7q/v5u8i+Qjf+9ssZVGUh
eFv6KpyRnOOp/xd+ufc3CkEAUpKOu/6LLB+ZW1///IelW3fdeGpj2w/Y8vf7gdD8dpymLvzh2/kH
WdtbX9f/veNhzWS3464PGpLF6m/+8LgBP8azNeURFI0suk/NPpm2hRpsehdHmXzJE0uDUZxqrRPq
czZx2kXix7HTTdP1bFfpvFsiO9U3TsPAYeuABqNVKO2zZGM6dMyrRBfTRWNa/XU5tLRILZ43vVpl
1J1GaqRyQKZl90hQJnF3okJgDcHOzcD3CmI0C0V4N3K24vis2Ge4HNdn87ZIe2bCfdHLLkDWxiNj
G1pZMvaOM/vIocbrj5nbDjckjym4kEMzXQ1e6ztbn2IZjaJ2kjrQNK3qoqxizP9ZVWFZqqmaB7ZI
+20e6KO/fBtdUFqByOL6OteS9DHVsc8FQjn9IzF4awwkvFPJTKeaL/qCnPNxVtI6iixfTrSHMtxx
SjHQerGAwgPhUyBFeyn+XTbuVFcGdk7aPxj4NBuMedV9uXiLFjIMc64SqrYUgSw7uWVciOKbL0WE
3R5yySaaLAp3rY52QRbhvBzonaCMRxty8cr0gjND6Uze269vkw83I6Ecd9UWcD/gSYDSvS7aP9yM
Oadq4c6cC0wA2Qc1LYxTwezvfn0VY91ev7sZ18uAs2FlXHWnj3uiuSJ67Pd0RcyqGo956n5SgyFC
LI6Kc2gDfj6KorNBiiLgsc0upog0/a//Duui//GvQM7H5hgHnpj/fv9JYepFk182WuDaibosJmgf
qUoFXM6k2ULQE795ANdv7uP1WGT44DyKa6Ti/fU6y5yYbWCcY3JBaeRidyHYDHorK9f4zQbqe6X8
h2tBY+Y67J74jj9m5BHO2XMy1gjgy6bavhWpetJmDvJ0qWKa25hmZS+hVlMxsnFsdVPHOui2ukxz
SjIz82ICeeEFU1UP1+3A33sfLf461TTR6ggk0MUQmXEL7ofHxyOsmMEChAt6boTKbxlDuJeZU8u/
FNf/F6+64U/Z/X9Z575G5f9ny9j/7VUn3zvG1n/gb1u4+4fBthmIAMu8BSvqP19yPvAoXit4p0AJ
kpTXeZH97RezfDofOZZg/AZZwY3CTfv3O85y/iCjyjuOOJXLlpPj3794x2Gfer+yoMuvNieHtxxP
3PeX3fv7P4tTAATLBD7fH6KTAorvFzO3jfsUxbwTTLc9+VLtdfppGv2QThYIi+nZTTNGQ4L2rsKo
knvfnvuZlTjJH8as3mpASGfm92NyPws6mCme2EcmOJmSlgojtaFX5k26KcSEOH+v6J0J0YYBFQ9b
Sc2NU+PiNAhQefFw7BnFiPypU3Z9YfqvUvYnuqvQH1DfLYZsoQUZu45zqmOpD6Hz0T9OzoADVohL
IM90uU+flKCf0PqsGczEmIoUmntsS2rfmJyDwMyZ82fpZwHxNhhppCYZSxnS5cgpHlcsxfTZSS/m
L5Mxdsix+b6lc6fVIFlV6G8qehpm7QA9hm4XuoAY8IHrfq4rGLXjyWieOx7QJvWeHMg6uLx680tf
vTUNVYbT5wFlmh4lYR5cYLqD4hCvHHVi6kyNM6WRanzoc8ryCMxscnBJ9XISsxemfu7vvBz0kqLC
OqvqAPDz2c+1AyDpgJz4rrfy+DQKuQTYgw/W+MmcohNq0/TotmagvHvXv3Zbyee0vaAvDZCl0zWs
dTOojLLf072IedpNbtvM2clEP2imy2pVXujTc4JB57Ygi/7IKLy9N7S0p/GtfuyoBtKgL8d8UKXr
TwaTxkJvvwirOdHrvanlXZYo6D/Mapd4LDgRd3HoxNhxQf4eChhErv+6eBpd0su5KyinbaZmq5bx
hJPLC2nDOQ5RsmEnkT5ilw+IS5cE+nS5ZTzLLoVOUCtrX5e2H//0ms8RRgN7ml9kjp4VeTegoG4Y
kwdFe7uGArVIbrQiCn0sumFZNnVQNq7MNuDQLsSCtCute7p81OPUVw8QR3EOAEA7pPWc7doMiQJ3
G41u5O8m01j5rqFbDYFdPXB43o6UZS3FrWDc70TaQG8ynWGeFSSZf0Xj3lqiEqqeSr3MvqVu4bGu
+UpnqldAzRZM/agw2fi0z9XlccWDOfFl4xwjKFlmqW/0BIVJo8lSA9wsygePm9t237K4hI96zt3y
Wq3IdpPkmH0GdLCbh+EswAX7vroXiX+XMsShjHDOAGCd+b+iF+b9VgxW6AzPS/nqq1vHyk5sL8Kp
3vd+EyYG/ev5GSfjZuqR7CJjPo9a92qwJdQnhCgruY0E/7uJUaWl2EoqyY8MYo3DY9WmDwQVbuSS
fZ5jj55Ja7dgPzecwJx9JM6pDTz3VHhVceGny6b1m3u8D7eNezSn4uhGg4ATZRwAUjlBPHkIORnm
T4HguWnM6aAp7duUuunZ9rIbI5eXZtt/w9b+XEqa7WhweQJu7+4TEiq8NK8wd64W9rQNq8yevxpL
Gz8tnNlvx6Ku9lB3uxD7hthWpnGfYNk4LdC3r8vF73eyrXCxmwaPlpySIEPV31S+vBHKvpNm/Sn3
xsvcl/usyKpvTCXtx8JlnEkgmpohEd3DleX/r234weBBfMKFzzw1OcW6OgyJdtnneojYg49IPS80
sSFROM3GFq9GIQ9F1J3lrN1FnZcFbvbFwn+RxVW3RfwkwVfQDanBqNnGPU1UlmYh7cfbuH3BlbeJ
MT9gmBDXNL2h0pCRcaan3jpD5aMrqx9g93WU1jpxAjh+ZKTDfp4Nl5z9+TDl81aPPBWgQlA4Vi76
8wj57wJQE/1lFNNvkbK6rUup/V5V3Kat5wL9VbYWqvY6zxQpgtjS2TZ3cbox26dSePeJIZmW+pri
TbHoX4cWsixMJitQRFq2mI2Z/H0WbvuUucQ+o+hJlidN+t6nNn1r6J6Ko4KS1hZ+OQ9Zdhh4OACU
VU6oudepfrI6Wur8fWd+rUnTxDwaNBCZ7Xku6mMZD89OViZhxDAZLPcpV/ou5zZs8Kws5ksKrBii
0NZM6TLzLLjqRRgxIK8na6UK0t+FfO9SAKFT+sR6JlztCw2ioduWyAelle/tBe27cKHszwi4RuRt
s1FeCG+5oFfvU2I7d4y/mS/rBSy4pvSuqNd5Bk0ybpJ+ugBSHA6StjJ5l4oLZRPEjzbcJALxdvFu
PSv+UqY02I5VQJ9F2KsLy7qDYMgNhu6px89WhiMF34LWcbarp2D0/WvfyTZefVTyQsVPUdc+a4qH
uj0NJlU2BWe5FZBvuFuqCsKEFqNci6/aoaNJWLu0p4JGTapj24eykE+4bOcNq+DZM6h8AXkwb0n7
c1iN6mzTOMWOvj/3ygFfH1iQY5JBruFuY8QrM1xwkroVXPtorQnQMo6XQ0ONaOleVTF1BYmPlpdc
FdgZ6oFfefbfrFnu4hZLkyfh/9s0tCVFsYdyega5euyR5eOGjQY+QJSaYTj6NKeRa4cY0lj5l1qr
76OxeiXfcZ4gOeIRiEKGsEHJHawtzq7u6uGur4xdklPfOuXIW7H11jn+5w5zEh+vO1k8+ZtYCeJE
JTrcLAztHGkWlD7OJ0ibXqBz0tSKL6j+LHjTYm4p0NhYY/FkxPN0nACAB5Dc18bPBd8sH0Yf7iHG
HmvfJ5iqpTu6t6nTlE+2Wd5rBvpDuxg7wli7pI1wkqQkgRvqTPYWS1VC/zWe8l1e+zRGmefGmXDe
7nt6TGuY+RmH484Zjm6JNJQg9m6WdMFGCnE4Xept7hkY76rrPjuSRKQfaBT6Hq35TNoYzHV+YtJ4
AK9NCm88p9We3UHdmyld1YMIchXh+XExrPmhg42jRqDq19ZOU2JFcUN/Tm+Nsr1rzPJ21vpr4Uyf
tKTeTmZUfqHUclP0zl3edl90/Rsq3L6vvxmzeRrV2YhfYtqygXIeR70PJm08IIzv846qNR4bXYIv
u0yay8F7jsRJHx7XItuoAlhYIiSe7Plz5VdbRomHHP7/wiprVGRjh1DzH03ac73xRZXe1pbTTuQk
4zj1T9RXS4ffzgqx895nhU0UcDqMBh1z9NNl6wav0yvxWRY2nj1mBibu6BFbsDfNBzF6EBQd92ws
ReAOROK0/i4bPWebSnSRKPumezxKfU4x+HiRQubduHK4ypKjYbnnqZhD2lb1K8jAYdpbX2XfolQi
eHhZfQD0t6NvhVW3OTSFT+N6gz3frgwe4VsnF2zfplfyDzSJ9xXTFS2A4XcSqXMsYqYo+jLtbKd+
8Ogo7Lz2k6EuBe3lSyJu+/QbSg4hKzpNa/0EOPNkLhW+HpGGS+nR9Nah3LuMV2LKSR2KYNPI2Jgy
2lb2uCOW/mgN1IKzdbrSCupGAxUZgcJ+iKNG07n3o3wbD+XkbJjwrGYING5yDV7t7Tod/VadTPuy
LyeU48L85kTLQz3yEZjer6hxF5e3GR0c3KFBAYSxbidvM5S3zKBeHU/vyKTxmzgTTWaZ9qmoAKPO
3XYxMDBK47qb8+NImRYlzhGuY3aXVn0qdCo0eNsqO7vrl4cKKdCneFnU6mjmfpgswiT06V3qhToZ
Uj521nKAjPPZxqeXu+ISVe/MeyIYscJktX5uTT3ECnQJs+ogNIEmu/TnSdE531h4KgfMg2jB5a4S
1i5JqDsQuWi2TZacW+jbjUUfxEIKFk5NUNLLTLH5gbxcyFHnfuYrx2xD9zOLSrZUF0NF+4PqGKA5
Q/fglSi7Wa8n2zFb9hkORwC4dthk3Yui2A13j/6Vrav84lSs/2A99KsYbwyLx1DtU2WqYOiZcYUU
ZTihY+TGWsVBuZ6mtWcXUMYhFlRAEIU9eLppH4ssDtMuuqNhIr7B+lYFA7rPg1wkK25Sl6N7rdHa
dz2tFlPHwIlpDRRf+DahHBJ27KX3kTHwJw6FfJW/c/uCrX/Ll5FU2ufJq6MbTXDYG0yBj6ibdjMN
e4s0m4Pb2/eTpl15DAy54T3uyKaevJ3UqFVBAFvJTMuh9jj41QTiPDfRPsNsUQF02OhZc/ybTNfk
Rtjs2A2RXyNeLjsx5upY5B3cBhK5AZyObVPXp9yPPrnS1AF1NFcJfTYMfaobOZBcHaq3NLNpsKSS
1bEac9umuRZkZfViOFl2QzRHvRn2og5eQT4DMiI5abZuLVWzwehmGh4RTV10roVMrui/UWurdtr7
kFh5kcmYiCom/5M9WPdCK5IQdlkdFJy0KFUK3Um8DEKZu7rq20MKkDkc25Wop/AFugPd1ex/9o2x
uiiaLJjxT2zUOvEZ1K6pcA06y3XX5kc4u7dK96+h9Qbo2hsjH95cep5Gi14GR8ahu4g/zSq/qBbn
2u1b9po8LNi1ApAw8bZjML2j0dkJlrFKrtnHa/iKZm3fdfxs0UJqs8ETu5ulKQIDbg1nIvXcSHCp
0vhkNuIwK5eK6HbbmdV/UHcey60rWbp+l57jBLyJ6L4DkqA3EuU1QcjCAwmbCTz9/Xiqqvueiugb
XcOOqMkpbe0tkUTmWr+9KD7Z2HN+G9t/aynslIH3W6XZKq/yn5auo5TadWIctmb55QfPsTSeLaN7
aAv70VFlso+m5Evz3A+n7d7rsntDxnVNkTIvNdu8EItQUE6ECCzmUUB7NyHu2xaq33WUOlHsvkjT
75Il/pAgWlj5xCQvKOhzF07nuAvCtxY14poZDb9Fx9VLqzvxuibFcAFgvsp8ip41DangfG8KlWyt
4l0YqIxifayJee4vtde4oVMUxcodupPmaM7Z7AoCd+nuCFgUUDleO64Pu8j3phL7Mh0+E1r0bq1/
gkPGVaumQN5MWLFJRkQdxy9FlTzUVXGOnO4szBzZJ8OUmL9Bq5EkYHhNWiNC75AgHOS6Vi5D2yTD
yddXepFt2MqvOJ7XPYZm8Izpg3okeh07HP9+/Jsy5hhxdkADe1fp43fQU+dcIyWmHTzmeaxe/dlb
626CQtRD5tZUYdX6r22GNptgDzwcIiAu2ouXnknlkvGeZv0dlTFbZ3YX1u0iMd0mLCgFx7R7W1Zj
MsTnPdVsuPZRKCtjjwP31pa40IvhyTFLDbW8t4mUtx5pm88NuUK8StLFrb4RjUzASZW707btUWej
3QFFMV9u7u5FagNvGB1rNl1hFIfT4cQo5X0gIdiWfkfbCjdhL3aDBaShIrKvgwHGYQroAmJEncbI
uGvb5Oykctlb2jPSkXFZa6Lhxs18nSAoOSLnFsORXISEUVTtxmLq2Fqzvn9hIhqOQWN+2dx1vTav
iClg0k66Wxll7JxRiSsieoUydok1pWfp3YYTjUo4/MDCV/fIr4p4JR1X3mfdiChLbx+sRlCuqlvT
ay/MvRR4zBU5kYt+RFOO2vCzcZ0wUN+ZIneg7B+TFHoltX7qyu45MWVzji2hiaVjt9NTHLkyB5Aq
AZoabl47RO0D48rnKV57xLRvM63Tr01UHfix6Q7Xu4dq4h2ceUjCXmqIcC11Ges+HBFfEedOaWxU
XQreeY2YGkldcKKn67x06w31ZsiXdG4YJKq85rRu+7JZxmQfoil/jpw69G1gmUE6zhFpanIeeTSW
BiuylU2vovB3rZhoPrU7hM5C2nvcL9eWApojvrsp9FKitOEt6ApWeyINqBNVnkLPl+WPTStu7asj
zJhM8pUmcp+nauATUqqvsu7CWzPbXTZMa++GUlSezSaylb23isZxbRDNu9YjyKgQfZZY9mPsnjnk
8xcfeShVSKjmlP42TCiTYhIAHZpsNq1DrvhATOt5IHHhaSrT6QMxbvybV8Cdw7kptW3axF+W2aeb
WBAXOuROTcg8yxaH6Z5Gq0WuufuxeCYUDxl2RH3XjaManIeB6Gq9V9scjnIzWjuEYL9WCvaRU+KN
EO5e1dXayub1GMUsZEEzn5JBvGjUvZVae5U8xIRAJteOlNdFHDm/fdJubjMKat8w0o9JdtBodakp
9rSdbkMexaOPWQF7SZGSVVBY16AizKFsrJM3yG9TNtyiTb0b2/yQopXbmnN0zW5l3qax0RXQ1ESg
93bs+egXt9clKdJrW+qn0gvUWo9H+9ZBlb4U0VuXqaPZX4Py2rjVFhPluhSzcQGYch3UOHmxETSS
L6giNt7nbuqo03YqPDHZSjTFGfPTKY0+hfWQzl4HLwcm11qvkwhb59UElwPTU6Q0ocQ+pwqFBNeS
1ifaSqui0MagwCwyvwJ67BH/blEBz0u6TfZezfVHxc1KGc3DGGHLsFPnTdNpbK9yhFwuEzpA/cLP
/WsqEGr3LnH+cEUIN0K3xaBh9GgJZdYcMuexi72Vw2HWc8eShhdWcXooamPv4+GKUxCgjp6yWJ+W
GtMe3gtgBJNaAtaeKaBGWo7Top/8F9g1uFWk6lIjVi/hthEapX9V/9ahxgSVnuhzFUQIcfNMjkKb
Ti5yR6W0N3MeIc+OV3qs5GsS35fae92boaw6MJL49/aA4Vmgrb3ZaK3+SpMJckiZA9dPZxk/KM/f
d56zcxOdOiT0qeNmDF5yPj8q0u+pkHyHM0OPPEakmha7oOdIlhTScVxE02PmRqt6dsjGYGxWPQ29
9gZlOgd0sKnUlzKKdxJfVnP06gJMDONaTv5PxpajAYDmQ7kiOJ22FX3jelSCq36dlGE1hLn5kKgf
s/wo/FdCR+m7/O798hC0Y2igFHXzty59AtXQy3RDvXaoIxEEVzh3BTEoJHikhkG5uLbOxwJYreoO
ZfwrMBrlRnlqyRKEbdtg1OI3gNJOGntFVMQyaejgxW4Qicxfa8mL5+ZrFl1eOTvem8l7YuIpKcqd
Nt4VCOeXuTtscRxsU6K9G8e9c6oH3/ooBtrKqNMl/P1KgSPEgq1tBnOkBqDNL12aHyL2NohwKzTc
ggK5lsh6UGpk2vfuLD8RMX7XBjeh6sRd4ZuAN/adU+rHmVOvqdIdZDTkRJlU+1Y3XwT6Xrd5acZz
BRMSyWfDStci/lXwCQ2OCPOlkhf4QqoNn+tJ8eJ2S9udy7tZG2hUs6udpq75CB1BYuDGVX1Y5P7e
Tsej3taAwvFqtF7Tud+lQj4W5nshqeEcPYoF7E1Gq4WrkpURHWLnzU79Lb2j6P8D72lwaon5rzhW
XbZBPn2o+0sUDPWjkSZgTtq2wV5j1IpNMVh50UOaRQcCEyhOpc3EnNaZE4dzLtHGkpBh+8u+umsS
OpO1iIvwKu3HikZmFH84YNIw7t8Hcz8B+PY7jd5XD7VCLrPlqO/heYz2yC5lG4dSnGadlw6AMtnn
/q5L550W7ysm5CQLc4bFNKyq52K+YMrBJfSucY1nR1HvVextM2aIRD2STHKSaUhJPJdIxGdnHwha
1vN45ROtSETH+rYa2lq9TefviJLOIFP3BfatRr34lAnERMiMRXcCY67lDXqez6TvrCtprTHu3aEI
CwvD2mTWNrHTc9ucnBwWixSjZWYzKoGupT7FjI658xrngkYhiF64AlBjV6HeUHV+cIqTqz932rbu
gYvWtOfiZPhR1bPVQXyFKREvhvCuDd4i7iKaxYFEzGJbjO5ag3RelNpza2Rhj+t1OSIvbmwz9OfN
JKxtLcXSL9A0t+eWrtoq3jSBfLOy+7lbTRVtHh6geSaOVbXx02EJRNxbHCwpx5S5toN5ZSvjk77a
B5rZ4kVb3gWMEJAVUCA+EWqBd9BopFnF9PsuTJu+7yJDXht4L9MkEanPwzZnBWOECvN63pk0bcEW
ELFGUgRvop6chcKql2G7CBN8DI9j4pssCUQzj+AiTrKLosLAOeOXO3vqWNCKozAAbYvhSDEDoS6a
uPRJ9EHn57ulseD2wwuZ3c1LNhbVnhB0xkIjF6cpaN9y9Trrc7fQu+6rLtJjW86UPeSgPcMyHah1
pc0YgXipXfKoX9xA8mCaNq2ncQq7CzFdIp1feXrXqoZN2F4OTZ0+2bYOxLG1seFtVbdRJv2FE6zt
DfJ9zNkvmrlzQnoNwhIZTSmOU8PAX4Vl8DwZz012tsyIMAnMEVqDoSNaTBZ9h+axtMY7o/uS2OzS
ut2Z/kfQp9cMFNZM7yIdcY/Xht48Mcs06xYkOa93SYF0M0yiV1MeKucBlPvclhbzdz8vTcL9Fo4O
CNU1/QNhOgmKduuNhIRVEbz5ozgK11oFApatiWjGbHyOknKXFfNJn6zvKv60AY9XAzhlYFKgmURe
um686gxeYIFF0RWf2+Nx1PkhOz1dVtLZlqRSXShGzN/QJ7nrfDLveLb6MIMnCedk44NIBNobezaP
kwcL1A1vlAQTdTQjqbDu45JUD91NfyLcu11hnoIxnvepItc6j7dNR6cnUVFbnLhilWV8khsDdBo4
dKVN3pZIANTxdg7D22qftRacqxkeV9Ptc5EH/sFP+/FxnO0P5F8d1I+6GqBDKmh/h77Bc0PXzZTH
PbQXiD/eM7VsiXwiXumegk39o8dZsO3mwd+7rCg4K6iU+Zig2lFJGQqoCIgFG0i584Lp1A1WQ2cR
3dVVFCswwaS515zoOg9sH4OTPAVmbOEIAuVIIqHzPHXxNsM7cF8a6wgxEeP1RSYI6pHYI5dKrQ96
eVNg1Hhi5VT2peE8Wvj0Q25rwmw4tfQ0emExDPgIBfMhM+KeNKZA29OWZjihO8X52gN6X9HktBWe
eokV70YjbRXa7YuU/lZLnA80QOvcxV1EIOZzrM+sYOa6KyRpjfPFHRu8GsWaEp512yU7YepHSlTP
Hg4wsvGxY5lK7bNZX4ghSI4qb/UVpcn6JuCTdOe508HAkkMNdxXHuyp3irUuPAS7Y1YUL+Yg7Cw0
QUk2XWebyUo3M49qztIyNc6T+DHNB7KYPCR0MFoJ/+4qm7KNdIuwE1a/1yzHDWFxrMNg8zt1sA5g
tH1OhUPkp846ikS9wQt+dSyzutboukiWiLyLiHF9W1XWh7mbmk9eJ065LC3s3WO9nD3ZLgzBbjPS
L7Qqa6CKOdH7hwbUJQTRN+4kZlmclBgat9aMQ3IxqHJGNWFix6BFHY78Fka4Fia7sW6DO5SW8ZBH
4mvwByM/VxFxR8sirq03WXrNLxFZ2EJMQy6FBGkq8qb9nVP6loJ4Hn54BuktiqzhMtetF1oYCEOM
SpDBQmtOJd+HkmEaWatmjb8CNoZINQgKFUJlfo9i6hZFUph3res9jwEQmS2ibYZ4g/rXynqDcoeY
rsVwGcxZC5F2cnpU0ljp+EzWzpwGr3GeMOcWPX2tvvmDIdvuCdqSzrHppPVBo3N9iNE7/IiKei4C
85jsdQPNidS2pPCWBAHMDUibmwxHm0d/K3WEh64G6FRHW96LnrNROfuqaX/60RAXJ0jYHKEjuW+V
txRcTWA9WJ6Z66S+w1vocL7L4WwUk/M6VsSZLA0cWRRnKdp+bF0byQRv18Ae0gnTrMaLwkazEYkG
7hslTUcvIHwWe3AxFT+t7eUPQx+J64hNDgJlrlepnN+pGCvXejkXP0FG/vsKL9gMFTsKIkzLtMru
u4GCQW1mdCOrKeBNDtjuRrxRDBY0ATfSfDNwUF0aPcLewl6zE9jtTqacqXdrHfNcsj8w4QgmqnrC
irGysJ+il6G9EQA8gv8sKCXiuTbqY5ZhDHJk4m9Eo9LQ9itqmoMWQiXKBWGS+in3Md3zUbT9b+EQ
6wajrRM8gLrlotdV8Fm0mrHJZs0LR9E6pwg3w1pnPtiDUDNEcZdeMJmpF29UpJK0pnuHF7Bbu8VI
BJMrHPfQtlZwphjdW42iRwljsVKQNwemoxpiHTn/x89C4i7bpJrGzhIV+rK12krft51vHycyVK9G
H9MzKiyvJmUPOpcFbFrVqVYTv533EH3EJZyQhNgUd+F7vRsAgGnrMca73FX8fr2vwUobnqSAvE9O
jgEbHFt5CjyVssqReLehGd4helLQDB9RgrxuylRt7ZKeb+JPYqIX83ImhJKatatJOe7K87RvPSrx
SWZT9F22xMaVFaQTrd1GSN13XQFRRME5iEFN2iIYVj0+Qd6W1MEi6twpAiW4NSs8m5Gg24c6NXyv
ovaMF7uIrDsAnqBFVyQK4+zm+UCmRBQRgAvav8wRkYQaTkuDZ9asj2Ab4N+ZM64821n5Zq2trCnD
1ybiaaPwvx30NhtxBiIZij3XI8Kv7a9RodJ7wX7RmF55zhgkEX3I6Bc/BB3mURP7J1Gnd+pWD0/G
4NLAG7oeiIfYDNEMSixMc5mOIn6VuWfvM+m8SNrkLqSFqDvT7KmzyEwyOl3D5LWOyA20h/7Q5JHx
ejsK107ADmWKanqS+sibwGfiGuems5lawfeqlE+R3eo7gkWnR3dwQV1UaYQUFvKkgU/c66053INU
CQ3qfUrlwtfHwF0lMmsJkNBshw7EvnxKYBIiX9qLkqbsQ5RP/d6XXcMTEWsrRQHTj01hIiy1369r
AevLMwSpQp4m5jvG/O8Miyq+BvlZDzDmnS82wUySwqLPgWMKNVdn2oRZn2gan3gOS3uXtLm+JRyZ
j7C0NlOAcqYL/B2FfSD+vtcsa73ZN+zZ96KyhxOkpb02GjWdLKqMQ60veMayll49Wi+uKqrck+nL
4TKNjtqWdZM/+3UG4kRGhD0gU1DD2YIlwSqZ6hHzzpjfKdri17cogUVvJtepbK3LxHs7LBhOrBA6
ydsWiXpOM7+4J25qOI74JF9qbdJB3PJXfKz6stQ6YzUrVW/bulyTISrXxtiKVcTU+BQ4wyveGj+8
iVYB4qdiePallXjkfuKyXDSo2G/AdC+2baMcgrFz85RlpE3EMfZlxh94pAJWAttyFOITMy94mJBl
YVG7MckHlUvr3DUEq7b5/A7QAz6DtfUziix9aRcK7YUktBy7khEq0ZJL0cOkszFMkRkKhZG40fQI
triskWXQDRl6sqhWDAw9lwaDSJV3FCAM5EmA5mGONFhf5ujdjHPD5sCmPZoTR0WruA7yD6PirYuI
6NtbJVUuizy96S8aJXERxWhO+qaMfqrY8I9YcHcN2hrMvBpKnqxY6cHNwa1Lfc8HNN8GpvQ+yzxA
nAkpeUHEYfEPtd6mmBMyX6VhamfdTPi963wbIcwFgYmVu9PlCAmkrJjVeeqjC5829vK0awq0TlF6
7RE2MmL6Yx1mwky3PfPHgn/WfymKtts2KOvoHE9H3pbYN7xx1XUmyn1gQXUx86EHMkLFdvb0Amxd
VmqXmVGG5HMY5qXtddmLYEdA89WkJmb+WP3Kskkv9q1Go3ZHVrI8IZE2koHao3+F0cFLWVDZ7syj
cfR90dzl9hR9dsrjpSNvXsd+qTXfU1/P9IYW9T6Y9SkPvViDKbDGGwOr4ncUGM4FU9i4NgGg9uY4
pjXiGBT+tKdXIa19/UEOwOS4q4ztrMbujdDweBUHDtO0VYhrMDTpCQyrDktpMkUn6q1gf+BJrDUA
wx6Rx+NAi/RvQVPiKYiicV0Xc1AuTJOEj45O7+Wgo/yba9WGE0kjV2TwqGOLhKjYdm7QsZbSby8q
DrYqy8ul4Eraudg896bHDU9vaHVqcNet0myaLqpGztMi0Y/gJ9fKs7K3xM8bd+mwth4GbaAnRLlk
wyTze0MO7WPXB8izMry9haf6Z73jQ7XAMN0C0PXegXYKBIry3nLjVxB4xAj61J6LJrM2t9imi9Ij
+Ok094Kn1h0EWTQFqeY094VaPXT31L9yMdC1xy3klZyk/UzkeutToNbNk3+eK0RXPDPaMSEB7bNF
p35KiCXm/owbaPYKGA9rirGIqKO6n7Os470j/waBj5tVS0Xwepg7mfHCYfI5wCruoIXRvgMthFJq
07pKVXaKpoxnJIozngXpzPIDf0pw78enIoL6SA6BcxeVSbl347j9LiuCgZroSKLMBjx74bk9IwBt
K2vPuN3ms3ZoYnBKeyBGRR0cDJYUjC2woSCppTscf/CqbwOHdTKaFQ+9f2uPJdHa2zKgOF9wEvYb
N0e0QatYpJAlnvNFUk/0jMUu2RYAGbDnUPRqUbS6xmCfuStPGLa9KkhrWOg2PhnTTzal0W5panvW
gf+GpT8b8Z1v7T273bYR8LpoSX8o6nbeFR7gfRq3K6Hbh5zOjeVAR6SWz8fIH4ge4itWwr9mguQ7
08+fovd/yQjwWJf8799v3/NVCzo546T/U5/+X/91Sr9aApN/+//vn9r81OeP8qf75z/0l7+5+z9/
fpki9psP7S//EVZ92k/3w087XX86WJh/qORvf/J/+sW/R8A+TuLnP/7ti6bW/va3xZCAf0mHtbHR
/PfugKf4o/r+a5zs7Rv+5g6wnD8Q+WMAoOqBlDffwQTwn3Gyjmexnrk2AA89nP/lDvjDpIGOCAKL
p/7WqoSlrPtbYrxm/GHf+tswrBk6nYKWbfwr9gBsrH9xx+DM82/xdljgLEo6MQT9U8qrpDu5M93g
2jSkYu3alPl3AX+YIFaMlXaa4vahcSXxYVpNbPdCCMc8OTUTGNLMOnnTpAfwSWQW9cKt4abppjcH
pFbJBFKBAiVgPiwyYk6QTsaQxxQbdfUqyWb5ymLtTDtKGiiJ8/9M/OmDNHoce2quQ7PxSYsg0aD8
mP5MCopje26Oja03SbSx2JeBMHJjHiMqlGdMtai04D6MtWUmlRCg9CZByuAgwjSWdUHWwIOc4qQA
su5IgWKosOEVJaUjS0mikrv0hix9aO3YbTdMi0jKRjmCasvOrJNQ5TPxuhgpGki7kdgoSEejfJWD
BnsejxWSNvZk2qoTLsJfnQSf18ZNmzNjaGXxJbQNCHXiitu/G0yXg6fwkabVxGSuddtUwWJqqUdB
kuXF8O66zAD3OtwYwVRW4wZheP5FQlOrrRh4UdnKqC+M9Sh1693KzOZJDB26ST+u27U/R40X1jHN
HMhARLYpdJvXo/E7ERyy1PDMTVv4Rvo2mLQ5E1aCNqWYARhfUill8GbqmnjLFO0zyHotE/cCmxtB
Wgbx8aovnRfOxPnDUymfEy2pJnNZlKnBKmnjnWQpKkQO3Z2tImn2iGbLimM3L6382HoGk9Ytyg4s
1mvmeOnDNwZhMwfdRRKz2q5aPvU3nkB1JJFTXI2WoaehGh+AyrdEhtgK7yKho3hDDAUJ0XUWEgvy
hLSF61mKCcKoACD4dBkDhHVeO0ut0uCqRDBCztJXMhPejVS9QMrmdPqqrG51cLmqZRAaFSpGZsIu
+aH1TiO5NCY1b8GO1tCREI0woL7U2AZZ0/Kb2lX6wOFmikY20IIWXjFjX6ysLP80RGXckQKCwwNp
VfrtdzQGLagKSdJw7MhMYSkxr1DTEUkudPq0TDAkUOmIsP0hspAvJIA00RvQYVD8xhgbHTTl0p2H
Hb2KfDoWia9yoKTBcW8ZQEGQnzQInK/YH6SHZJNQkQ0a5wmE16B7oKCv3A2pK2QtJwLLRkdcD+Nr
SzLUKahLQ2z0WUhE5kaVOiF3+9gv4c/Z4WQ6pXuz9NU3XjOkI83QO4B4mIOMTeCJpNhWFGM4u5lt
BPtQ1n8S0O49AivSnjN3ZXFvBR6kImMzvZ2kFZFN1aPsAWIaNLU1hcn01w5BijjHUWdfpVApZS6y
LVKaVtJxHs+PkmoItNbCBIERcX4OomaeTp7mU3+OMsl96M1Uvulj0nJ0NcEwhYjYkmcaxb1olbCx
2kvPbsKha1CLG+g6iqXQE3Gsq6xprrW0aiQcLlmmYeZX4s1xYrMG4R6tt4RglBfgQp2koEJZ6TKn
crpGCq27d9I1+dw5BLWsCiUc/B6Bkz/FQWRH50wQl71og7bYI69iDZwnPr7rArzdxpxEFMXSEEmZ
b4y+n6AoLYChozN4A2yMZ+WEvC0ius+vFCCkLA8AOB8kYdcXxPIuGcteMntog5MJ8qofylM22AQp
KsopbGDHZrrEfY6OgQ412bA8V8gvnajtQC1xUGDiwFQrFpWdZN29rSeuFrb0LqIg9aMOmo/wXDhk
2ZXZFl8/f0/Z5+34rlqS6RZEqyiOejtK5WfgZ3a/dvtEfTWc86+Y4bxPUimMq1sl/hpvsE4Jhmpn
fI6OsCu0vhQobNFsR4jmijT4cnRZOavag/Pb+70kAmiKuwJdM/4KsK5oFMOiaJx5awQAJKGDjpG9
RmVtvOBHclEC5QNAmlfySHhBYs7LIcbksTLduZMwTKY3hGqytHht4n+OV1ExNOxNTkAlSWVopNAN
OYhYV+vyWVDX4S90p/P31u0lWDhOW+MwDkjp+lvaw780R/3PhqSL+Kke+vbnpz99iP8Nk5LLqPLf
T0rvH+XnX22U5u0b/j4pWX8wJfkOHa7E6GNbxMj490nJvM1QCM/4v22PzFeGmH8E7/t/mLi0LL7O
H3AM7xb38J+zkv+H7rHVM3/BIprIN/6VWYk+4H92T/uWQ2yz5XomALtleLev/z8m7Z7YUephUBO2
sHvIi8uSaLwALSUDd5dWWJ4S3+GKMFo3/iV8Sr00fVQG9oIMgFgirsTx/q2QQvUbjpoYFrnUdRr6
+jH1fxwCIVPq80pWznPB6aAv0RrX9XMaYM8pVlwGasfa5BrvZqDy4q50tL5dG5mhEe+UTvr9HAFN
7gKtwh0CMplUpzjVUBrY7D8D3KF8tUVVkSegDZNPNlJRNvNiKvNyQjGQGS1IB5U1t0KVQG8PZoG+
mP1ddoozIAb8vY/KrgKABH3VSnhnN/bDgZIYd+tB7eYbd76Rm1aDO3I2acdjrjxBkCWPMAfjIXGQ
nqnW75e2SNVrQ2PLfsJewQ/WDQ8tYb7rNKrfbFH2ixILJatOvjInQx4kLy56GRsQVPOaD0/nJQZd
nncRfhYUWLLdOKrOTro+XBB1IhEyMat6mP6WRpB0IXCDva1GORy6Lme51q23qU/HJSyZf6iomrsz
Sz0KM1v/rNxiWEV6M2wr5TnhlFgvgTePB5igcZ/YevWbIAraR42wNhxBOumr3OHs7Pgf7cBEGeD1
r055y+7sJ1REdSSxyhZ2L6yRebO2+0uPXMCsllkvGg5XoFkrf1KugGHJvY43atEKvW7vtW6egzcA
+bzD+dnxLYuqyky2vXZAcoWKJQBKRsmL9harLifreMnGlKzXLD7gUTflts0ZHc4OJZcVHEEc+mz1
SP3dvF2ONb7ThcOVZcLA286M6roxXQyDsEud6h9zF2sat8W40H1SCZRmM8N67RxmJWqBqG3CKhib
m66CpNgF1dmjFvrt6AfXlNoWd+1qwXDqMnhUFZms+zZ2eyRkfmM9JEmLv3dwCM4ayem0t5bo02g/
407NTmAWNSMHihksaIX3meiJbu80iw6fvXO7thfSat877HAPtVs53jqelIw3ReybYhuVs9jiM7w3
Z1xJbSL6n9npnV3uuPYz5TrUING+e0dCOVK9qdoGFgGbywBL7KH0Gd9NHWveivWmQtTB7LMeYg1T
0WypqvvqfIsGISu/iT8LFW3IZ85IRB7/FFwXE3p1BPNusPMjRpU7tLXoaFPDHG/PwXy0x/hqmeLc
IJrc2Fn/Y3XCRKvioxuqG+sFbs2rXzt/bnDzd3nmrZDv5XttmqLqExwHTeFQ2EKuvMku3JVCgtgc
Cs/tWnzRxU2W1Tsy+xoZ3IMl2oezVtcaSiA5Okwzw4CdzK7G5CZys9+nzEGeASf0BRe7y8dOHDmg
DA/3H8w+02XjBksBgNPtDJbaF1uR1MbviTozH/TPcaosAFU5tiTy9ZOlvjkLhIeZ2it8RpIWOi/D
5OWu41KlCCpHU5ahNltjt0+DtMn4THQz8HuVtJ9jQYQp/GOFdgG5GZ6KAEEKXZDoz+oVN0YUbLVm
RKvTtvAzjAT2IsZzf+xJR7vn4VUhyvT6BFkxbEScZhuSCOe3yQbo3/Qu6freyKiP4ebbzhBhD9ZA
rCiLJETfgKVvlPMTG8FFq9uOnCLRbUz2SuDe4qeCSj4AgmhrRj3v4Ge9RbpnYu9tlPJf/pA6HJzx
rS/ecQk8NexhgsU2Zpv0zKZziNAcfvIYH4pBjux701cvnTY6a6b/aV801KI3BJYeIEsW01zze+fk
O1SW8y1ZGk4kcPkLdPmgb4a0X6QOMFVN6bx306QN5Z8Jk2Ot8OBa9pgfSbqZV040dNui0n+CtE6u
nLfREUaW7S9SMEYxm/SypVl547mlu3PIT130wp3fya2t1xout3fb9VIE8VGUHbOiKnZEOuX3PjEs
+0yVFxJ5flVTkvHv+RGaBSyBx5Iysz28AoxI5JjXfPYHdt9abjhp/V2aj/EeYUj0hNOXJGOOwWbR
JDY5UFMnLylXTAsvgEtsWZnOB/mjwZs1VQH6kFTejU2W3U92s7H9qASya6ytKtJqm+uNdqTuFl6D
zIuFJV1eRHi3jp/Ec49q7A9pWnhnT3aPFa1pzspqAvBOsj9+/URdHaeydxlxOps2i45EYd4KGXkt
MP3UwvwQxrA03O5OKwcMBNyXZVPpD2Z7i3LO7kvVHGLsrJ7XKcqqJnkwU2teZwJtYGL12wyv19qZ
cKhW+BOWOjqB3mTDGHjb1q09XclLY87FidjaDZY43cOpNyMKQUb1HNiSv0r2YjmxEm+S1ItPKvL1
Nbc+p0VSRPv/y96ZLMmNpEn6VVr6jhIYFjPg0Bd3+O6xr4wLJCJIYt8Bw/L083lUTTWT3ZM1KXOa
kclDXVhkhMMBmJn+qp9KcD7ryDEw04hhOKLBWjt35rgea1VdiVzsVVXAq70MP3Pyz5GORmZfC9pO
/Nh2s7MqDevGrSPGctX4OCRAHljRL+TVKF6gOAw/K13dZTVnkA5fRG+/dW1LCiA+dhXuXTKseD5x
9izxS9SMgUaeT1oMtlbKIi3Z9ydJdJXmNsf8ljisas5+Oh5BUKQbsyUEZQ/Vs4Wzh6QGSrbhLByi
0qNU2SnlGHGYvtiwSVfOO6tantIEkoJXzVjzlHkrRxKy47T1K4Ja9Hew8rZEouzu4kPVMnAxr9Ar
MgPOTWSc8V5yzPs4C/3HzG/cNWSl+ZVRQvTs4amEteN0M2lLPAL+qtT08wT1RF5o69e4rw5Loo0m
R70Hpdx2Mn+37OWmLt16I+Niwhjc2oFHbGrdD5coPD158SdI+/wA6rky+ytBURsn5ovFRNs5TtNi
zraJL8jah5l5ipeweCFwOAc+fGcUoIWhzNKoIpE7nqB6K+bCPngzBFIjHQj9LwN5VM6Gw9Hyq+Vb
W1pQzclw50GbdGrrVL5xZ5S8XVadGBexcvq0kDsgcNO7nmevMFbYP9hILqnAIImNEx/hQp/OFTqP
Vi844htkkF4jPiW6i25Nq+9vFtTBPclu+2ZoXQIkTTRjWBmpLZSrGN/nYfQvuRKHPPShs8WCO2t2
ruu4QavJ7AzgJoV7OsqYv5EKIPxDgzt0/jnowtzZ9GNiYpfpzSsrZpaTF2kbjI4eniHs5nfjnN21
NQUGGbYhmgu4dxd2+zsmPjNivdteze5wnxjTt8b1uDHYgq8dChnZAk5nZ2hwDdpR5gZT3pdbsOoP
UZdyQ/cCP2PaPptyQi33/TPR63g3OZiQu8oxg3JU0Q27FhxLeNPGzhxvIh5o4Avm3kxsrn64/Iik
8Z4TEz/GSkcbzul74E2HTqbjO4ds0g1d5m9GEwvtVDVzEDI3I7k0jeUjX6v+Bi2yOxuR/zkha251
U2f7qnNfaqNrrzkC2YcRLy2ySfkg8BGsFRGfeJPVXbtxKt6uCG09E7PFIR/LUxufgbvTfqBdlBPA
GvZt2+TLA/ORDMoD6AqAKle5mKlwlJQra5u1hIbw+RFTQvkiwjrE9KToPmC0j/ci8bdTOpNBwa6x
cf3++zjYd0k11a8FfUJrVZhvdi+8tRzN4g4Yar0RoNk//dTyz5W3mK8uFUNxVLH3k02Fj3gx11EZ
effLVD6YSVm89snw3ZhMXM14CP02nb+ZGPeprUiI7BfOR5V11dE16uG+H0jBlW0YfdS9Uh+V7Q43
bew4T36G6WMFoCJlpxK6D9Sd5utIVv3DYC75CY8dopKj/eGnOzM8co1C7zJhdjujV6xpVkcnr9Wo
t9lKhpu8GctVJE2qIKqkMTa2kz/OlFrie62mB1OPhwsTbWdS2PSZm55maGMZ35gtl29d1sSbavbE
huqj9AZTl7/usLHe5N5sfkuKwiJolbeB5ZUvIJ2YW9NZzLa/2lUjM3Bk4RkrqmwPg+NjnlUWvOtw
CdeoIiSqTFXtlk4ku0YnCJxIy4o3kt+GJ8o29K5G/rnDqBJ4rTfQftmS85ckhDGz4HufyaMeDYzq
Tzh8NdF7Gpp4UO/jOuuOM1IHolp4F8+mHVTMRIMppS5jhKt8mtjIE79cNhou3YEuoU06pPVr0pri
rm+rR9ssmhMD5isyqOjw9HYj4SfG3u49+lDxzW3qFjenYUf+OwQMnjdv+OY5U3xbiEieiINYD4IO
jbPD0oHp0yaEyVQL8+r8FFb+ESjDuE+r2MYI6rPHN0wfYWoif1ciXU1k5RhNu36C/5g4AkJ97Gyy
QXR6NZTki4TDgW9mofkOOyfbsLVNbivw/fcc0zldhsrvcMo0n2k2WSSubGQm14ujU4PD81zCtT4m
TdetOMLgJVpQ48bZqHmDOMttQmHGyXBHEkuiude2CYBoFJx9IhcZwCjc66zJoysvRTuKOGSxPop4
HTqg8Gc78ffN3HE1RnIjidV32zSr3fvysv9JRiIdjlV/mirkCW0Ek1jfxkgLDJFZuVSHcWRNterG
3Npt95x+JfrjiHNoP9acvetqP0PWZSFKJh8XhfODUpDX1IytpyXGCI2vDpejmKcPvi/3aPRfB+Xk
tePQ/8rtfAgroBVqySn+KOgPNrSuqfKlqOHAHCHfFAgFbZD6cJ84DobApFsfk65tota7MRBsulDt
o5OlRD1tquRNmZ6xZnq70KVPwTLvLUh/5M/w1w+xR6WwDoRZ+Yfa93CzaKgAjTfjQQZ1wQ7wjlJZ
ghkDAZSlSd7RSTCWMMjZYThzTjQE7Ify4sVplgNmgzddOGiATd91N9r0n0mvW+tFxArnQJmfQj+s
kVwXLx/zz9gqo33s9sMVRQ1ybyEWvEE1h8ae4xfCVbIzZv9U46Z4MGSafOjL6tzb02Ygc/bQRfM5
l6o+h8LItpGjisdGUXzgut1zN/jjzcA6EGAWAeKduO9ebVxXovws6ft8HycAHfmcYTOx09HcV0y+
yZ6UwIqMrAtsa/GOqq43hJzJPJttslOeJd9TId3XaXTMnWE151zH0GUohiRLukDbakK7JeamxZ5D
+BvY8YFSrP5VOpcAIdT+bLCrm7qzwDKGo3lOyurMWDHaQChPty4s5p8OLIhHiahDLh1y9uBrrDkM
/lbLhZEYJdm07w37k/hXA+MCvlNgNWAkS6GLp0vjF+/tuL1Nu7o/cGSTAQuvEUB7v0wLLRr0ROQd
c1SUjUEfz9p3c0TjwhXMv0wjcJ3GZR2bYYv4onmiRqZcG9Pi4OgdieM6Tn6s4S5GjflzmVS89QVB
PvRaGN01xreHel6+p6EFn2QG5tKVmB1Ko2Ct9Gi7mio6qlvDJVRq290OL1UbeLOeTtbim7uoIYUh
vTMNvy9sj9iUOwVh3KouDn3eOmc6NKo1GV1GmKoP1VtJyyZbw/jnNLOWI+Y3QYf559ynYKxU6BOF
5sOtvRoXZwwaKA7R7tslXtWgyIil+rBYErvYZV05vee9mDAtVfnerUSBJ3l5HRjDbe15UOdkSQt+
tOX8MKLQWJuF4dwhXZMGMenRw4ZdXFVxJ2kQ7tSRObn1kJRmte0sPP3avJzr7GWc1tQjLQGmt3bX
JJ7DuZp3vOKcgbtT3TX1GAdVi5VJWRQPzeHSwEwrjYPofbFuE+snChTGasgKYMuWVT66DuMVkgYK
zNidzlpBNDn8aYELO5VkrfeFpfq9JZgwNJR3kE5obyWGa5QWy1yPMgGz4XUF1DI/vPaZ7BEV6lK8
kBK54zAiNBJwMTgxjX2z5vlx191UDneGzKptXoDJCOuWXFWRdwxcPHZHGIhCvFMzdtFu0mvl5k8s
0LDSDIjUZdgrxhQQLX1ZYhONjTdWPIM022iePBVVh8gifQOg62Yui0MdeymUkqnetVU8o54q9o68
Hzjbw2MKZtq0N0QDk306oSw5pid2dtNNAfgHUrTUtpDZ7J6qaHqeI5RF5EXrLcopRq7kjVWEJFcX
d3wGFddd7q2OFEtCP4dpAVjA0Y49/ofJKrvuqzjbjC1DsNpQUKzymcSAHBu4GnyIuIMlYc8ubXFZ
niK9RnrXkf87LBGWWt3PSIhO/D7RQmYfObT3pKtw908ERbu42mWSuiOSmXJ6aOLSxZU/MD65DSOk
+FWRhiZgAm1FdA1QWDffdNSLnRPb5NJKnHTzOkubjnAJ74f4ucGNtMIID8dv9tOUBusukxyhzcmm
3kYW3uu4dFWzrlFxX3Ix1o/4P0eOD2VtTGB9Qh6eNqqZ+GCR4VBIOQ3el1VnE5JehznO6kB740yY
s6h553VmzjFlnNOHGleT+GH06HV3SuILOqZtZQHmKW3K1lf8+N6667XJiTtt7IHEth8O9ZU9Mqs9
NqLB48+OVsSnenZtjYWxzSoAAuREj0YqLR2M0Zy3R4fBv4kvXxbTuZAm6T5CaNYNxtz5J4MnJsij
NpsymLoe+TNBW75F+vf3qkvmvSwjWLNDutWzZJ9WXIWDesoFQ6cuR4GDjdfel5F7bBzxEVolAcVc
EL8uIFqYk/que7E8cyeM1KIU6U6a02yxq8vnF9HNjNBTtI7CwBZ0ocQ6Gysr3FVdevWVT2omKul+
worFvtxr+sDIdfqMgbjt76xuKLkfWurL/AIleW2GurxPUJBSoC5EHB/KdqxPJooQJCB0y45U+Qv1
pKTwi7EersZ6YS4RC8goooE7nJElvnj6WTur50nrF3zpj0WjwvfWy5z7gc6R+1rM4Fji+TxZ7BEl
geBvvZOyuejdhymqORfwlox5K1nFrhnq8rbo4/oARBj/7IBm/rx0IZi42nOB8iXtq8XU86cdkmpV
Fia5lV1LSpCq8DVP+5lIICZrW0figALgHkaBG8NvB2MGKjV5HkODqhNX3tTWjPemUXyfLKa4wbLU
7vxeyLmw9kWi84shHLlgbw8MDXfc9H76TB87Rr+kr6bukMT4tTB+1E1rnyYrdROQZiJs1lS14Jqv
LCY/nJFlhYpbOha/LsP/dOMnvBGgQuqugu6k4P5VA5akx4y6qglRLUtYVucNvsFhmgMsK8vS7CNa
Bjv2RRGgubPXMAj2OnwKFt/Ntl/8eJ0s4bJZgFpMcXWLNn2MyP+vrNhWKzVX7V4sSLWFmXqHkpkS
Z3ZMDXQEm0eGFImzihOPbadbjjtZSneLvw0WBa87/AbZZZzqEZgy02sGHquR88q3qG1hA7hUVump
2Fl0722zvJN7s5qMm9bFk1ijSq516lG4w+tduGspCPngxPG6Vd0V1qnEbQCGMFavkQ7VmcBVshGL
Pb7FjRcfJzRSYGcxsqzLYOLck5fYRkBC9x4VxschtothO9Z9W/P9JN2yGiyW+zqOMqIt3DLrrHXs
YqNiwj5rqzQp5wqzewoP3pYoFA9MBs6FEIdxjuth607x+HMh5bATLftyk4KlNXtw0uiWDNd513dq
TerfAu3i1TeairecMTnFRDVS1Vbp3kaQd+hmWFloPi94twlARQY67sT+9pukOLGrEJnBzEgY3aAe
uJvSgG1KhGJoVVf9tPQfuvZu+pETVzok/ZYtun9ITWJPNAVhU44K6y6u7Guq4Y1d2887ijuvm6zb
t7X0T0KGA3gmM21uMPRGVw7jgfXY0YXUZj6kmDwiBVDpjrlPT6zQYI1+NFR4zbjjEp5wh7tGcVea
qID3FOFdySbZ6sU9Ui+za+leKJhplt8aA8RKOat3t0aodhzGTLGfRvdijuUeGSC+A89Nqk87Fmli
C/kWGlXs46SdLT/7qJf00Pn6vaxxg4KE3FNvjnUHOQBo4F1BDuqT923xomlY5Wlswq005xvHgI4X
KSLgawOJAK8H4Qb4JGLcDyRMHkjmO2JFsiI9WCNgIzudxmBeMusRWfbHKKOnwjWZf/Hcnd1invYq
GpdgvgSp/cK/lqGKbqOa73CVXDYLuTu0Bx0X3qGZGDbhl2iDvCGcEGrs0FVvG9ek3tpAiLo4ERUZ
N7HD+5kH2jMecq9qHrTO7jGGNRxhHb31GG6uYkhMsCqs5RDlEN9JB1YHuopeyhQqkTl7+OrGsbgq
DItTYNhS2O10HxGYLhLv0bW6XNRWEMviBJcGZmHPQcJ2ri6M11Za9l6HA/u3tHqOs6JbA38DLCLG
9zEVy9oz2Lpj38JHJ3mFnEq7LK6ivgbeEcnPUrlMaZRtPpYea4Gd6Svpxhy2yCcd7Cjc8gHRo2X6
pZVdl2aGeFzCbpxG4w3qkbGqeWkdJ+0WgRiWogxg1cSP2mEVO1GkpdvruWOfRGC0C+WpQO4P31rQ
S+6mz6dpODVhTlUUXHbWXehVdIpG086YLtSYmrOHTwxp3TijPMqwsJInJh9xugboNMo9IJyqDzgS
xs0HLdMEh0IZSqRWq6v/3qL9/60a/27JP0VevyXFx/vHiEP4x5fR9vD9P/7+V/5p1jClZztUFJm+
6VlQqv+nWcPFvaowtLpQp5XDOOk/zRrC/ZuEh43xhlk43RzqF7OGZf2NYiD8qAwU+WP8H3/FrOHZ
/FN/wL5TLeErbLW82Qnfer9j36kt5AHUI7iYSrrDfq6GsC8forrkXXhFqzkIr7jFx3aVhp3cNsKu
Tnh92kfg6/6qC3HO2wSStkwrIQdjd6oOAPzaU1IPHH37mm5C6gruZ+W9MEU/KQjUu65Oxl3j4eNU
Fzix5zUpG7V2OZVxpPdsn1asY+4n53QGm3X3qKrR2w7D9Ez2Qq3b0IyNO482BDogqdXTq9qZy0/b
HIhkY+HdX0z5gHix6ab8+nseEP1QO140bLCweSeyXHJnhbwSy7Cy1mwwKxInAPJyU3DSc+pXR/Qf
BIVPtiwQQE2TIjCv5SCbhexE6oLYVahP/FBQygIGRnmnWu+6sanwtZN4OKk5YkNDroHdF7TBMPlp
TwT88Iaw+JKRCMXOqRB10R+7/tiamTwnvDHfGz0yeCfjvQZP9FA2dPWg7I87yhXpSWbd25Tk4bZx
Dn1cpYLYpDso5qhzuW1H5vHjl2BqJcl2WvRngVHsrqbB4qaZI+L/BchlyXsi8C4mF5OesxXUpies
3vOa6X5aM9eD62JU4GzzuLsFqF8f0DOmA+7i7kYw5F5Nna5OhgG2fLiMKwS03ENq9ESFCeo80sSK
V7/WZf/Z0l2GKbITr0uhndMsY/sNGczYMbgoYDeE+nBx5PEFJr25IfxLlrPuyzroHV5QeANhgyr3
PKDYrXhlQwQZw5YVP8bXZo7jvMd5U8d0adZOy8uO47xb6+VxTIp27fUVqm2q3DsAXJDA6zYJJntA
akXPPXlzx4LSu84uygeuobSmjvFarj4rb6pevbQowCjMxXqpJ+vgYEJ6BOgxbdldwRySWJ0jDLPH
OLLakx9KcWDpZxvGp772ErbOSerQrMi+yy82dN4Z2yEWznlEwjnJFI9cUETdKFckZsUubPPqfR5H
vZvBRrKvX9gVWwtvbrsh2ASMneV29C9eSD+MzkwjwDrEzch97dFd2s0u/AdA0aEDMcs2tP0Za+OD
bdFOlTMn0LQbjWcfLj29Ff4EvaDy3+GxN09QkZ0HbpyFO0VlQedm050jKneLo5iUkeq7z2hxjKOZ
RvqesBgp8DZ5KQtH7dzShXBhYsE10TJX46Lj89gI0JJhYXMaX8TG9+1260amsZnQbIiJmF3MSZwk
20/iqc3O90vnpNIZ5gDbHIva1LsSaI++bIyHGDRaUe07wy2up1Ye675oz1hx9/3YlA9qsWqmEzAA
XPmQ+uU7ZwjcCA3KnsRG3eJE4IJphhW+cbVU0b2jnY/FpVB2SJ12F4OxQ1mzswdh+BhUoX9ce614
VZMjn31fpDSbQOTDEr/XqnjPmG1trbIS11Oe2+vUWD7t1tAfo87BVviPVVXt8MkUAdEFWHrRTbws
TwUxtJCWiWKAPWFFr7NWTyGCcIfctvV6RExVtRvo9hs6d5gztT8dx41Olem+ilx/KitkIk6wcIMR
gFNvc+MxdXtLXEXGf8kVk70p/hFKUlixumbTjLtlMl6qRJCIpOW6xKfeyeSEoQS2iPFq6BHblmPQ
bpw0zC6ZRnGaqW1SmVUd3zJ2Ptq1MrYl6WBjKOutY4mz9Nyd7jQlAXa9NZIo3TSzzetCKfbltfMg
e6vbkfLn1ajEkjxOjev+rJ0m38JUerCdkPEIyAEv5/oRoAbYV/rXUe8QhijpS1QLPqpZEQp3BIzU
0iYkvwzexiu+O3ZWb+0maSntiK+8eUC+Mvz8OMvKOhaORfiXYVBtYBzTtb/s29w9K3TQVb/kn0gk
P5LF2Ll0reGLiTnoN8cE1WU1OfBK6FH5jPr0COj80dPlXpocTmOABYkXXsFGbHHasKb0rfoRkshE
WZV3VB49Frl/mi5ee1Qf63UweJ6GJKVFSHX7KcZvoNjEjwRzTX+EfST9n1kUc5zKerkFlkCUszWu
04TVM5UZqED+ge0Cg24t7WqnEvgu0dKjjsGC5oR5afkmKRFYizoxq6fmPl6ezEKRWUwRi1fsTlm0
+u4hbtqBYe/yNnTURYSpl//w8i6/9w2+NLvl78J3LScOl32/E5gvP72WmFXSTs6K81v7felovaz4
pDsfrsyuwimugkiPZHBH1fT+3aBg2dXL0iOpOb0/bi2FJFnNlEOy2U+QphsGBR8DtsyHuuF/g9Ys
c3JZ8aA5e8wI542Sd0NMT60BPn8VXVp7ByQDiDRmebRyvNY+DvJNodM1eM8Mm0yCHLmERpD5DvXy
LlIyX7Z7nXqE9fFq7SDCLGsG89lWzmz4L/VP741ZyCTAdmRinWjRyKOuAQUqMZhNR9J+ihRe0unp
sZAsg0faaeHbWYXsQzoFJuYVt1NKs47Olg0yWr2GVV9sYVDBig4hwhIMTobq3YWi3zCQwlUQsLKs
VZ19MwkrAiQzozXjlhd6L/oDF+bWpCZZNUMAXRjrittsxiTbhJxUQicL/BzJP05YAdb1hDXSAa4L
kvOj1vNZIroF4WTe1SkzgLiWt0JAZKxMVtY+jEasGQ2fEThJFWbFT5KJYq0qQslSlBMOcQNcxbj4
UzBAXASmmb+nEjvAEBKAcJinsBnaIM1SFlpajy1V2Vwl2+CtUgGZGI2PuZrSG1l17a7w7dcKh8xq
6HzKp9ySmJI9wpWo5FPSzFd4bPq93wB6qFQU4dZHdA7Not5gHmegjAt3NWbkOUN31gcUYRvJyNTE
dt1wDjInGq+Aq8cn4Y3ZnkFttsN7wZ925Tfbu/jO1ShBKYdVQnHv2IfnCnPTtdNCeKNnNn0emQSc
tPb7B63cNxU3zZaOTIOwcP8T69W2afhVTG5Joxj1gW2YfEu7C9kdL363WtqRMUfsb0ULmYSRi+i9
wJHTSzaHzTYfs2hDLhPRaO5PviFfXSYeGzOa08ei4IFvK1LhXgwrAcMki6DbJB8DKJ8j9fREoqRC
I6GCVb83+DR6HNdsbjiqsrARzscVY5V41nRi1f7K5bANHWgh5KCri0U4i/g+NumXddgap+wCMvgy
FQtA6DiM7S+7sePUSws27GJDtmcx4UlO5iZHfEa9wK1MOAJW8Djhpdla0fAazQm4IiM2sDkXsWcU
V96X/Vlj344O6uKKNr8M0kw0u3ZbmEuS3xrRbIu3Dmn70Lg+OQUMNFgInwlEpOba7nG4XovaNHFj
T86sAI9EIy5tnBRhffSpfOh36C/j96qPlDYCaZHzZDbiU/hiXpzfk4hsLMpT0hpEnuhTwR8eWXly
vJSO+UH7dU7lVMyW0LgcX8uvk2xNrdoYTIZrk07+Ou0yjl6Sp/pyCK7lABzJ4H2GxN3EyT68HJoX
s3OO7eUgPXydqbuv83X5ddaWl2M3ZWgTR/D86zw+fp3N28sxvUvqLmBAkGw6JhvDaZ6xF8BShZMF
7Ndr9xbF1oxICr/gE+NLZ9mvSoOYPj/inRr4rEGDpneaWu5GZuNZLDV53loXoXXtSgpJHvDttPpg
I888Ymx0P/y0iExWP+HVQb3IdNjYmIhiaLRUkV1mlguWOelgZ7tNNdi1A1P9ixtouuiGfVx2b+Vs
SNIi0sMQw8iNkO48JLX1OkadwRiMBB3voxI7R0B+0kFMH7sUlTCa2sm4z+KWES/mPa+7LxOcTi9C
dbywbTUnMBRyhmM7njETsrgcRoqlaZTvYQSwtPUrYkqgkUvdNsauBK8PSzXvI3mlBBSl4ySsON/g
MejzwDIwThO/vqSPbd2PrD4xGUkWpsk9Z3a4sO6BbXwGfSHee3BpvGagWz15ST6D18bPM+7DNrw3
e2HKYJlVMl1h4+n2yVQt4rtnaw8awDSbOlr3QnBkAWE8zKdFp9W10bMI7njE5HismFgyTfCMdOfE
raefja43L4iraSpvzWbEfFwWM8djmpHYEvQ1SieC22UmB9qJsftrVXjyHkxQccCm6a5h1U6IYknB
aZY2slZPGW6MlGKDFGkN+jHHO8saDt5im7eqMbNb3NRMCEaf77WtQ2xpvWk13/wxFLf+5Djfwjh+
4tzE/SkGE+9EXIbx2uLhWw/CJ11J5O5GJHq4gFJhwMxl2+vAQ/DEoTxP5rufS2cOTM9kYlWrHm8F
e/EXTnw9OclmUt0R4KwyocDPyE1TKYEgdc0Wm0IPTLIRITDHsO39I9iiMg9qqbNH7FHvfWbJq6Ty
IbuEAsOw51wvFijynC+gjIYrZprjKo3Tuy6i8ccj7HUs1ECvFEzr/KaN0p9zA6OdGSMtTjPK9Hq0
pdg0DZFTrS14SKgZw7sB72391wPa/28Giwjd/FmwiN3dvz2+j0n+q1z19Xf+IVc5JIF8Sjilpywq
Yf8zhW3btLfxH0IWuWrLsajn/Ee2CEXK5D+arohpe9K+tPL+I1pkib/x7/CHticcSbZI/RWxSlxC
1szroqq8yGrku11aGR1X+abt8i+q35qqHY8YhkdGEGeXBn4Q8v9BMlkQ8H+G4KAa5JPYbwlUizTr
cS+6kTNxxOShp0F1zcAkY5xQtK57/9fvp//bImjC5+r+ryNot1VOWv/X2+TrL/z9NrGcvwnH5Uu9
1HEygrh843+PoAn+xHJMh5j+pTKWuPw/bxPX+RvJeb41UylJNuyXvtpLzR9CpudxpzjAy7y/FNb/
rbwTqBl3iWdBErJ5p0nP53f4NX6GQV+0kJbJhS2cXjbM503MNyKCwFESVCG+oTo4gzUplNuliSUw
t8yedtZgUVv9y0XjGl3uzX8rh+IWo23f/ce/I+L+esdefhXidtyupDBIxJGs+8Ovoh0UDzZQAE/y
dkbR99OtZ7efYYdt7v/sJ/32bKiKtlos1ECGpsJl9+pfUrgtm/nE+lfN0f/dBbap37481IQQCQz+
8VNZVZ13RinMdbn0uEUrJtyhbqrAT8Z8w7I3YAQhHyMtol0hDpttY+cWZIh/3o7/m1f219/htyu7
OEOXSpPfIVZxcmOTXAgI7Br3E3O4f3FpL//UL6+dry+R15crxSXRKsRv9xMHmGIMa+4n3j3DuVLY
INbSY5dJ+5Qv47VoRDv/i4rUy9f1+89UNgNiD0keXf63j+eS7XFczB7rlG8xXhmNMW4sw4gJ4XbG
tZHhRwrR/vZ/flEvz+B/+bGeyUDAIXTIB7/8+S/JzTlq5jIbEmpZLF29eGIYzjTSEEno9CjDbUV9
or1uVWmJwEVOCBwfuNyhndk5vc0Lx/A971xXbApTtlQplCUONbcqweEXmuK5q7rNgIAZc1zpW5Xm
ANL+/AP8d8+bT10vIxfPga74G6Yjz6iEBeDBodjJEIHaKNY7H/IC+zdsrt/+/Id9ffF/+JKY6hC2
Vb7Ll3R5Fv54tWTlyBqIPmSIcjLvF1zlNC/jmQMnFTo7wx5AdvR0/MJE8ky2OhwMKyi85KyFrI1H
ymgbgnxLLLZ//ov9lxv2Mm2C78xoiUIE5rt//L0SH1c9B0cwQ/b8TdNQuiUfi2QwRDC7cJnf/uUf
B1KZh8NiMMVV/+11kEVNy7ELBcZ3C6Ko4SwCHWfJXnr2T7YY9r94NC5X9berzsMo6ECxHCXMr3Lh
X+5RxyojKzHdJCDaH3bvTRW23nMRldXGiWNjflOjITKmKVO1IdUo/8WXzo/5/efzVDqC54MJHevV
Zcf1h2dkcSDhep5PPcYCJK2TFrGYQiXJXcVUxSO4E9dhoJ3cwGEQWeqs3AabUF8TJlphQ5FgL8n2
gxmdMAfhG+jrszCIlAWj6hVeSLckH6VtZTMsbnsaDNOlnx7nuAUxyoNWPelJTcXTkjgJqYBoKGA8
un2Jbyeip3EPbrX5iTlDJiuuYnl78bNMgUv0C4gASIo5mG0wvitVu561NzStowFRDF0H5kCn/W1b
KWdkbOaN8bpsG5AxSAXLG61gdY4R0LHcK1z0bbxWfWQ8tCCFP4bCjest4cTFDbospCnHbsYxoLmL
cIG/GN6niCiTXDm8KYH+e413LyaPXBktR7AkRRcDHY4bJknSiHs6OK0RC98EpfW1Nxv/drDpaQez
6dRPLgwhdcVBvbpzs8YtdkwsqRgs8kU9MbLCdO0mOei7tmu+cZnIAXujNXz3aBEmp+pEEESLJcyB
canI/TFCWkbAEV9VR3nefXJUUi8JibZXGEFAuKo6RVVw++Wzs9Jlphqhsl/drFyu23SMfojZGu80
QFigV02YvWWc7zzmEAuWUCzQ/V2PdT6GXlu7z3PnI4zrSs4PoAhpDq8p/XhYDCMichxW+sHLarIf
SnOhcm1hp51Sj1RTZ+XUA7oVwAey5gOBUtMD0DKDS6H+t1X0QzHNiNDctVafsqQtYbdkRvKzTx2B
LOoY2dm5sDFXIzBmzWnZVPrGjTqMfmnChI3S1/yeTRLMLGkllmLAo3xnwQ8Xkf2TBtORY1xWjnNM
PG3hdV7Q1DDc2V76xKHc+h/sncly5EiapF+lZO5owWYG4DCH9p37FlyCFxOSEQHDvhsMePr5PDOr
OierpVvqMIcWGclLLkEy6Q635VfVT6NtnIYDzvl8JlHfNFH/TBoK5E/EELeF140/6SKcaEbBCjRI
UlCxJlmjslxgGKybTicwP8Mh82/numIiFHoDIlrYCxkwNOvsQ+rSQLcdOFp0+J8jOCOeCmgLqmxT
fgWsNQgIAHRhK2mX6FLChOK9nTMShszRiKeMDAkXWpjWc4VDGMFNR1obn4PVDAt6EMakLSeZka6I
bC0iAuDR8FF2KvWuuxA7L90zsAvNms/l1jAsp1JMK0JaaHHgS2QqGWaubQ9x2m/9+Ugwi+65uGpH
gnfMMmKWf7QSDw9nlMCVp/Ulf246zs8w0swUQkVfu+S4FDYGixkts3NuqluWVxsHidlTcSc6+qyY
dEPn1rm9SGfNX5uIGSkSgB/Z8hODIb26yVwOt00ItvBlkEqbO3/06YJ2+xlvN3e25ipMFz3sMpVO
zJg7J3gV7qgI0Eo8cEfHTYmwA9UFRNvwsEJPySlDJu+d9OMtj0Dy6rYL4PpwcehuINHU4x3zVLJe
DKTVC2b7a/a4SkUCJYjQGGtGPiEWuSzQRLES98aQJ0qRdPGEbsYMXzNwy8SZThLbz7I3mPzPdRlp
I7xXsJr6PmrT+dMT02reVNVmeH2LWqnuvZGyBwNObV4Bclf7poMr7nu9qK5UoLoIKF8mmTYD9JNn
UbrvfPKRbu1F4R10ymkRpAnpI6Mti8ye71HsWLlml6WZ/Faiq5tNgjTKsacWxFroKfLnG38qquoI
LIqHcPIFIQiV0zK7nT07futCGWt6jD17bnuOIQNNfLNgE0a2eF3EORvhLS3DH+RyKQ8mmNJjo2xR
3YQDxv3TsIxD8zSdI9p8jmr5UkzSfJNQla8dr0fKisAabWxxbhpeRYhg2E/2oAupqY4OCiwD9H3q
1bTPQxOop1Bb3IFpZ8SOiCPOxhLE1odiaH+wyLWbZa6Xx0G3w7NGp7k2yTLuCI2aF+UsCDhpqnYq
gpnoD+Oe7qMb/Lj2Ns/LjyZUNPF1ijxyjVNjN4w94ttQMiHViUE9ZIjnYJXe6dFh/JPiQ2eKagxV
QZPnXsGt2XdFTCcJmZl1zr+nuUx3YVDG7mbSozg11ZQd0BKSt2ICnrZG6UNvRpGdKJu5rpJEUSht
6WkI6oMwGveoZTDsnIdjDP4oUClMcSknlXIEW58Unve4jlD462zBVd26oHCSqtgTBd8j3wGSjcjd
h0bwbMD52ISa5risINrDEPCE+fq1W3XDUtTamObMIeYgVVZEasbpomCg/D2xPl2Z2NiO1XgeZVsR
H5O0ZFVBGF32bWi/6qR5LQpVwnzV+yUg4GR8DI5FDLbnEAmb3+QWr2kW0R5QDC2B3dxT7+Eceseq
mTHZEE9Qn14yX9SBo05F7X/FcysKOnO8d4glzpaRP7v5kBdH0KfYSRtCM5tWNa8KoOsrCIH2W8Cq
t+VSEQP5XAP0NoTOIJp+5UhM5E00xI/uy0ZY+UxXPjS1uEjSJidIk79GXnQ/J3C7y4pdmui5hw+7
HPdpgUuDbuQp2SpUt41X1uZC6d49ZIIMdOZ980uISsjnZ3QE+sycD9EpD5W4hIWtiV91pLkcQ+Sb
s0G1ccPQfVNZMPY71UNZ9mo/QPbDBMTolmLh3geqsOnPMWxTdO8hyNmnmnljBqV47MSO5prY30cp
vTBykYexM+qCqwuRo8i7nTPBjuN39V0svcuegFnVgi6Nh+ZTz/5tnqhLv1+hNOTegDWFfvkmpUI5
JEKakEDVfptuVZRghKjPy8pMF0C+475zjfFD/+KkGH9ysHZ2VUIkUcvEbl0S21f5Kocz8NUH/GZi
ZLGI4RSmwLOMNrMfs52ec/WkmsuQVqYesD8p0CcxEyPOo5/uxNeMwONOApiGadxfcy0PHNLGu9Y5
Z1jq+Gh8BI7Wqb4UWd1duAIt7oPwTs+pebNicKgY1g8FYw5qeHLK+kCxOTu3dZqH1QU+4/W23sm1
PARDhO5TRzvmuDVPEyAwacWGJpmtxXS6yZyRfGmnLjIx+7umjM0+q5eHJqQ/TUfVezqY+CkA0VrE
LYqWOx1xLsPOV/GNEsCAo/YjTAy3VsJIDnnokeKEIdVvY6C+IfOTy+j6q7ZxQeHq9KPK2d/OU0Vo
suq2Kh1MQi0slaEjkUCpj6M49Uyj9zV0HMG7uYnRW4k8a4Id20CB12jzxmUgEToozD5/2ABgOaZ5
TufZQpXjW7NEFJwvyy+3pEYaQt9umCgpyfrPtgrExidwcDZS4JLAW5xFyzsIMAo/5LRfnWS8DmJs
oXppbkIOxDM+JpJ85ZrOz7DZMrkfF+yndR8Yu3NJX5zr4aThuNKTwJhSEFpbhN5i3Y2cHd/ApAd8
s1Avn/7U4QKw48Ky16Hpb2N6Bk7V5KwPmVTp00Ijx6ueceNjZ0CGpYMG8QnUN/ybjaHE+Gc0ao+8
n5wyDFo8c1B1MkkHk1qrkYpZMfHS14SUdpxPZH3h6QHIjHDEOr0lsC0zGMqiI20IaPo2N9xjD54K
m/vCRZsgRJeg4+LnufTZgYmZK/hkm7737QWJ5+TkED0rtiuZDp4cGEho+YkOPlO6nGimoV022+dB
0P/iZSwjtgh8DoOm3bonF2wAzk4Y6osuAt24puGsD8M8Ru8JLH2fyNoizAVwO++W9IbhZQRG/S13
K0Opoo78x3jJMPcEjpffuuMyUPYXBfGHN9ceGwHDx3OBhQAEG3oSOY3fMlekbwFokm13R/zUseLk
69NafnZU+Vi1TNK6L8w6ntqqxTiTLGR3sZ91ZYFrSecgf9KWvzehSahNN47+1SqPrqhpCFO7awfC
58e06dBs5ORkF15gmvc0oCh8Fsp/GRMx+od8cobXOYlAR9il5lWKAGhgIEuKaN22cYo3sAxGd4ey
0vOvNTUjgFoiqhOEN1UvElnuJSNdnOGJqKNvXmzZxuIRwX2jZUp5+KoUHKB2wMfmLiR/MuVQ4dYu
UX2vly4J9+mkNHtDWqDMRNFYvtOGGEsA31578vxymS5GP+x+Kj/K3qu5Ng/4SKmgaMLughwBidwZ
Rj1U+jIRr2OvxmxbYtE4FoPXUKMYrhExzJkZ6cbPqVImhzF5n0ZnyWtI5RWaq0hz1l3MACtKdi+f
h5Y46abnwaTaJCjnxzDqmh+FASLGBRc7NObDbrkm1cVYNVx7QNnNFOKxANEwm4OL1a/hmryE726l
xDdMnKRYyAiSeMsI/oPZjMm67KLJAeWo7VKiEyT1/ENSw9FvVxKo6KjSeI9EwMcHIvNVdomaOz2W
M6cDIj6U3hxDMRbsl1SgbEeqdKCGB/H6qSrRPCxOSiN0J9LyBX9pB2rIXe+KAH/d+WPWQuyZ0u5b
lfsjN1+pKQXCa5PkO+HMJRPFaSAEaRvJoQVwdEpPkIJEJGtFuGWyfvblDMDc2HJVFRKoEkPLIHDM
qJC1wcMUtFyCwjEasIO2YqW/tEEVmeOo5oI9AiQ6DvTUPVsKq2kYw0/6w5mmMGcl7klpg2sCtrzW
8Etiltp0D33Z/dEpAt1btZzNt4OfyhA3S9OsEAPPhJZ1nWE+rGJZCMEZZ961wjrfS4OvjlZoB9pL
XwJZ25iY6NvBQi0FWlqUZ7F6XLhVQVx0ir2eJwsghCjpgasv+wWdA2m0DfxSPJJXw5tP4Z//XFLP
wbcdYvTgdWxxWSEVVeNJS/cMAPL79sJMZkkPy5h6iI8jBs0KA793oFmAduUVlyDFFManJ0iUE9VR
CdFLeNAJsmsES/8h4txKAbWY+2YPNntod11Hx/KmCSpKuZKeRD0pi2L9GQfDpI8JjEYO+cY4j7FG
RqYQJSqpfVV9VBxE28/PkkKrZotxirgzgODuAcMcNuAMa+9wQnaNqqObBuVDP9ok3K52gLCG9wDp
eNQ+mgHB4RFq4zywnqtzlZ47mgPN8/S2z62MX2koawh1NmxRh7RU/nQYPFX868N2Luln+U3iZQ/P
suCfR141WVkmTogLC59nuJ4QjpdRErSu6/m/UUz+aXYZCeH6vgRTGPhJLP6iYyBm408+/yjb40/t
QOJSxzIFOw9G1amroSP918PL/2RifP6lfFcG6FIy+svwMprAb2Iedrd+hC3KVdpe8QjwoXQc+98M
Lv/pR0E+Y84UEAfyIz85O/7//CoGwRz1Gvv21k/BGkcuG1wtOCoGqyeufvut/n8eAxUYeZDxNtnr
BJjTGcz9pzf8DDX/I4lxpqb/7//175/Lz+zPMuZ/+vV/yJp8pz9ImtFZq2Qa4/MoRmxOzKD/ULs9
93chPIlDBHLg4ryLf6jdyb+dMeXoj9JPGH6Bv/yX1O6/fBKCgCkz421osCImovVXiqZNhZo5Qrzj
meWSFppSQsEnbOoG5HcLch04+mTdXuhz2rhn77yEhkFBxLao2j5+HAq2ILUJekO/7js48Z6LLD5E
QLx9GVF5tOtcHUZf//qD9z9NCkcq/q8eoacPLlR/u56+/oJkPX/V7w+OI91/i1m3aI9xI94oBpB/
f5Ic6Z0tFR5agY/x3ZOA6P/xKCGWe6xzrgukj7fYI2n0x6Pk/QZ55QHEiiF9pKz4X3mU/hryEQnn
W6QZkPhoicRxMG/8eeXpF0GvlsLAly0Bvtk8S/aDBdXiNvoyoUzmq8Jp+zTTFXddegwLYbAM5ZE6
lCuM5/XPMhPcwhEnlod67eBHiCpcP8Y41dfw5evrVbq0snDUQPT1lZ7ufNtfU+sS3iOSJh+1yrL7
FHLCo5MhLaax0Ohei6b2Mx5RKYZANnh6q8WlEJIzyn4UHYlm+JRZ4U7FuX6rOtkx/X2n+X+xRpqf
/Tj1P/8GXXj42wGo6sdI98H/ANCwcFlV/iGr//PqWI8f/deYfXEe+I/82m9f9PuTjfb8jyf5t7//
O0+YJ16wCLNBswrz5J5/zh/PrhPT5SCoycKp4+N/SPhvfy+duP9dyKOvgmIM6ir++Oc/Wyh++0Tw
fP6H5Cc9RjRJSCQukD5zVD5l//fz2y4uAIk8PgdFp6Ucer+6LAovyWKvukyDXvmoSQOxhrmqKgzA
LXiB0b1XKNHOg3S6vEBWa6q+6uet6uiT8vcNPtvBuQl02sKEKONkyrvLaMlXsOT014UW8leqNFnU
YSHTShkA9ZX2aUAOyB1GAN1kzSV4T8pcblNs2IT/IXcv8aYPJ4zD/eyM4R3+XM/etCr3uConLkgA
+KRL/8PlKF7tl4ryyK8xNLD403Rcqn1u1r7dQ9vs/WNry7VqsGuOKdnSUQ0Opz/V4qE5LSKsgOMt
XKAKqF6w1PCsW32+Jpql8ooD6bn1ukxNV9xCvhq4v2RlG9dw0rKu+RosR+bXtbHqkTcPftVcTpFm
6jj7+kYNTTK/FgPTeI8x8C7UMwKZSZekg97mtO1DwiXqmZ9QfyRJ195aRxOO6/NAV1vGErI5CSSM
y4GkOs5ljteanNNofpRJ0I1XS6Xl/bAq0TCGIQqXX4erk1EVJ2PzNiZld3Fu4divgww/irHnjJsR
BPHPTCjJwBMO0tGmcJwn8IAvhvQsuRZCljjH+wIiBQS+nHZjS25lW7tc2LaFQXBUswmHy1H3zetc
aZgB04K8yEQkurJMF6g/WKN1OMBypwOhoFBeNYNy4WHhVT/lYhjXo3UIc/pPPRiG4gXksJP/GkA+
wBhCYQpo3kuz6M6hAey8rUJfJjPOSeRCIr7nvNMAvq56ihyKT3cKq2M8eiTcgJ6BoiL8Y7hgb1Mr
kyczYbHFxbZAG9B1Fu1wDTt3EAGzHXOaajss2JcoGDwX/87F/brMPXOyQlfvcWf0AZBPHm69VMPk
CMEmMYUUDIRpCiMfGICYpxXeUQCUl+DCllP/itGzqbeoP2c9jvPAcxUP8z2nGyCVoiXas/YW5BRC
z2h/MRFox70ImtmQ2ALDsvrNPJAvDHg7uX0tSPH7gFCBxgQ0LGgaqR/vxsBWW1qbR+/a6ytnr9eq
B9taUSO9pU1Auld1wbe4yvqol5jjnfRM6dVDgke+cMp4bPcV/t8a1o5pXmRD08dH5ZU0Qmt3PakZ
hMXl5DD0Ao06K/8nn2Bgf6igl0BrBlqWSJkPJ2oyDMNoUK/xBhRF/1JFldS0TyCNd70K9gPzd+pW
x7Xdd21ofs7gjV+Rs6qTL0bnzUxToba+WjlEoT2XNyPlJE/Jbzdj4BTejmGGPjQ4zXk4MZKluyhZ
h7tC+yHvvK7DeetPislqOrWjxc8TUf4xz1y19gk+6o6a7zpdt2uaN+DFsyHYT9Man9Z5bvc090k+
+1NQxDchRWF49d0JbOkoMFB/SQZqr2WAmeaKcH1sT6ljuGkvTsS9etJIbzh79Xqaz0m2rVWOr65t
mJU3GGWyRw+c2mtn0uZ5RMp+XYol2RWVES7QpDHdBr1f0DueNtrLtwsZDAroG9HvvcKFRG1seFzJ
NN2bMvK9I7MLCbmMfpVy47QQhafcia+bFonDxzjKvDpP+pvBJAaeJ+E5FOuWBoZdpE2xi4IqWHkg
Fni0RCjP00BpD/RvRDdMZOJuF1Zx3ZzH3R0u+CVSW1RWGEM4EeJtrcr0NsaDDf69Cf3D2Dq1/96H
q6ENYenO5MWGtWNrmMndGbOOIWLymbRVWcp2inTGvM61VDIwNjnuAnSzFxWzfDPoQyOm7nbxPdo1
/QFqFiULCD3Kiu9+3+T3a5tSRakKSbuLaKyHV74cjbp2lK1gby/DdY408YSkXhywzdlg55bCe9Tg
fe9quFUvoHc75xfj2RjLQ92QPFu6KpU16y2AJu0vpYJYTBhxW0FsxWzfUKQ5pfjsm1W9DFXAZCBc
Ere77yRLDGP+HnLKPPsEgGkAzGG31WRMhywT7ys++5Z2uXF2ty5J1gTEWN6dam3bnVenvH2M8DUR
G+OENcBBJ0g2GaNHu2z4xGePcrTO1Rq0dYEtHai/Q7SRRCVS8Rm2ppoHKVrCs0kAhN64pEqaOCZ6
hKQaPhDDYiUH+5V+jwCpPENkY6ZI2LFcfw646d806xJjKt+e0aVleXTPHya40HF1GPh4AleM9XlY
PZ6rkPJxyO9aujbcvbK5vkmnENXWkWZOoJJEY7sjD1AHRJRKeKRDE40zXX09MghfOTafnRzOP2Ks
2H39Ik9PftG33mkwLvzIJpiQmRL+G6qxUwtcPR3ELrb3QYQD6Y88BdidfEu6KcTAAzuYIXgUlsR3
R/oVwUiAZ+N/rVcIxoGLnBRFYr6LMxxCtGs45CytFKQIgGNHxAPaUYNVY8xCS6gOtN5hCgoO3BzW
wzSyRGBG8kA8hV01MTfIG+8QFp65jIfB+rxWjkwvEPQ1GTF/rNzPuYGJ3u3qig0aSpRWy4E93ru3
lXsOCAxpNN9xZlpY/vLyOK8jr1ZaZpx5cjysH6Zqw/hI980CAserEqfZ2Dr3TkHdQ441ScFrU7AR
1tustk75jMGOBGeH5sPMclY5fFSiTYCIg+LWmSl8RaBaOskvVZPP7lVWnHWHPGUkHPEiHNly5wuH
KFm1xQcV7tmTeJuSEhX6jGtHNEcvHPrLTqpkvGCsSf9pB7jxi9E+RSlplPSMGWmLMI9I9HN547pJ
cV/T2k0s2q9be6rdoBGbhkDqg6/blvLMCYML/ath/urzOafbJGSnfabL1P3m0h2FGp2HybPbrzy9
EWPQRw0B6J3kr/M9h0/Z3igDWPdOs1SdawvmGXpdzpiSmW2R4V/yzX03r1TqeLRuYpCJiih7xZKX
flaZCpnfjhNFL0uh0vB6cnyQU/HqEJY2fQ80iB4CNPskdYIffKcExd9m9WPciM4ebZRyKuHOGL41
c+/SPFCgf+a7lpKYci+A9FrY8sFCeN8VIIopHSzIIAYBzZTJGa7gJGtOHyS73Hs7RUBNeuBozmF2
HVtB6hwREACT2flp9fv5x5rBgl68mhWyNnakMMqjlGoDwT6ikqhN5AP051kcB+219nnJuWjuB7Em
PL7gbBJMYaksYXX3GBm6YMS9RPTnhA4mHpgO+x9UOlC2AF0br2sx0aK7DeOi4//PmYpyJ2ZCfTQ5
QJLnwacVlphoaOQ+1qQUOOfmUXvZS7wN+6KKk+aqd7uALGsA7pt6WziTqjmWeHKImeRyRmgMix8D
03HSm7Z0dtiwjYNeAXV7GwM04gg+j/GT8RkCX9aWwtpdgfWoOZg6R7PHAOkGtwv2McQ+/Go0aQ1x
f9OU5Ns46xo13Ixe2HxMfSE5g/Dr6+3i+eknFMB0vBe11upyFK17XMpRPfY8PeLYCMK9H3RcZJRs
VlNcn7mWbvdoJaDDh3KVK4skeGjH2xo/7hIJFTsQzx3D6XMus0e7F2kUb40kGnUkS22JTfYVpAQd
xfOnqh3hXVomBPW27SDjb6bGJM8j1CHnYBDZrwVHLrhteYrvTK5Ok++92WAScvJOdtt5nJE2JVsS
GM9UhMWeTBEUZ1NSSwrtdwaFLtoo3ESqotIY2Mb6ONrBAvzBbnDRYRO3Gw716IRCumTIOpT7krfD
iGtF5Z3gsUDZP3R0cvzKyoIw6rxI8Y18q2S8n7TpbT5NQfZdwhaAHxXWvt3HotX+fYFIGR5SCov1
JTJd/FmNJZQGK5S6jGBkhxvsky04/QZzKqmtXL8HDKydK7bdAER72kfDfZy5wc+eK2KNSJRPN53l
nnBB/jmartzVST8sOXlyY718qIiMZQeMcNps4njObrh2IqXx3Udcbxh/gTbRNJBdlNS1h9f+TGPp
1ZJXbbCbqEb90fp6Ci5j7A7FZwib1/xwUwVPM2/74MxDy2ZOnLOsPpd8XoAVmPLK9EF2KaHJcVBL
08+oEBQzjQP9coHFG7gHE6tfnGiVhu/SVA/SZNELv7ML37hlPdhkbdItrE0DpiVyjRG0edWMz8Yd
fXVTCrLRe1aljGI+p6+CGy9xBMCuzJbdyxzIIfsGF9XgMWIoWzyCMan6S7zdGfiyJuXORwIgLsoL
m86uezPTOjDtcbXCG6kUoO0N3A/9FuTNkB5DnJXfwnp13X3rOZgfZB/n5ta3Ur1PPi8yrRaaLjw6
bdYlPa6ZL+zOaaLc/pxdvLPPljqY4QgLxCPpLcyRvGv6OK2R++IRKXmujJwuKjdb25ewc+iRlf74
PWB/ih9wWyJUmRipDXZh7O4mNAYO1N4ZPIPZI+thTENfvUijoHM2IAJx0vmgqa1Mi1PU47LIhEPG
PtQRZLFC3XjUA0NBK7wXx60qnspBCSw4dTew6EyohLnhCLcTUZXQ2c717V6uJLQpEFuDcRMTm1lh
jWbkzQtpgSQSk3XTPdVxyQ1n3ek7x1C8TZMsm5PboayRHqaAr64rQRZbTH504PTMKK2Le0nLK0JW
Bx685RNdJxhFXzXPQn3TCo8rhR248oIyxLS5iaUgwkw90XKA0uxzEZ4lnJEwzI+qHuxF5cTFV8OZ
f6dUWj1Zt1bubW6BVURZIu9AAXY30HFqLhC2iriQw8TeyAih9SP2Sm4ueLOHu0bO3lZPcVZfiia0
t7PX2Ol7EyzppSDHT+5/ifRVHA/maiqH9ccalFGEZcKrbksczEebpC3dMcRbKfqrmfvsoJSsjzVy
EUhwpGOINYkdnwqbk6D2CRaS3a+pBkEy08OPVej+WQWRkei2jQ63LXZDOG8Zhb2SxumnMxvvTPIC
hLCuoZviSemx401hvXwIZ/GeHMxXLxlC7jbFFLTuafAcj03sm2xjMV5ytO18DmUYgm9hr/KOrjEU
HfCvA9CVEYHUl+DZeUfkjKOgs7lBKdPzHS4H7GHUwST4sEfnwA8c4guK4YJ9Ak/aXk/+JBQelJCk
byywbm65RHjbLO9NQNozK7duOwCwGbRyijdBJXt+dGOm/bsi4+z/4HWcYu+5VMd0Z5MOfktnwZ3T
8pReJjJsHmmgJjw9svnXO86BY33XeOm5hsaWib/3R9e9XKvAxQpqq/aLaXYYveFRlRLmXixDUPxl
e76q+jcFt1b7yI4m3kEfuRQwmCBDes6qNxxv8XLZe3229TORwFAK+3o7FX3xFK9+J/fFYhtxIo6M
orxm9E2JBUIqudBGhhcqqpu3NcQ0vwHdo+7TdbLRJisHbjznjlZOyOz4pzUx8bNN+HDthzlcyqsC
bo25AL7nRLvcd8yHsCK4CaRDBRHNQbdhNpuvNQzb8tgwUwKCmaTHKDPpa9oCLsDSOQMwJA5vwXF7
4gS/nal0aRfxRM31uT4otQN4YiLhtxyJI/rbVeIdG5muCNoRnMlMVcBbOhHa/sGFcdXt1ql3sida
+nhyPFRFQW4YZCN7cyfFhHKDk0tPTBMmSSb3KfMSqrh4xIIP6oSBaNF35m9ELqLo0qsX/FUuZx8+
LfmRgqviIkwj9SCcOL53AzgCO9tgsj7BgCh2o/CSy0TkOAth3zUHuzTFs7Pq6lRVE+ikNeXSe5jm
KFjYl6PuvVJx6b2MMpr9q3ZgDMxiERIaSYN5vJhYqirA3+dxxLbNE2pNmj5RR/bK5IkeUQcyYl42
mHemcn2g2zJ/d5RgvT2PG24wSnL5T+BPjAdnTHL+sHTMyQHOy8s1x853jlTAhaVM6h8tmxl5moms
hEHPvzOO09Mo5lsHUD9TSE4OiO6XVM1E/pZxonejc2XEvhNNC3UyxIbYP2Njaac7vJGUkDd03N/H
7ErLLQZ+pmGyZjw3V0F9C2dEm9c8x9S8bfUc7pbIpV6JBseswN5Xybnfg4THUx3lAal1YB/lTTuK
qn4OdBbi6wnsVGNArFtJkRq2z3jbZo5k5uvLHh4CDRAEUmNNM7VbYdcNhzN7n+4pP3lY0elzjGwo
f/dNG46Q+hY1HtKCSy4IFMjYSyajW8zJItiQsnDbDfDxut6CsKqvcbXEJM/mSW0DppQ/cqYsxS6O
uP8e5mmle7LJqezgkN+epE/H6SFjSn3HR3l5rpSaH6GJMAnosxmDdtxSXp+5eikpeWnC41LHFAVI
fPW0Y+LQ3MNCCd9sJIvrIpvOq6Ac4Cx4Cw/Ifk50EZ/adsbMY5lD2QsQZDPfT8/lW5cSVN8YJx7v
A38Zn3U5u8U2WeOwuIiDpU22HR2Z3ypt4DhZcPBgH1bY+7u+r6S5znQNVcC47ns5FBk9KFS7wagb
FjM/L148vZs2JgHf4IWsdIADOsR7zckiWC4d1wrmSd08PWu81Vzo3M5d9pC14lMmQ/rtGiATy5Hl
tG4eVOEkMNwXLIsPYZkwfqN0hMXbJl38kWvGLZsmpVD8XCLW3vlFS+eqbOt3ur7Sa0dWyy6nJmtP
AAWwqtQ4OQYj52DDDEScMg3ndrswC6cRsY2KH1NH2wXDNA1ECVRCHFAGX0+jPZl6Ehey98SdaRL3
vehnQ0v80N7pwHdORq/iKm9qPzrS7OtMMP4d8bOOz8mQEqz1aVpke1wClf7Mhjh8Lrq1pmrXUka/
GeZFveZVWT+ktZOf1DjiMlNJP1zSL6EKypcdSj1cWhyqTTNgVOD4njFQILgJL6W3Ov4KyjX87Apn
uAgYz150lC52UEcyqFnFAvm3C1dCGslsxpx829q8+wzj+RhFjffQK5rULhlpNoRIglgAxQbvafdJ
nXnxrhrz4TTGxut2SbxQ6OjrZA0OI2mK8liGZ7OyAjkV7EpHh2z+TbNwtvdCnVypJZCvtVROuKUi
Zmb05+fONV0VXfSTQSO0T2zBZGEdH4zzoSLbeMP+C6ddN3NynC1n3sCx7W1KeXC4YRybzodukSPz
BCfAEMxdHZr/4nR85CaZPhgQPz4ADmoS9/CQUS+LdDwjsGO/vG+WaXpTi59+y4gVZyxbGiFC9HNM
5RJRoek+1FO+iw2HPrtd2xDrZlZq1FHjzdGD0OwXtxQ7Qt3p0UfdX6x76m0Vk2wuZZTHNyBS/Hsm
7LwFQeWcKFULux3JPDI1DZ7FS5GBdfge6TL+mERU3qiyifaiKLq3pKXMZLsmMSfU1THxyQtog931
HDyrgwHbIrAuoeWeWGig6BQDbjsPxM+CbUwXd5JOiIfS6qW+dLr47DyTbfxBhaXv7UtqAtllWtfu
slZhewqZ+iM0rWzg9FYRwshqemLXsZN2Qy4xZm/B1U0j8zIPABH54/ZpjNLiWPmxuARjM3ys2Pe3
fEqDCRiFdOJdop3gJGiQBm0hnQzomWoqGoum4V3D7mnAzAIQSg9m8AHuF3Q6XcTJegaCz/1yaOPA
+TkFC+MU2FpMtbKeoQzX7AlcbzWSueC8v3zGHHKuM3fAAYY6bu88U4ZfqT81p7VzpkfWFUvtUlmp
gzKOuha+Q99HhHijj0PeQQJaydjlewGna1uUS5s/UkyXR3sT4KA+dD25q81a2nxrY7d87qHc7Koh
oK45H91HQi/Na0ka9JDnOE9fs9EzzKwqh7yCS6b7YYgdKgoZUrq/+lAuN4zOg+YyMD7nbkmJtWU1
LMPm1CVpUW256NBo9384Oo/luJUsiH4RIuDNtr0h2bQSqQ1Cj5JQ8ChUFQrA18/p2UzE6DmyG6bu
zcyT2cLmDRAi9cKcI0TxTBk14NlmyRQ+JyDygh7UXt8oqvfTdxz3gXyOvIHu8II/ip+JJ2dH1h1B
elxK2shfgUTaqyYOOm0oFE+KY4oXF5snuN3NTHIRHz6yCxESrKDFUafcLDyEscXuYug2B3cyKX3R
2Uz5ekPJVbmpcLYOu95zgvDOd6+8HRtPbSi64/V3HUsXUzYbPojwNIzhLt2EyxCFj5Yz8jfRKlk+
NeMEdTQcgPTumIdToKEdFyKPvFr8zELKA69Q+8xbMFQT0M/GiXcMlExdmMNp/+FlEm5hmlRvohaW
sgan9jjzVum0izHP7JkJ6Wal4E666y5t+4idtBNUEZZk0+QhcEkMFRneTprkaDRo2O5uY5JhJIVE
8LbCXYHDwn9/2ixTN46kJp2CK5myjgz+4D2yJpNP/llDAVswnGd6f49oS+b36mv/p5up5Z32J2Qq
Mnw++aeg0FQYDcEackKCUnOpYrk2PwDIWOcBo6eQL+SDUD0h/PgxQl3cvzv1EL/EYz91l7oKgRCv
q0pgZUnQKpwh++Gly1InOQ35ve+JpBWRBFsOifnKVe73v8JCre3fFZD+woMoYfwnWVh1B1kP9b27
3KaQyURG2rAUtbZ/xi4bpu2KnzvdU3pYxdsZBQ81k/IfZ7vQM/PNnop1GQcW+3sgI01ii49z44WJ
JS9Qa/G0AACDCIPMwAQtDG/4QHXePqWeq/mKlYx/+7jsV5qzPUrBnHz8j/Y7EpFhZQZMsbqvoWmP
rMmLM3N4cDGVb8ptFPuIHJ0PJhqWfPLYkJcUd0RTpJimp/6G3uBSWjGwFXnnRZOMbHliWi74Ie8E
VLYa5gPnQb5e3Klvj8AB5hi24ZAhU1I7C1I0wJk6PZKzoOTUY8OoDnTT3nfr7D0+ytrnKl2Lyfyb
wV37FzV1mHD4UsMrYgMueNmOjiFFq1eqSJqo9d7nGFT8hQiBvL+Vl/4rR5lnT/r/hfv9J8UpHvtU
S87WGvvW9a2/x7OxfA5tzWC0lNAeLw1Pi+k8y9J6Z/qjxTmWzhKj1rGnCNLW1v+xXHf2YPr8GW7d
4IfH2PT14xoF5cxwRKVqbTSYd3yvX/3I0vbqNJn3usSNQ0pBcFdjkZroCZLh3rgww0pOnRTEz4wI
JJIT9R4l+UITcgOm4XGkrbM5e4RLqWCavL1tSIehyA4/F10n3L3ztGQLjaDSe/Ts6L3WYexNd5Bp
xTl4WaJ454hZ7dwxtDiE5q750LPruCsouzzaNahDNS+bqPic+1peOYojnM3hWNEMkQ5x8+Gny/rb
NWLl/sGx8IP3Hg0VGQpFWz7M9Nut3onDjWtdaFvsoj8L8k/loW0CGd9Wpisme+L8y6EiiVe+MamS
AR4Sjn6nvGCnA1o2a6f1l1JrEC075KKhfCjM3BqCNQVW+L3KBVPcQ2v81Fb7cBwmRx1Wak7j7Fj1
cZZ/JclkO4zhtdLhf/NIYdiGAws7GM22c3pxBe+J9W4Zbwv6IPtSJGwr9bBewtEjVkg2PIzMVUyN
Tvt9X3hE58+CO9N+1lFZ+M99PyXlZ1zmtD9tV8UI2m65M6iKoJjadZ58n8maFIycgH71UbFs2rKq
3ePquZKFNzpN9uUrk2H0x+jAyEsY1R3sHtijwsFC2yJFNDmL6YMNDYG/HvSgepMIMOSEuTVF9e4F
dYF9ERo6O/tLLwannrd9FIV6oWHPYvLfTmtTOrAMRs570GNZSgv2rJFnTzTWccJ7AhKf9P91XDWc
8pd57Sm1dErSLqjS7JK4XMLIPjSkUikshfp132ezw5bP7Uwh1/OEN7yVWymbvAABii0n2c0wbggW
4IIjMrSZyfYmJ4fZtSfF6TamPhYw4DgkExJlDZe2izYngoL87IaW2fJa+6Sabzw5NOdppF3kwFbX
lTdgzlS9jcB6wIiEA+DJ3t/4ltzucMg6bfv6AgNt6J1tWZJa/tuHyZh8ePATiwcGWdmCbotFsaP5
OAmpqhuTFUS8aXg9unnqUSzUsF/+0TtVq/epCppuj9jPw62LsI6cB1l49ROLtIByUD1aOnFEqvNj
3+RZ9pdOXqqSdjiYIjpeSbX1wS5coiWLttR53+1AfSEY6/eIVzahYpVKFQ93jcNOEJmYXNMtELDU
Fka5hqjVib5Hoa4YyDTNUzFDMUdn/CPln7FCG7sf1jsFWJXoTetHx2amD8piXB0KMjt0qwfRESsN
WjwnJU2vl2AbQ2/OgsVkpNxY0vazSVbcLts+6appq9NQm3vnAC3IIse+lZxRL3R/SjKaf4467l0C
5XUz0S8xFjXrKNh1S3p0xzIe8yPPBuvSF+FyE+2UI5GDm3px7F8kmIaYGzQy0B38ftF4Bi/uqhdr
y9n9V6WkZt9D7orhP1k4CCv/yGZpFGDavENELA7LQEGoDy17OomSwS14E0GwqLp7Y7gzOn/HWSoo
DDagTqLBXzIeHLG4lpUwq2BEOfZ6m6FYGvMUEJRGnPVHMV+mdIlByyqq0rbz6tXZcxZkHa9RSNdE
TbZqsFX/Jik+yP45hNmWkxgpTX9oABxU2yjX64xiXAofSiiVleUuZpvlXYtaOT5SajQm/xQlzPWG
52DX7n2Wy+Sq6tX3KWxt5to8ToTN312fYRkoppc1/1Wzq3viFwusLrVh796wS9pgsym8/rzOOBHe
TaChOdA270TVU82y3j9MEqFgb+h0JVPQ9wP21B5c6mffcAg6h8KZnV93jSA+K17YyRePx0FTD9gM
NYnlZBmflBwSYpWt8oqJNsqhWK9ZOyvy+X4Hr4jQJM863hYGLu59mEj9Q7oW5dDvcz8V6yFThRvu
mrFZHF6Vq5h/p7Eq/C+YsmP0wCKKwzNhE14Bb00YO82xY3ggIeB5gyKyHq+qWhueWAlCMqpgRgiY
GzIEh8tOzB1ilvltS4GI07lAoA/J6hUNEUuOvdmFXU6vz5R5E9iBokzVg3Ry4m14qUawRsO0DPMZ
n44vH6EFROk//ndh0HJD+h2e0gQViiq2rmM4m3uvsvvWX7giGX3IhJ5tRVvZAS7ynB8wJ9bNq9vD
q21Nx5TAM9GJAe3xHp6YKohbwQIga7QWTx3yVfaT9LxcgPvF06JojS6C9qKwLuRH3+NZ/TzH/J9T
4rp0omwqVy3QLelwTDljZQIHwbOWvDC3KynRkaXO4o/5OSbf3x4aIIDtGy07XfDK8wNTxRGdfW1f
q7oVzQ7QpuZxrpq2XR4KJ51czt5T2VJP2Cad+RE22un/Tq1wi7/xIE39yhO5R4kaQpXvRp41/sPo
aBkeWFTW+gcjWFqc1oIN0+9kzDmqHGqf3dSNi9zKj3UesuZQ0CY9zq9GCB1ihLZa7zliop8t8Vp6
d8husrSfS9mjoi59tRTrZTUDzdUhmAXvX5jMxIE3rk5fKPPgeYfGcksKmAdYTKqIH/JWLW0e0rU2
e4AWz20yEeKPtXYpzWYdKKff0+BpLGacYUzO9WS8AV4S4SqgzKxB4F/g4AISfFvWlO8JzmjK/ftN
3G+dpttk+rn5pjSMoZA1VNnreNtMnPuDBy+tIyj2wGOHbSmlGbd+7VZ245kkdvbUjxu0KJ8WFmff
VG2oX0PRrIN/tHd5/s2v+3Q4CcObFC8ONPR7fjsbu+orntacKsa0tLg1N/g0JtAXtYvOM98ZlZI6
MoKK4RNTFL2IeGUwbjz3+Po8bB9Yt+oT9hMSti3v8OIz98Ge1PtBt0uBpD8p8lvZNCUpJV6h4T+a
Yah7qWBdxpsEsBkaS4yzbob2+xGF3gIfZ1XBH+gY4xfE5/CldQTFq4Fw9IORA5j2CL5tB9bGrbIn
ABMBht2WUIfBFQGE95inUbrux7QNGLXpBjd6H7ujS0ObqSfxSo50pPIh13X7V0+s/W54uXz75Rvr
Z7x/ZBEmxUYlzHlgb/K4PWKZNFy0aw3HmZHWDZcHaL3h09z25WHMJZSXClICAkeNYc71ciLSii5a
NsNeOD53lGqd8lSioY9aitParePTjC+s3XSeJl9J49BOwysmSFnZ9TWsCrLfpPlWpBhZfY11FR/L
KYgvUXAHv8/ZGJy9yHG+4jjkH88dNjzxmhc/BnoXd2Us3N8cN0Nq6SPv6vFtEFwfomU78yY6mB7R
LwaJQWtF1OyctVrRdVQZPHdTO92gLzk+KWjjQqSpcyBAHB6e4Mp2Oz9Yg0cqUV2EY3bQ5z6d2je6
mwCMzl3y6sPRha9CcemWVa0vGboXDH48IX50TMb7pFrNZ4KNmNK2sjtSdlfsABSVW5tbdXGAYNGH
WNBEytAEYZ/hQiDKZl1Oh5V0su3gQxpj4dh8QoNHVk66+Z+bFPFyQ9opOKGNTXii/1z8Uco2tElw
jd+flsL/boiYwohJPRrO4kWPB/5+zJ1g6LkrovIpNUH1qy0Mzha6saIPDLP4MsIl5nQwmeA8xl1K
MYrIH/w4YMXoFBhTIKLQiOSMoQcfQQ6YLXuDhYaWpxHT5Kh2YqjavYka/1T935vLWj1j8T83/oaX
gvsUzIydG1vnybPwS2S0vrbju6sjfLv8wOIxqGfrb7KSC7EYm/YRihz9T5ScYXShaC1AFE1ImlOG
4tttOo4rtZfL8hRDcd+ivVFZVrhi73UaKw4vFZ9LQ87g8vOu2mL0ScNTZ2VMRCQtUNsS7NyZYp+I
Ksyqu2rQ5bciqEsm9Rk7fCSmEN8tS5PjGIvwi1VWDXGgmo/EZul2GR2WhYZkNqyBqjzPeDJuJJS7
y5IJTuvVFK/sJ3Gx6gd/5TZluGvfGgfRno1BCnQqkVFzhYPBtAsGfCMEI+PWIu6yqBQtHq+4Noap
hgZJFJ11xkgAAHs95D57I8LPvtqjFEb3GvM6uFo/RKWoF7Lhjj/Q0sowT76F6sRzGRDbnNwa/JVk
OXvOefacjYafnKy1PgvJVrKBv3Mt+cNPzLPdW2kYTtM1DHaTZivMzAAppmwDe5O2Lh/yVGSP8GEs
tq8sq5+8ybKDduOYAuo2w1IWRE546qfeueTJHP7nsuGpebxQrhueF7+v7j3H3frR507z7ta6/6Aq
MbsQwfH3jfIQRin6KE6cWlE18klEhHZM+iNpLIdMssZhQY/iw8Dq5MGA6OiRbzzvwZZieCyxs3ym
UiY+GKY6oH8mTkmdEXBIT6EG2r4RTVRfiA9wFxJHb29jozEUpbxkRMjlvmnBMT5AylrKg26I1M9T
aswlxPGy5eBHCXM6zvqpRtH7JH297OckovyDnc+B9GePgJr50t9Ouvvieq6vZQ5Ua0u7a7gfnax+
HJo8cTbIB/ETWB0OqhU6J28JNKlTnJLVYDGq83dW0euDYUKHJkZRLqo2FdqYSYtN0LMdLHzcxCJv
pudsSNddU907VVnTHqKgSp5CjqgPWbNq4BrNSk+Bx8H5WdG+CqhkldVbn6T2OeF72PLW9ouDxzPn
74KXddj7K7OVxCr3m/NXtpw6ivZ2fVU4rx3BjlOaJgy3mzaG7rHKufxZ8Z79AnEN183UzsC5CYQ9
NUmZZahu4rncTVZPSPlx9D2Mef4mhjFkV8LBhU2Lkpl/ClA9mu0yqAkmFqIAZaVoW88MTpZ5IGo/
FF7hazAE2btJfR2dFbuso7mXU95WbC7exmbh/FHknftUEHNBoBiyF48d0tmdR3vuERIG+EEq9Q5L
7tKjw775LwbMKHqeZ6Xf2EAq51CU0mQ7w9nVco8CFwA7VoXFjhDaBHW67f5G3jqdRRw5F97/1fg+
Vm2Q0dPgyv5cKYy6+yEZ0ndS2Zm/6ZuZ/PxcUqt5WKbI9+9yXvx0r4EL8G156r8JJu3H3RGREoxZ
xbnPRbsnad2Rr5aZWI6Fn7vrZ6sHsE52nvnnT3zwTbBjfxaaP8UsfGS1pkQHRNnH7ePOtDI7VeKW
Z3gcbOGdMGuURe/oQw6DIlNVd6NCYrIsKLOqfsldtIf7hO/dGX8RYCW6HNwiC6687mzI0zhpMRrk
i7Ecjhz8Kgpzd1Pu3HCAa7xpSYYbf9tn2N85Mc7E+N+psS0fUn44rAjohBbBmL/7J0ZyWFR5baS5
cgLL8s1g4uA5mnPTv1CYErpUsaRjeqaAQoQMkDwLL7wFqSSPDA6QPCFGsJNFSgHi7NgZ/7Ip2Gw7
RTQ2P4Tj5QJjHfb5A3x06lVqbQDtAMKk7mLNMvUVlgmDYtoH0cGpykH/mRgKtw2gH33h2eX8djlq
yN0SGX57p+fwozB+cnNJHiIwPqbaYOIsluQAQCURJ1BF64Vlf0kr0D0wcmf2hl+DllL+TEWJo2G1
TtZuxQh2VdVOiiDLe4ojMGjLpLwa/JnVJocih/Nw9nMpr2VhVfIuQj6GY+SvmfzX0jzoYB3g8+es
CqLBP2VayeQXu1p7YJmB6bVNEnBIeoHs8YMaWQy3QNUqudNFFx0KPL7ym0zNoHlbL7H3OlCJUD4g
vpiOLcOsEg/KS5/050ULQk1712iSbttoGaPozBZyfGco9QWhj7q7kBqtBd5011PPYu4olAbbZHss
VZL3/w9dtUmwGxaSCt+RN7KurBPaTPMVBX1hg1aEmlYYH5gRZxBn4ASleELtXNvTiLShSQh0mZOw
j+zIV+Tk3YZ9PQc2v6GOOodIj/X3GBQNdnXXbX8X68TMutKAjV5Rg2UgR9W9QiOcqWmumpjK+U5l
J+GV/cEYt54fHJavJI9FDf2LsJmy31kUQRHJq7y9DnNYJS859pu/GJBtdY41JD8UO17Q93gc4Yu+
KL5bFSp+ubVmjTe78SmM4uovheX2grgWxyeducsD7t+/rkpSHlRVAvrra51HMnSsv6LWHmJ8qsO2
gEzAz5ygevHgk45wn7BY9WIr+ACLb7mGkToaJ1GB2dkKZRYX4dKqU7AIIDZb2QN0a7eMdJl7gojh
KtqcoWkd2jbMHWww/jQzBxOhwpoFQaQpnylet/4R4pNuPx09LKhwcszW+gCes1x+lbBDk03NsX3Y
tuB0SWv5kiKIOun13zXJ4HL4bUf9EA8QDDnszlcMO2KhXn6isXUHfUkppj2QE98D1XTzFV90Qr4j
K3TkfJD1yPyWw4ydsj8D4uP6ONRUqG1GW+JhWbCA1Y+iE2W3c6eiBg5WrCDmjm7IFmbv8pdp1ShU
A6x2wHk/n8oRvJreLirq/pOUTGT6YukfEvnOxn6rLpHT3ntZVOX2iYsxAEBxG701xQKp8BonDj1F
lD2NZvV3MmfzjTnFwsV9Eoq0FuwVTrsywcKjw5AAD3vwzmwjDzcwm0632cXluvyMFaSaN9h41HbH
pO+5jDm9xODNOmcam3Nd6/B75ZOiBg/HaTHvI5k641c3YjvYRCsS/YjlH8bOZkzSBeOSSIJhhCME
PnFPOxoFzRunDZfu5vWh5T8LyK/yHrWByvtCGrqKww+WVVW8d9ORLrIyZLl+L5PSI+7oJepHSb0R
gbKHApeyzncNCdL2n66F5397mUDH3HcSw69LCe4O5PD4Ipu2CC4MvlT8+gmLnRfqN/Gj9n7g2utc
8vG8jSzD532I89XQqV6H56jGArVx+/t+SsK4O3gjC1Lc8XOLYNkM/dkhc3XlmVRs0wlt6oJPHxfh
UEzfNarirsaLFOx8Dkx3Knd1SURu3cOYdeEhkIn30GNrn36Pg+YZtFdBRb1eJIz1ssMchoqXKKm0
6L74WIQ9D4OInK3PzwfcqHLiP2vVE8dZo7H6lTjUS012XcqjH7QJ/U4xiwwu0gVtvRlFfE+qOh6x
7yWlpKay5jA0mv6NpOEL2Eeh0Y9jQ+yRh0LfvWCBBcUG7fRtwRqbM02OM5W+gfzUtLpTceT3kDhN
QZIXoXawt8ChRe+0jLGH/QkHrDnjt1ivdRAQKsGL2wiCYrwmWRGzIZg2U5sBtpMQ6/ijetXnsRHV
rc4UQ5iGr/PMdj+Gk9nnE1e+a8sXcv9ioKjHXR59iSeFIRrZNEASnbYs/5R76wxC6l36xLFObYzz
OkDeIuzajHBF8eT5m6JJqSGjtaB2z4Ho/XTfEoyRhy5Gn98muaDshabun4FXAQ3ODOAzIWqUtAaz
ufMEoI3CNYOLbR+W+R1sNuOAxwKTNdsyZdcCU1cVw6ELPWEeVxUyxRF1Uyt2hRopiiARRZwsVofs
axbO8J6INi22IJCAV1cSROAZ6NnkHXmZ2N9LT9aADA4unaGZxAe0HJrlKBfpcJWRQRqvEw4ugqBr
RpvtVE67oZnDM8veQBxyRZN5AMWXUhhk8B+xpVyHcLFZ/oqIxO5VJtn02gobqXMSrdO7Z+OEJYtj
qiN0JtEf3Ix58tAmOjypsvJnxmevDW+KTcpzR/n3RYZWRk8y0eOlakgKRoJTtW5HIGRrk52tVvE5
ipvoO8kSy35CsB4Pw3p4Zjrm69qWOZzEfUyy4zsxRXVqSWOeuFUEjY3CcgBTLN0u5cJsd/aIhRDU
rMc1exxGTIInSUOMADO1cH5rhYNO6uBsxS6TW4T1NhPRMZFi3LvAmXxempP8q4uZ0ZYZHhbgvFKu
TJvmcK3Yy3M3U8PylQlkmzevxeu0yyfFwiMk0kZ+QyAb854GuFd1+jjopLQ7OymkXl0MnJqm2q/2
PjyFhG1BZs49RaI0jHEceBspnv4xBDJn/0XvCsfLoZWc3H03u/WWousBBQkLQRnEL4tXEeObIZDt
m66gF703jnnOnao6QBJuLyAKx70NJ3xHRi8vLeHHrQOJhJDHBBl2aWpyLdx2komT3qedN8EijCQH
D/TiRB6WyG9vkmtuG7Dg3FGqWtIc3dAp7+HrdfD5A79CMC2QsZDKgw/Dg0mxSU3Co0gd7E1lOcV3
+b0wbICDBlcRi54e9HyqK8BKjsywFZh8OK7IXxcHaw5nbzB06oAbBoPzSuHko1/WPS21RBKJLlU+
pkDh0iG68U0MHrjEIE7e2pqUU4YfZjvadeaTdi30qKBmTya83PlDUBzsUxOLX9GIJxcEnhucfaMw
xHQqgUQNigP7SxDA8CRX9COkpt7ZjrimLiTM+oOIDA1uYZdVX9r1grfIj8oVhwAqxQ/pePNZydAL
Dh1qEZNh6Wdwr1F7hn1UiuZO64qfZb46zaklAkwDQ0BzETxR+91KcoMhoceXbhnqXYubudsKBUdM
goekkAyF9iwRc5+rehmftQ6a/LVEFb0NBv0FO0PMLFVjOGKR31HI6k+qiPYd41+/KT3ss/RLMgCC
aA6+IVkt+e+u6/MH1ATusq4LAD4PpogJY7PiOukK11oL5Dd1b6btdUXoHSuEs8xIhjwNqnch3a46
mRwoq4cmxOHH+DvE5Jl1GeZoeNRwbCOPAVgTzcIIRqflPzsq7dKBxK4fOlzBQ5XwirNLDSFDIQMQ
Ij6+gbclXzDXslBzj6OCDstj894vPxK0+E6dlTgYPM6t9KS60XsGsLHoeWxsZeV0bEE4cjySMB7G
HRvM/Gnm7PLDSupvNrGOBB9QTiNd2rDh8jvOG6NugBbH9fTK0CvSx0TTi9v2Y/CQ+uNcXShvbbOD
7NHuN/E0kE5yw9aXP5FJKg6oqHTjeQ4AcR4IDrXYeJFX02qHbRWzAokA9zHn+pAnnAfmNz6C5qqS
JbrnQWjaEGsWJTs/n/rpQCl9wp6gCp/wejR3pCSA73Mx9+pkdUVbatDWdsPafDnzl4OngDZYIA0d
S8BLwgLae6TO1H+ymScuTqDakwO285PZtdMPsALn5WyHicY6LLnsxjdpElrSWoks2JLDd7jo+7Da
9pKsV69cIJ9qtprNs1v/K1XHdDHM0fiPAp8chIzHBUvGMSOptXGAvl1yj2PFu000+ORNCH82po0x
L8kF1Chb7QRs+26drE4NQLZnJ+zD4ti297Sl9SwxKo9knfyAJ7lS97DoNsZd1i5eNPwhNCWvED7A
8hLDxDKplBvDQsCyCvI8mDmNuP6k5ZEEGw2yIAdqDoOtUSf0u4xMDbCQHW9te+PwOo6fZEZInmNQ
C/pzytkpPa3hVFzWxZl/xYp18TK4LS6hLP9sFhI/L/clsv2kDHMhjYbK229N7tdf1cL+Ath6uX54
OGq4otF4cS/mzGNPvmg9d1cTZ8AkFwflaWwTPz2EvZ6u/IrQF5gQxn9pmuYf/uqB0nZgh7J7Lf0Q
oceDSYAJs163NGHo5JigieQNaIGhIKeBdaYghoi/aMrvdjVh1y8ejiUaDlN5UCBNkJ5FcEfxpBmO
xPQxA0cldkE3Yb5LVxfahGrCQIU7SQtadlz9cvzPj83wovEk0O/ahCwduRRQ/htMpi916sWv3b3y
k6Cg2elu8fbOMA17ni/VbvFTvLqUjKbzezRhx4hWSH146TL5mnYuTZH0vIjhGPACqNi6Ui15BqO5
ErNcyPzukJf8B9WiUjlkY859IFwCbwlc2X61qDcZ699A8YtBlzC3HKvdhe655tsBIfM5CkAEvLSm
nKByisumJWt0cCf3/tgUsBwYOMIexad0DrGKVHyaKwjSpKV46liwgy113ytxEhAw5GOUWxp8v4bP
ricusfDv5b6P+KV75IWdKUxK32GezknLqgLGjkN2nhPTEb/G8jvJlT2NcgIqwHEWvk14z0H1mB7+
ciPeyexxoZ8YK/0ANHRI4Su+yD/WmyOuJxatm7FrpuPaT/oRRwvirrL5uicRMNxWdjDnaPGno5zp
EuZg3LPgK3zEyz2fi/OmdURmWqy4VasUxZ/Vju73k475XBsmgb1LOuHTLbg3/y3uoNxfzoJl0tcr
Rm9vKTmVk0tud1MyyRuho/SsPJclUj2B+93Qsh4hdBWZwh27zuxsOrvVeLnfRmaaE2zfiWlGdNWx
ZCOMmT9aMIUO4+g4pybxOFfIiLz+wSEGp3erZCdOvDrmm41UGnF8qleuMv6YdIuyfHxN1j6NU6ce
c77wB3xDBMyanN4+eCYEisXSEk6TBVGTJNXthXEz3BMJSf8oE5FIHVUIoVpPY763ijrrGuBGRgpQ
WQycJA3eozYKhh/VIEIkpRTcec1mpTlFyUAQtxaq4bmQEpRHLO7iEYpjUBaHwQsBCDDW2BqsIxLJ
uzfqKEVQ5dtDikdlOE1BotK9l3SUbxgdCHDVrJL7fQOeBetLgqpOFnaKM+lh57aCfJAPSQWxOWqK
4+BI13smZ2qmR0Oe5NaKmrk3tSz5n91E4eDHJBniakBXO3pOUbLs45t3NinxVQn/Az5xVVXrrZit
4l8RE+QhUP1zRix755yJmTEMRdxesTWX9sE1S41Bzxq/OraDTtNDn0aOeii9IfMexhX8GWqlj+k+
1708RSxvfmJWrX7NWT0NeAtTzLG8i4aP0WGOcnl302q+4stTR0ubJuQDLzqSkWX5GKGQkn0dZoyJ
fnWtTV5/0TqV/AnSMH5piizyH1evteWVeQAjI2/3ud0JdgksXtk9P3WwZr7ToClviq/zBQu7JuSd
NFWKJubPy7SNTejlZ9AvfvCS4EUO9oGvR/gM7MQ1lBlCDNvY4nlBvKCOdnWZyCS9HoZeog1yw4TD
sOBoOo/UGLOdmQ85/8K/tBCB5O+wsBdQykvDLDB6RBkrobP0sJSc+Ei9YDH5kdD7QCokx/CyT9ws
Oy+mSo9BKIZbb2QJc7UCLkLdldZEijDnnVVnl3Fr4bH+tDRR/ItTOfe7ZomJMncxJzSqOMxyK3pM
BdvZXcEl0HddPCQxa6enuVgp9s2DHsdp0o8oyqlIWGTnORb2xxUw/ouTDE3y6KwBTpaIizY5Olao
i79SLN4vXnxpgjT/dmfMDjyFY5Vcox7L2iPMq3bdUX4hkx323aa/iEa7t6bsxh2SZf7S97N6r7EU
K0iwWL6uPeeLFGLSGiLR1Vj94nUkL7XNWurJ6fpr2ZsV7LTtL2P4gJp7kDPH4h5RAn1Chbe3ospz
QxKo7fdLUQ+nyHTVYz/7dMgjaPufiPUpvmqKqPaUaUCSxYAh9avDRB/SY5an6XmpovWEqrWQgpNT
+LaEJs9umCOY6AZwx+oxI3+xsup3ApqtyCOoOUML9z2cdRfruOGhgp0P4cjJUz/+arw5qN5HkNgz
umgHgIg4VuZzPu75fVHLvTAgyCWF906ahwcDFgffv3omS5/qHIi4KpVp2dHHqCDE8uI3LP6ZecGd
nzCke4LHQMoWD6UC/pl8oXBllVfyovUUMuMQDuBbGet/Lke78CNoByfDjxdHNtvoyU2v1hbwfXrR
46ggkq8VT1oor3u8Lbb744W0IiQpnNRHR2pcKmShFETBDcB0ZKwNOyI3jTaQpHzsVlnglhuZmOWR
G0Xuo0jBKGrmbNf44HO3pWvMcXXYKG5aGUIRov69zg+4NaJLtXAe9ymce2gJdhCqWILihdzugL/A
45BAsUj0COM2/m0Bm3ch5wVyKs++Q6jkBDCKxADoA4LAPQxuCAWEKdu+mR5raleoBiAHRb8Be3aQ
D95iywfDBCGObaBZeVcT669NXwfldAx6hzxwpWXyUP+PpPNakhRnt+gTESFAuNv0meW9uSGquqcB
YYWRgKf/V55zO9HTnZUF0mf2XrtvoV1jkwn8N43/6kcHfNC8rxt16CYOQUzQA4Q1bd3rhUNmBmr3
KTowxxXrWTIv2izuWI0XF0YicRUw6W4nP0NeCWhHsudo5iX4nmYbuqdsjGi40Tqx4cjJb9GYKptp
+bsQDPTSs+BawEfZATHhtqlKBvdktZXRv2psWvXBAkJkJ5QNqv6/xTdaER3OEqF+oPpD3Pl0u2XQ
SbkbqqmOWa9H+iypKNhIe91Qr4ceQRevvsTZEgtbJzc0wavhZ43Xn5BW9radiv4jZStVPEY2iO4Z
Dq1g1k0f9/B42H4RqKAL57/a9r2LPifqLywxOcnYDTq3VbTOeySeFYbRCIWzq8ZTP5ThDphQC/sD
AbtCRdpK782ZarRfRtbRD4CCa+NmlcrU15C4M0vJBW3bNM8U1CGvRpa27HHgy3CEeB4+5nc0tSi/
wHRxNB/gPqES1YxvCf8Wdp1Oc+DBkaoYLH/4ZcNYhcFiyYAosCkSp3q9JQR8BnitUVHt+OGBYFLg
MpeZFMvvvuflw3LxXCaqOA4mqzsAbJaxROdapz0b4sTnTaAzk8DBwZL6MBHgMD45bpQikgzDAtXo
wB8JC/cqfBmHJ17l+QkWk3tRpq4eA2ujdUPEePCHCX98h1Z83FUz4YO4UKgsQbch776ivIbw09PT
dSJSXPeg+Ypl7cJcuPjySUkKNljq/fsuYF/O6GSuy+CXBT8iqZTd2ka1snzw6zbCtOLJ+RsKSXKX
legn9yt2E4FLUyzHWVI1HOfaSSWQlk4H+2pR4n1AT89AUUqIfRk64PHEixYBh+vyokabhGiivqyB
HW61qsxrHyMfxlGS2eoIA8eWu0DVdb+B3NQ8r/TL28Dm1X3P4nveJG4cbFOEIeAi0KZFiAaPI2Kd
vUOr/x+vP64oZ/CovlzcoACrpjg9d/M0x6ep1GzZMX6tb91q7HwMa+nIZ3Iw2d1liFerLZxWmAWo
uULG8TEYhS/s5Ssv7JCFyRNJ2Hbd0ph3HzEffAZ2ITjhakqKSxjmKd7Y3GEAKufBNVsTD+sXovrx
hyah3Ag9LtDh0hmCVBQwQsyQqx1WGsAXNy9X5gUsFsRhxGCm9jVr1CvZCDl5evBdgThOuYhKWazk
aMa5OIPDyAHVPXVZVKA8E6E6EKSo72aX6+8JC5Px7hK3khdZy1rQjbMrOyN17/0bxw3hLSWEHnwr
KBWxi1+76bAkOEHdEdeh4/y+QietPhO/DUl3R/gJwWoaIggMhWufzejWb3FLzVclGbEXti+7G8IV
yWGJQjg2C3ApKT5s3s5Q71vnNA+tl29XuyzPlRNEI8vmof0XXGW3W1v1vfeIscCvDhSlDprAipyI
jcyLfNlnxEjdVtQyd5AT2Bkkvhw0c0Ikkue4ntJ9lDKwqg70oJRcY2zr7tiPNJMI8lfJtNZJxFPl
rld37uJXHToqO8uTi9XzUqOy38Ev6wqaj3k9mzQM/UOKIhGZVM2zjkY3mQhwb+bk5LdJ8RgEaI/A
crnNK+T89k/ip/HWQ/t0W3RD/98clL6L1tbA2MiEuOMiNawvdfIhsFrOm1wjR+LpkvbOIFy/tEws
tyBHBgycLRPnR3Y1OARdy07ukuTMJ18X2RSomzy4J/X3sjrikM44IinRU8E/LUAq7cmfYb1BP4Sg
k6K97W7nTMAtLSz+Hs2Mw9vHYbJ+VOVU/y0X61xEI1hwkKUdoDADAb1JnIzgZNTsyUvBcuK2a7vy
rTATAmK+/CvynhfChKkgHw8WU/SqBoclaGdDH79igJTx6r9AODCO0blhG62fNGp5dLJRX/2FjYBd
Ipczw1BfRNeDcmE7Bq2u+12TnrCZYll/cxPJNydxnOgWVmPj3DE2KXhZ2Ab6jD0a3+4DgcbmzRYy
5nJitnLFopn5hsV91GHo4VI810VkzhkTwPCwKE3oToUj48jFmmec8Gp64CrWbLKzpD7EVe0um7Jz
1TGaqkkdlFbiNgCqT5A6dRBIR54oB8Ri0vwyIoY4mmC8QAgxXGdg+Tic1jVhlCgM9Aj8ltWZF3NE
N+brc4/aU26qZEm9fdogSAJd1XMVwjfDKpNVYxvuBkgbYN6lr/4IgO97JPfRjY8OgDpaJmh7ey9D
D9cTFdfWGnMcDwNk7yxNMHXHgFIvXZNE4GyAHTUYbjHVULixS2NN5OKUOuAWmbeNjJle2rkwL4pc
JFxsHe6cpyofKc3TZVEHMeFyDycxeQ9gGFbv6Pb1kJ9XF3MGHK0wf+2YRoPGcXud31FrZHcmx9QC
jpQiguN+FRvZJUnzyMp47R/gK6K8gog3xLdzH7Hfa5Za+5eWrTrPLuhFJFxOppe9JONG36zLUhfo
cZwGb5ufYJhP2XUt2yz0cVKPGvAtfiqUhTu0w6O/BZmBQjIRmdf802vc3IdcX9++GuLn2ZHmJB3L
uVTmCJld4c0Ny9+WNb1E2H+v2kp3B8Qy8cMYuM37GqjS7juj7QvzxCh/Js+VM3VbN4UwX9nqJgQ0
iJgQQvTGmsnGOGFZN5K5w7+YcBX5LWk1/lmyUAi/VXP0FbVesc0QkMRY0vuI9VI1+U9+E/QBP7Wd
11fqZP96YzGxqXZZOKzRqaLB6t5Ck7b9X/IxsuKXDqPA3jCsWXmJ1x7TOYshbl6y3tBxdMBP5aGK
M7I7dFTH/zobJO9BlgPQYNPNtY/agueCLetgXhkG8mbuR1wQ94Fj3PQBySFCxE0tFpbGSxEHH2Fc
yaeZdNT2RMzXcvZlgwDCW9oXWRiEVeR6Y18cLPQonaTdSEpOv1wUOaHfnQZA9afBifHb9ByjLDPD
pv9jgzrp7lN0Fv4ZlmHQoCyL6QUIg3OZcjRozLtv2jq9/MVC1ZY7bMnef9r1gvoxulI+BLsAHz1k
k47NsUcthEU8pqHc+FEaXxQn711glyGEAxJ5P8Yz4clP/GtUTdfEez8NecqHqWu2Ioqsi3LD7wmH
i2nA2jnBNAMEYz0rVFHzp55kqL/gbXiKOmfJzPfgaWu5lYvwA62BHZ55Utz+HYighh0xJ+MYb2em
gBi42/KRMwIATG9zpB8DI3sd9tl+iJLkRlOHjwDQXIBY2N0meSJxtc7PufKyf0jao2bHSe09UrhO
l6RdyRlK0Fr8lrruPjs1Y7pQWaZPODzG5wFQwLGL++7HAH261+gmhpdYZAXqFWjqd+HozZokoEKw
bEYPCayKqkf9Mou3bnqYFEIVjLR+3PDXFEuwZzsapGBbkfzxW/PrwP5N18IHWtwiE5x2iQKv/cXJ
zT+5UjClzH5Sea9zOqeFysm79JKlCuKnVbB1scItxC6AN/1ewvgoGb4p0BWYTaJoy9foflHsRdcs
vUorWGJYinmiZ2fKdxFIYXtQGTqVT0wMChGgY6R5EnXP00+6qQw7gn3yrts1wwKTJiBc55ioyDAw
a9EM7bAfFgW0LlIkDzImo+gxKExFQT4yEWz7gLZhLarYwWM79AHg1qHz2jOJCU2A9rWb/44N5fit
Ii7Lv5heZbczPoifImHXnu0zVndo1ITHDtUHZ0rmnUwBpw0VGWr06Sihhr5kGzbM81PqA8+2W3xN
4sQAlQ1KgxXgp437bH0pGlnDfUXXcfQ1qyd2eBw8kNxSsbOeXvQp59JFuMwTXY/fTdmEdworSsPS
sC2C/4xWteBCTUvaNkSlPDNXKKROnzBhtdVbXUBx3PdUaeqweCVJPR584kOWdovaN71KGhAUZVr/
EZj33A8/XF0kDBJC4duEb6H8iNEgsBZFM5vmF5iV3gtLP8W0pYDfWIoo6Takd1d7KVP2Em6Xt8fG
57Als1bXt5GdsVgXKF2faneIhi2Zy8Ej0++02JcuDNs/o5dPPCCQRMPxSGmD3wTiIk2v8c4phY23
Y+2EYi+e+9zZ+cmETQG1EcbLoIg2ApfnsakIt6CqdNbT6sWO89qMYLyP8ZRnRKI52s1uV58Y+hu/
nqW+GSzz/buRp0cTPjUk1IGS8ewuy4rxlud3fQe0NVTcQR1iZD2iOGkJkGcl4hb6N5/7iXQdv1El
No5c8VrE0jdHEQCv2i+Ta2GgqQVzhU+nDrmoWc7tLNQMp8yr9gnCb4ZnmDrOrh9ATI/iiV1K7WGh
JDM4bfe932a3LEXUSx10KEKUL+v3pAJiQofT5gRrwveD6imgkFiDNBsNJ79bWCRbVJE+kCknyOoa
DdsaVMN32S2hOamZbr8ki0TuI3A7h4ydBR5Y4j0o+ALwfu9XzJmiduZt3vfUOsnG99mF8ky1Xr9H
Fmp2eL6gkOGzgLvEgOm6jIcYCeSrbdaNa8K4eWAQj8G/qBrG0THKL3RBgSDoy/VwZzXMCgKMn7A1
N365ajwOg2GikoaLGParx9yS56pf3JSY6dXGXx0HEthWol2HF4iCTvEcFgwvXlgkUhEkLnj2E1XH
kr+tnIPZ3styjFE0TeeafSL0mdQcg7xll17K5YIUH/AblNHTgue322ipWGpUrokwzlzfZCGg1R+5
DAtCyDL0B5rBew+TBeHIbH9jvsPlliHsCrLNdXG0obZvBrasI0/DC/llVXke0SPggiNxnBvBCeO3
uCrsD3wUv/twMFRgZmj4GBlDnUsTRtGtYkLzj84yRaXYDxX7+LHx31Xqpf6J6ba6zWmV6U9Lv88e
Ead4KCUWy3I6s9kd8yL2ZSpjsRvgA9swvpYM+IyUT2PjgIoM3Bm3kWQuvufECj5RzDjPbemhDJWD
hLQLduRuniCf5OBc2ZHbrv1pQXTdDE1Pwmm+4FaSovZOBn3Da56Dxr+L8TfvQEc4AjqZLOQWjUv1
kOveW/Fg4x/elq5l9c/uiwTRVi/tnh/QvCw0t68I4cmDCrE88jXZsmMsPpeg/4OovAyBjpxD26XR
Q2jGiKXmkqFBRF7gje95Urd/rMsEGo9xT/KYI8L0hjQrcCqsH7w3n0V6c57r1fZXis9QnCAepHcZ
OeP0ifN1frYZSWQnA9wLB/ezjSAb/lCFyuRhRDLav8zZVEY3MbzK9TVO+mL46kGGHpouAUqbuG0p
d95KXfWwMvHdxW6/fHoe3s7r8usfjEOESUIDpm1CJFbp1Hffsl6oM7pmGoJt0anyFkpyOD35s8/E
pKW4AXkVCDSVIuhPGGsz79z3lBpTHLA31y1/cFM5S//dOev86RCYi+HRatxIozkCFQlCngbdnI3j
NYzzAj4iW7gl1vdRbNDbrLpSdy4Jss4zJAzCILUbeifujLXOELyiYdkzcAi/BEiLJ/yaJbCTNmGU
tA4e/SIS611NvQA3xymmI7gC+npwz+V/eeLMrJRNmd3bsannH62I8wSEGS4RpJtpOEp3qszBVCCB
txOifH9LvVt/6dCDsdq1OMZtFcT+hlmdfOCGiF4quleEJ36O56OJy18AtcS/DNE8XHNG/UcoxmpX
F5zTeyqJ9UVGSblb+shpjj5u/n0jU0ylqbuUeEwgsXAwiaOg2H7LLXb1TRYa+TUu+L9phPk1EZKc
7VyHfo/e0SneBckELzgbukfcMD9oUu0vNPv8NEObYXhfVpcKqczJBybICF52iuGxDc5RFAH6Ka4W
5mvCrOgJYF3tjTsUib8fnTJi1FNn4knKOPwZNIc1yp+8P1WEqAK/mLwPj2ECQ6JJexwPYxqeQi9g
sS2vGB9kCnxKRsX5v7WQ5Ssu1eUXzKQD3SJIfXZ8mFc8gZwazWSRPMxWNC8DH/sLdm3/SIVKKSbB
BeFKE8VTZWzwo5TXYRCITHKXCBMuNxnB1dERoy22ldmZw6Mt6P1QKMHJinDl3Eu3ofmiUtjLHC39
VmjwuzBXUY6aZb3zkNxTaUJ8ZpWOxMwkec3aShDVKIVvSDfns320uc7fK7p+Dvkhuc+7anjpugJs
FvVM+TFF42fRVwFfV4mgYRj85s5NU/nVAnJ5y/0ZB2Q0quIUzuz0V7n87fLYHlW2Bk8kV6nyFPPi
7X1uvXHTB170oJse2U2I6e52EjTiezuGE86tUJ8X7fOtRt34Sf2x7HucMQevzZL5N+hrER4cmCuH
FmaAIhy7YD2K7BuVrINIbuC3RZBJYlJiTJvE2zmjeIkTae/FtclCN8Lzm1swlAiMkxuvVumzYJKw
4ZKqdpKtF7sNEkwuQ+cXZ6b0+0WW9kAKLnUWFnOi0klbji/G6AmkiXwycw4ATi7txZmK7H0x4QtW
K+fgwee7E6ieT03jxo8RZvLjWrWLObukeO04izr6BaTSzY6wOe9S8PuBYMT2wN1I30o2MZNLmSGr
5n3hGL6Au+N3y6YpZ8fTF/FHyx5zPUlkGk+Sy+qk8lR8IH8gugLRM0vVCOwHAetTubO+JO+Jm5Xw
8HZ4TVSLFKgK1QdCTO/cBDCIq8kzpEop0JBIvPM/bIpysoHHnsxg9HDhwOdqZlhWanLRTdNU7Vrf
h4JVRjYEwGsZB3uBKB8wNkw7k8fJc86yiZbeFBmyMCdkY69klZPTA70LQUUtTmiy7F8zd/OPr9ya
cnb8Rm84773KzmhV6zR5d+IUtVrmPK3XnxQRZLsQhcE7ciXAYLuoo5DFAghuQL10sBN6gLE3p5KI
nS24Ou8GOQWNaBzN03XnqQQh6m1xiTDa8FFXaLl1gYxDeJQ6YE+3g2GiLQFTb1wSNB5ZUAGLZu6j
Zgqm3it9jsOsJxFh6M6gDwZyXqZxeEyy9cR3new7vSIHjBzWf1hqfzykAbveNc5lLuwFSzXTyi4c
1b+YaNSNM3pcfgPf6gpduXxZlySOd1NoyT2BeDBgZdJb2s+KCw0g12dGv3st2CaCZlkJUR6iknok
RyP+cobgLg+0uQEXkHmXJHM5VEmpTO7FhIx/hPq0xR0PwRRVzR3FUnUXzFfzeYjU4jftXL7vgKS5
Linj8EBSSO9C3+CJdlznP6XBg3nFAmgRn8GBuYth5YgUrNJ+1GwBiHIRx1H9UrZRCeeyrLxzzLT5
Kyb19WaOJizolMO/VO7Nn7puH6qrw5JXN434nwk72gjXcb9tVz20JJYSeMqWbWQj+pDGYX2AjE5a
tM3Aum5VkBBDTy46l3ohfxvHrZ64sOZLQKXVbSxYns3Uk+1z0j71M8UtJDk/AhdC7M71Cq24sd79
TADQZZbLN5iMJ6YUggEkH3PVzC70UiwXlD2orXOFewFRiN7lVcT0gNp2Q0mffOg5w0owtdEJGRAA
DlVhsVWVfh2qgWaTQKAB8VFwRaautti3YVBwyPz/G1Gb6i/LqaTZS1JN77VZMw9DAzOjMRuhzWsf
Npctml+IK6O/4fG7Cl71mL+Vaerdk+OiniVr8101zDHkcer/eatRh0R7f1hztavqKadlzcjMrWE2
bNjw99fKIv8zp974Qq//1aV+ehwU2GMc9VQIrEiJIKj1N4t4W1D4dfrGDCqW25wtNmwABnTfC5Sd
fBsGXWNuxEDLr6f+L9PhdDfEvgVmNU/dcxGKGOpUUlyF5zUKoEhd0aITyHfc4d5r4FtCdoK+q761
cvPjivp+q3rJYBu2WXtcIJk9Zr3pnulSOEtC05m/JHqYTTetSAlMUzNq6YIg33IuRMTtAPjZD2uY
j4erXGFLV2m3hNjectzqdOfUDvqOOcOK6JX0PmhZG7YZobh4KbPdHrPWDjHxsG9NoTE01FhVhTL9
NpwnEiFUG+txX6wdpWyLuopErm43AazkOFnegc2hf/StM24Hm2BttR8knwfs8a+gDtROsG+yT2Px
lULRSzD5olTO59nAM2fPHnKc4alwnVdvYW3j+6a8FZHvfTKjyb9MJLpzMiahObpVeYQQeZUflfx+
sId7+WPaMAw7RB78xV7j3NmSNoY0Ju3J4bEYsFWhz2DdnHPB4rE9OiPjQWmi8KXClf0S+UFOLvES
ksuVwECLBu+j0oP4dMC1OceqEOp3MhLJDbdW/acMBntXoMZKgLsT07X1mPdf/eIU+yRw1JwcU3Hf
jGF1I23cb7UhzLyE+4ChA/hOOoa0yy12oQJtvLzq2CGVFlN3KlSMUaBg1VVHmUTpN/+XzQijcEte
lMBY3lIdo6hSnwxe+Mem5Kke2ZwmZX3BJJBsutgOHwoaPR6VeWG0vpbZ8GbK5TVLrzWC4k07WrTc
CIFlsFtgCu3DMa7OGM+yR83K4Uul/jV1o44Ya193Dd6cc3zicaLkArp+ZMnAVCMWNfk6orvvY8if
ain1q4VPsS1LQ+g0wgT3qlPMX69av3csD0t9SRl6UE1leUsgEIjX2xWM+p4glOEXA3ZiWGZlDQdc
UqAECyJ/oXfzHH/fjfP8p9WK3eXET/EnsAVPVlGnW6dzAf27eHW+O1Pam5rpjH+kBIrBc7MJx4vG
A47gtqgdJrroSuBy/4E+MX8wPxHHmIhvTdDV4D9Ncdvn59JlnX0YVikx8mCEMxsXm9Y/z5VcRTNi
0t2Ui/Evj6/bHGs29m+eKmzzLYxpHtZ+7R4jmA+PFtkJvZ1OXJz9sS2vmH4QNmfUbJJUqUQA61Ww
OO1ugMaOlSf0+rB+pnGUPdOOjhsckavyTpHfXCl6aW1vzGzn5Huiz4sQSg24N1AtOS8rstvlry54
BdYogjTLtAmZyLTmgA1Xo5qbYom5efkFKlU/RXYyQDjWrrwUXpTDzGuL38XLXW5VtNXBASBNUD3i
AfDs3oIT+yCNjlrLYIA75GHTnOgO0UirqYkeXAt6Lx6lorGt1vglz8oAoJxB7PciGP0WHBvwbKgm
Jt9Me2QPzT4dXSe5RQHjhduxqoN9oQKxt5q+G70g/MKyIPLvQOOaM6pDIuMnHZTNICRCTXIdosJv
k9s1bxpxHM0s/2Nv2l5KfyzoAAn2cFFQe/aWt/CKPCaE4AC1ZPhTINd8YIpDlg8pnhK9cOqjzYTo
wAIyxlhkdqY3TIAErALGOtj8t5NkqH4I4mj9QnMTmE0k1/DNDNXS7DLRhPrBjphHCanrUeOOm2oM
wAUGfaGuZDiPTi/fYXXVpBUueFDvfMB4zSuLLGdBnXN1/34Lmtj2M5eoC5AYdCxT8FXQ9/PHOw/b
KcnjNSUXCU7D1huYSmmUvNmwnOkV+JiYo9QLNBPmUVt2HS6fjn0oLq9cliEcKVCrW/w+TfrkZ2We
qR3iqnzWlLYMoIsTR4OTuUxI/cx/TtBUYBlGH5m/wVFU6XtaTyb5spjkx4uxyPnxr7SOQahtoNG1
ltuInELviDpgtKecd1XV7Hhy4wDnaFNR3Hlp6gvg1HCdoLnFZECU5zIroplEq3UVIxlLup9rIrPG
oqKE4z8pVOehi52dciNLsYHRhpjiH9tIEf5nKzgoFtBCoWSHnqMKrX7Oq1Sn6Cvoj8sAHB7sl/7A
aBkMOBfP+owsJLn6V0jCfE6UcIaTTkEHEaLCdbKhCXOx3HUi2dWhJhUpQ+ewwSjLXCyfMwbIiKSH
rzKbr3upyjN3dLgpSHXIF1RgOEzkZuwDXZ6m2q7jwSSy/iJMQ9RnpySpwMUPNO08JUp1opsmOzFc
7Kru4dyp6LjoyI/PM5y1FElnQ80JUMa7GH+iR4HSw+IpoHt9Ac0D+XHjyG4cb+oxZYKDNr9tYGzF
xfyMrwnlcGNCWmiPm326L8c5Ck513yT2EDvFqjHYtebL8yb4vBsKplne0r3Y04A7Ejl+1Uf9S3+l
dbTuNaoRzatL43xVAhO8SNwttiDeki0+j2w8uLC8vttiQhwiwVtz19SB9xjlwXJlZo3Im4aQ5JQz
4rB4OfedH+YH17NVfcs/GWoiRTWCXI6DkEhTZ3zvnSV6QgBl7CsZRcNDGBnJD0UMDaAS39fHZqh9
oHYJExnX0zT8AfIyCtpKWM72vH2jWGimPxPMnz8E1OGG8liOx9jJMPDfIVHoP7oq70DbMmx/apxp
/JdI/CEnPK9IWiskpffMEX31ILVH4ePH857HLv/BXRENZ4fp6ibsMvWgOA6qo7FVXh4aou9+w5Cc
nF2BB5GYC0aX2amE65ZjAy34nPCH6xuAYSFRVY5XyN1adt7yj3n89Nxnup2OydLHvxDjBJ5qEhQZ
M/ojNXQIXEPs8ixsz61U7d8BuAhzJeGQTTesVtwItmzf+Enn52XunHdeW9KfUAuRcBZPaorOQ5C6
95auRR4a15RkwMP+pTrrOOr5zSt5kLpkQ9wzMMCyge2fBYZWyV0Fic3ZZdgyaBU5gdwbW63tOw6d
kKE/jRKqatcrcLTMkUvf5oU+TRIJbf09SQgqIsKpQzhShZ7+SQnhuA2CML1MAVZyLmxbwr1xW+yE
4cDechc1Tvi6Ztg6+DtwgRAVmrXglSY3uiVPAa9U6EAOvDp0csMIrwrrHeq2oHyv4aLbUz1N9a9T
zYjTJmazPLPF7GIfAlD0KxUeVXz0bhq9wjAvX/iNNuwE+mq4EPsRfboBPdyJIaCHBmkwiI+LJp4O
fdMFziGmB26Pq8+QfYczhe7TF1LOhx4JnMHnKjD4DXi+v4rVpt1NFUAHviCCzbO/fZ/Xau+Mdsz2
jtW6OqfAGQtIsYSwYbWY3RdA57C3Q3Z91zxPCrUJE+BT1E+agYibuuW2qigJN5YvE1RoB2acW86O
Twr91o2AuFkcXW7FHyIU6ZnZ34bPVCUATQ3h1rhHJ8G8onEa4nACVeGKt1PC9iIWVA5+pWa0xbXL
uW3WzouO+FwgN3NS4i4eOHmfcBLUn24bkHnL04uhIDMwknYkhUFi40okHkJzEJ1NVhTZa78wet5P
4LOmLeMD/7EAHNbuND/Da2agc+1mX2Zb0LHunTMWAm9Ktpa37dhQeg0MXeuvPnD6/o1xanPrjKvN
8G/ZrrjQ9sm9xqkxHpms8eyxDmtmEKBwIiVy/FsmcuLiZpwabp6aH7eOK4w01crs08VDxzZogX95
feay5qzZF6KeId7MRUKJu1ftGuv1bwDDwuWvl9YEgmxqlxHej/INMgVKTz88URCacDP0wkUzDYs5
fx7Lhm+jXFxL+pEM5wQaT8IkaZ7bZNgvFkf/xoV6areVU5vlKKyTqqMp4tg/jg7jME/z7Gw6q8ff
2GW/fQirzt66iHK6n455comgIevHM9NxJ7vtCBQNj75RYUgFVQGRsQwXnqvZj1E39ZTcWEsVVL4Q
1xDBJmzdYJ0wk3X5qkOTWXFiLTAW32x4J30nQ/zmJ8+TbfCsGDaLjeinbj1V7UDGmN/aJjgtolfx
mdvCMhAvrlDTMaMfhkXjsS/1BUj1rei66LXBFkneFFCo7Gc0U9NdMm7/fwS1sKfhl92/OD3qzd0A
JWS9l1kj/qFMnh+mzAKV7grILhgfXPG4aGgGu9lCjbn0rRf9Q8fAli6Uooi2EbLH+ELayBp9a+ih
uylGAjVCMaR6qKviPuqlEXvDTezQF2GGc5H1bpcqjy5rnJCFTGnFBE71OVA/mO+7mnhJDgMikt2D
Euw7X3yAa+cKJA7lg23+zBGi6I3pRzQkJoDnvHezhtHAKCcAiU2lx4cebggVZW0oiQtdBK/8TOnL
HAiwcNzZiQAzlxLmpOK4nZ4KpIJntbLlv0LUxD329/y21e6n0Kx6dyP8xofVznBXyMLTmwCIy163
YsWO7/iXGMhgxkEdonRv4tT9wI86qqdlEgGAKubgW49zlzWI4z1E0IUEzuc6ZBDWOo8uGvRbxTy1
3NYM+g6dowgkvOY+9A2irX3FmPyMXCKHNDLXyRHZGHt9P1H151ob/K21T2TU0ZrZKW/7xUeoZFyI
YaNO+C5Mmq7uHlqa7thzpWtVooxdsSO1yvuv1Hii8nrmRmrb5lpNxV9XVsw9n0Hfg2hjl+qzae2Q
OlWltylsC8usqZfv0K97wLsrThWBOeUiPf81Y9S9T+v4Sq0y7gXlFNSGtk4+4cf8hXUkwbAa+4je
kPdfTSsvAXPb4GGmiXoGGzxz4DFRPSB6zN5HZ5THMuYxLO2Sk3NRFy4M/Zw2IOj86g6KAVqnJRn/
64KxvDSdCFm7lkg190lR1reJl5anoVLhextX3IEssvEd9ZCCN1bjGEctGOdqw50Q7YsAWTLgoTTZ
6DHxgKZhIDrmE4nUKMHxzY1rTwx4advornDxOIPUQLxmMMuwSYFS4st1H6SSmxSYwX1R5uFDjvDt
NnaJGmI6Db0oYmSK1rLTvxPVxrSjbltezeqDQaIST+RPy3jVp+TlB9vOvsdoquWyYFDWHSseAXFA
uZ62fHuau2MZNASepivnfj96UzGfWeeKdGeqegQ8S2WBD4Z344XXmrhFRstldzBRPoldJHVX/pSL
YY8QODNHrgK8BVCgJqLwtUAZhd6mM7DJ0EaHOfAOAt9AEKAeOwPpDRhSz6KV+uC6vH47mo96+RxE
lzdbdx3i/mF2stHeMmvB2BHi2JM8+wnKhk2WYkk9Zs6Vc8lJALWqY5DibyvPoghg6JMgoxQyOcrO
VFeGLSk/XC9ZcA+d4rpGG/P/kgxHGeyAbrkGAHGCkIKIaB7sh5eSRnJgfU7QLXqJGlBZQg4aPffE
kew3wpCWx9CMNLuhRiNjljDih3fpPq9zZORK2+J/HJ3ZcqtKFkS/iAiKoYBXSaDZluXZL4Tte8w8
QzF8fS/6raMjbrevJKhduTNXxkUzcxoVYkC+gniGwxzD9K40IucZmhabNP7v0/emrHidza5Xf5kh
a74t3COPE4QMb33vyNny9U5Uc/oT3l3yXsSRiaWSlwUd4jrdEGC3tJ6hkXms5nBuRPj80jrZxxkj
j887mxVl2seeCzE3xFnvcB7xmNPHDNUzViMsxhh00M4qDWs+kA0a1bYtp97ck1E1vL0J4uhYeQBe
MHbESiGdNE16IR3RNPs+Y8fii66mjcKTXQ0mxdW6R2tY+zFc2uffCq3GydcTG7k3VgZbFqQgtuBU
ucnMm6TW9T01MiiJ/JLonE1oJDbPLd2KBlGuso1/QXWAYS7dOfzSwZhhN+mbpNmlXp6zfTLD9kWn
lPB3mTsA2vQ6cd5j2K244DuWWP825TpvS9ST/WHqzEnUtVBwT83cJbQIUsBnBtW80BfEVcTixmQw
ufG40kcXAJrslx2OWK6I2JMZA2n3VcsObrcBn89Mx+lQA7b4M/hiv0pkX/dazqk2nXlpEo+mFc4i
cMcF64nHmzyrM7UuOyuPuhcmAi/RKKqRKx8A58KTh9cZ+lzIXoffk54dxwYc1lZ1s/ephYZmbJ10
zQzhZC1t2KZza7Bq6OpP7KWA2pgQ9GDgSkERjoEbgWrr1usDC48Thk/TnSscGEPnojdxn/H7yoLX
ZOSgojaDm8PQUI0RZ+cOccRG+K7s5MDGTdOPtiFx8KmwLoAaKuW6/lT3/ITgkchhy4qrMtnbFN3d
TrHIr+nRUQeWx8uPd4qJqbhMS663ghnf3bHO4o2TC0GJTkTOUcKfpg/X53OoMsg0YW0dMa+Y0bPl
Yq17ZNXeUbBhV/b0aQuzagJgn8awz3LX8LaYR6TNXhY7FuVbbvcdc5B0O1ABziq5UrS3jfEdP09J
TjEkGb7e3kdSG22fIbw1XxPw/PqL4MqlQYh2Eo/wAr/PHUaUPLsM2ADBITEInzKptb+T2a8o82Iq
9wyC0fPgEBjx60qQK4dMM7kXXYrELWBSqxxOg63K2ZdTBW/WwQ/Icr5fXapMpPIP5jDLPCYH2z3N
hRH+TfaQ0kmVm8nvHIv6UlBejZQC5YXvfbHykP5Q7JRYgjy8QC1bVZYscMY+seFVHTKuAfOIqCt2
tTjSNEgZTvKNZqAUSm2NTyls5KmIsGYRqKjnZ/4758nDeFv7i4mTLogRoo0tofruh0XspO0YVRp7
N2hxNzwi22Yxm/S+BMIqRpvbZIcr6WpEbmF/aCEhnuOcpQg8VqsoeIcGOWTbKUyHixpJ+O9mbCel
j8RUN9uIpN8dTwS337SF0KfFtvWWz/Z8bvHod2Bka+cGqZlqGro3mv44M5vyom1ZtoDSwlYIdXKI
D7QVdH/6UKU/WpcwC48dNsqjQcBYHGxO65cZdOUfmKKwuZUGQdlNbRTLw8AQ89h2qf1QRjXriJCX
KTCbsdKeormutEvRNfl3TDP8P6uPKABrasyxCAM1tQz0f1o7+P0SS57qKJT0Wg2qmtLNn9U8yOOq
JemDZKH4H1wj8YtHvby50Yw5LSXst8ftBLVWj0waxFhYQYJr6Roh+5esYC3PkQNrNDNjXrOEYJgl
BWq+U9zSp1tGZ+spbwCc+1kpcazVmsVqs61BfD3DzjTqXYvZ8KfWuZdTRKHXb4LSMWdLOUbSBa3b
scxJW1Sg1XPm3clh09ZlizQiKk5eFQpJgreOsLDSnZ0zxzFrVdIIfV1432GTtGgocJUWc2aka/gL
G1Y1QVJL+SC1znqFkXnPqvkFEOMtT9Lppk0z5Q3tJC54y2D9tHH0SF52fmj5SSWgrafsmGPEPUpD
YbnArRwfO9XJgFMmO2DGbp5p+JnvbPMXnxseNZWTo31hYNTPlPTyfjYG6dcdnV0p4KlAuN38Hsn+
ZSytEd9Cmm7N2HTOE9Ghqyw7fM+Zq51Kd9J3emd/LvxQ/NDunxuANbsS8B7eBJrtcPKULGdRHtnH
NoRoPCdWHwQV3lnYu785UacnrYdUwHyfHGKclPQ+595XLUElRUKxOKsRbzdhlee8VYcumD1LftlA
ld61uFzpVYNR3Erh6FdzjMMtdq6v0KWcBlykU2NZrSFAIIU0F+JOLwsn/qYnHQBdS2t3hDVSWg2n
5LfSocvN86CdMupSnooUQoOet/MN8yDtGK1Go5Drtmd82MU5y4b0p64j4B9pkR5aOgEfNTUs75KH
csc11iEhZC9fXNnnI+cn0YYY7Oj7lJBcRNe3/zm13p9hKq2wyzb8TZnkd5G7tGevcZuLQRqJwHxX
HjBxDW8DFjEWu13z6DUOt+sWWqSmO/1LS1UcGA0SJ6B1Zv69yp80drxt3xbGq45pcuva0jjC4DYP
lurNtzCN5L+BjNu+NWgHwoIgboboslfbTpsP03a53xsV6WODJXbdavkzPWHNfml0Ag2kpH0NJIqs
m3Qvivof5SulD0YCES9HkjgrBRc8rHBG28q0UHuxcO1DuAnEX6yOeh7qjfZzjjmWUQVvmIkNbaey
TFzzRiVvMIFyzNIMjnhKhmAQsj/YshyvIF1h+g4SAYAuIoRED3WRdB+7C2STI/SDGeNLOrqseCZ3
w7js3ThZZAHXenYeRst9HkiWXLN4aSRv5W48GrqWf+PHvZMfqT/NgRyOFw/YZKvpSD9T+FZlXqAh
on3aXIfOc1cY+wpDBAFT1Fryc92BH9CNtPBH0nE4i1wb/ogBklnlzphbU3fjHffplEvyntnWuANO
ixRlwIAqqViE0tyhrqNxvU0J5Pq4JP3D9G/vDavhvQBhkLSq2TnmNqQ96Z6DkVKANApfVF5+AB3c
3OgeIwlajM5xIRsU5KI/ErbTcY3UXrqj9ZtLW9/ZrzOekE++ipHGBe25Jpr3qWVcGTBPlBeK4Wip
sfDUAPEbCBOVVD0faiO2DjYoNuq9IRWyZC6RbaJx+S1EPGP971WwiIYY1Ti8C03HNU6brGQbG0FG
CMcBnZKLAMfbmMzPkmpwKnC16F22Tbidqex7yVRMIehiN84PFJTxMTPZQm7KdiGiQCYORR6fqPET
dZ29k/CcxMau+xTaf2TWX0tdPMW1DVagk5cG2ChWm4KGDP43MjJjjb6loLV/T+NSPfOdyA3ntbMX
pN4RmG31n27p3oczYoSMJ2j3TWMXlr9EmPkjKGJwfzHN7MolEi/m3BDisA1CnkZJ7SlF2HeRVriw
UxhyC0ZOJ33lDlLvXaOYdvmSw8bDaF4fZQSwPK9xK1gVCqzExdAAx3zMbZ11aFctn/pED8gUYshn
WWicWc/2vjXSSigMDBcOtPVjE3ofow3Uv+f2dE8iN/lD9MQ/USfc//WsSgMnkc6OhAFZD2bCEM21
7n8MB9GaiZd+G5R5GnwaB9RfZWI16hhUCQcIgqL0C2GCqBf4vU1zcmN8N5n0uPuhfG/b0GsO0Vj8
/0JKJoM70Xsy6OqDmB+zOwur6sTbOP7KI2mc21b90xXuBPhoX4klzHNjUI09UgwQhEDntqI3FISP
MnpghUUU1GRnvsOtRa4/1+dA7/vygawK+ImsZZHSxeRFq1SWDVFpVnPg9ZrvPk2ta+qq8FHYU4pF
UIu3+mC/gYKN3hBgWEHjeHvUtDz5HJEWnibRkiQsYMQ3sCiv1A480lpg3nLliH07T8nN1IR6N3LM
uH0m+hVLuqJetdo9N27a7j0PaC+DoEneC6TEA8ESkr9yUFs0nuqlsnTcsNnY+JUXGlu4TipAb5O3
hGeCaTmmBhHLNum5xen+shAIGDaf0byznQkJkitxaBAGd0beh/cld0E1RLTj4VMMr8qhXpjrNO1I
GL3MbzJgxGqmqWNMtAbeVqQzz1BWoN7g0pjeQKlV0U563Dg3ts6qrY9M6zLPSX0lvcguX0TGbkF0
f9CiWlygTHbnaXKbE1mK5t1puUBK4TQ+SvD81UbxE5BInLSRewOP+6Vbdo0PFbFuUxhEdGRcGvcQ
7EXQ23N3No2a04djMJByMI9izu9rONinyApCfWZo7E76cT97fCCjkw/Nth4jbmau3XkbhQPsMSFO
eVL4G54duxevfd9KqPE6iEM/JO3Zb0rJBfgsU1se3K7Uj4zu4jDNbUNPBtf7I3cmnbGjMj7lYobH
jKT/qVm4+nisGXZtKJU/YOgQ2JTb9mmuiv5QJtP0TmK/PLh9CdSND9aBMMhC9Hlq6uXqtazU9UmL
z61XmS+p4fLXul3qISvxBa9AjeFRazNtm2nxy5TAOqQ2ADCohJdkbUedggilYMxOBLawvboRS30L
KRI0qxV/N11Y7cQYhh9K7x/Ah9lPRrJyzAonDM9mJ+PHvBqKV1Jr2GBzYKbeQP8sK9uh+ipTRBq2
jfpvZlCuUvbVsGudJocIXdFzoQ3hnUoPNopQj3+o3ba+IbrsRy6upHjgbVyEKOZ9CaeEiyIW6RLt
cTB33UyN2ynt2FOtyP1dEiZmvGN/RHUjVk0MjFo1Y8MODSthC10svp730T6cEEL55aTbMhXmjO+S
UyVsmAvMRVa/caz6vT31zls/qeQXezD+CpBeO5sg+d9cCmwAvDPaTU9d8D5xzPd+JNy68WZ7HHek
zfM7MkkGL9zWtWeDJMrnUCqFQ8LWwkBWdviQjDLG5801wafc+C3um57KDGnd8DdBHuMNnjHxTSUt
ARZZjJSKDWI5bGg+QooUXriS4oUz+2iHO9EN2sLW9lEhxJ+XjmA+VuA6TQAxs3lov1jUuxMCMppn
7MstdMFwBmhBI3dSTD1twHT0sDbMBybXsb0TllmegKlp3O5nB2Uvz9UxgTzERDc7dDnU7o5mwRAH
ZzR822ahB5VZl/cqkV7CCaLHu0gIFr+RS91BFVaMB20SQ2X25JGaa++hSfv2u+couoy547wSwRp2
c9SzFODibdPwZPJDaNol8zaIydU2RL3+zmra41lFTReBmHxIyJfc05iOxJ1p6uVnylr1l1RlHFCA
yZot0/tbV4NhMLI4+a0NExeUNqzlWaF1xq6XPizeRGnlrFlvJd7XXdUXQxB5wlntf7X7jqGjfWU1
GR5Nswjf5mZ4qKqlP/UpEP+S0pufiIuzT9KD18bcGZsYaMYKShGgdlxaoEWm9Seskd0/p1NDwD8X
vmiuznW4samdG2Drn2As24HBXZ90lzNfZCimYxlxbo8FaxskSKN/SJiLaspjVxqXKv4b53J4KCH4
XW2b9BhmT6jq+kTEMC/SXzb+vN2TWFs5uqr5HiZKZBH0ThOwrA3I5+gfSlb2yDWg/pwnRTNNo0T5
uijjjTAd6kVH9+C27hm2vdoZHj1ox9maDC8Rhyz7XWn47AjlOyNVC7Y8tQvapgo5Z8uhiO5GrZqH
tOkVgPqpKTb0r41PIBRVwCOqU7yguSeUda/fOyhNmBn+n2drjKW7T26kTj3Ike5ES+JwoF+muLZw
QDdy5Jq1AYzbQyHLS433bhJ9ZvZAITJBNLnJoykPkjHihokk/GZ3bUmANmVPC6X1noHu3FM55kKG
0ukfJRQyYT6Fe6SIW5AZ2Rig5/7fPUGSw1T04GJtJU/G5MClHP9QEYfhAZehN93pOxnkBQtRtqNV
InyGsiGY9CEmVWD4116ydpsDlQ5aabbUQrhrIYub0gctjO4/IJzJIz1ZdvKlZpef28Q9gef/tTMS
/qTW7D9Yh2S7nA8r31qLK/3U5liMkJnfXcCmFIROUbUZNcmo22PrRlYarRpNQZiHSZb1fvJE9xNz
qP9/d+J+4RG0KFAHHskrZPAXQi7FcdGaNkGt9VhasZ+h/pH5ps78ln3jU0jS6DdsYaFmTShh4hXW
X2QPLYIMkviFt46nbWyeHBIrXXN0yNjLoJ2cL7ClkOar2aRsCKTMwaRej19UzNjGroFwXD3r2gJa
FdKkBIb8D3hKLa5pTXhiCwCoPS905TyPPVgI8mbx2Uum5l/ctt099MqMSG7Tfia8lU6kadUuoqj1
mfqP9OgR6r2wQu33mmQeSgobI+ZsaaXvGn1yyPW2LXzPqtu70OTyphWRPM+ZZrsY83AOYm4ocOch
pUi+kk4P4MTHu36yk5NpFPjLpqm/4wrVjx5K9EfWpIZPmC5D2S47+yFPtR5jJ5OZvNWm1nwkLCp5
aSGh1KE1EydZ6uQwYb387KJo/pFGvtwat88e53qxeSfQa+E2ungUnaQnWhXlu0Wd6q4Prf/gW3X0
UoA07YpO+9ZGym8mUyUHB5bYatovP7vJQL9fOyrCIpZIV3b8k2H8YBNQGmdJoeNmVGZCFp/EGbyO
yAFpBr7iFsY4pjZgI+UxUtIE51OmTyuAa6NiaqXkyC87FTV4DWJWHbOmkbs38tP9C3Hl9lpyx6PP
MwvqERvvYB7Awpj7Ba8DopE1X2mgVN9Ll2qwIxbU/tRTRC7wm5ZlxyiFyBgRNJ/c8qhzmJH398LY
vA41ligd8R8bZy7fFLcmbwNO7Z1QBGlqjbTJZxjW6oG88vi0xFF/LDnaStKwlIZYklS5CUsDhy9Y
B5Yuo+vTz7AEQyHzfeKF4ysQlf5M6XVxF2v/CCgOC8sry102iYCk0NQ64d01G3cH3GasiSkpgbtd
kFamYoabN3FrlfYBlaf2F4PUOAXl0NMViB9ZnCV+bxEYGut2+AaM0i2LvP1QQ0nmzLY+kGpTAtCJ
GkGCujOlE5bhXuZxcgBpTImN+t4lwy8ADWFgDZMxnztePL+tElw83iQpwFgzJIGFS+q9XGn3TwjO
Qvrg4YwTfjN2QMjQhU3tn23rnp8wIr2wa0R56guH7V+SUtb2Q2hxfEIBj0QQV2NTb0fcJ9PZjDs8
vVTWRekN541BgxL3m19TCt3cFjmLlCue/64CPBynnyiReJ4oI42XDXEfDM0im+xiW9R8GAhuMr+p
pCVyMaeFSWgtG+EhIoxjwec5xpdMxRA+ZY/LYb9M2lXlK14GlywGs5aTjR4mJ3vOPKtHzRJJwW4m
U2lMJ0+Mj6Hw2uhpxI10h6GEQSLONKLQ8Fl8yIEM/Y5plocaawcTSl66Hf480bLe88AkHQtNrPxM
x1v+EVwgN+Qu/Xhq1SKWEyzL+gUQM0C4lmU18IRqncRSR4TuDcgrm19SVJyWVgxrCEhZpvFt2yP5
SY/bFdpXSZbxbBB05WFI+oIKIzfq84MCCgb+fgIKRgK0BvsGoV3fj7IjoJKW2ceISZWxkNCcXD3J
dMKpqvbOS9LyrSS6sQDpg/u7hcRnIJ2xvcdByxXYKTx2nsqKIX00GmwLf5pd/V/WaVShkJXSzwlI
AO6aVQ2ckn9JkjZdMgv4eIVtn8ZxcJwHkjo1z30tKFLWNUc7z0IVoW9IURa7FjRKfS6E5xyoZNOb
45jlUPCcKRHfK92U6Ve11Z9pj05QSKowNin7hRdWr91CFQ3UhKChQm08J0K3/nQ1cHXJY7e+AoGw
Hulocd4jXuZcYdFBX7qQS5IvsB5T6wusbG8XFTAbj9MVcqf2CexUP8KnVQitRlG5AaZL4fpOwUJ1
h+yFI4Oeo/3Y5OOzgd76q/XZKzXB4FsiDy2VLDuJBgtyipq/QQufMN3iyQ4zY8ZW20zPkFbcM1ca
Bo+Iq/k75nkKHKhHRVUDMx9myveAcW5yw3zn5ojAoAptz6TtvSXt9DebaRLQncJlTw5o61bhHRps
9owSxBxQv/v4Cd8F1as4EOJ/5oCvg4cBcLX8mXldvwN1OtnESDcTVduVOd5odNiWNglx4HA3QpJ3
d40regyR5G7fZWfjXZzGlk5zuLh+gc9qJwZJbA/mIXWLkRHgoCLkKuv0YHRdjiXEHfYGpYhgKWXz
QKbFudU9Evw2pJULdME8BuRMPjA4jld0a/2cRrVz1G1XfFh9H57g5NFw5Wpe9bnUjXfN1OqVCq2X
fMDYPuhe8t/MxX6vk7EmVwtqpMJgk3sspC21MTL34k7GdBUQB7d5pUvIoSTY8DTELw0LM3tj9fhD
YSDekZfFG4Kge0Wvq36jUKibW61DSngFOwTAEgeHe3ZyUT8yAbjtOkoth3516mdMpZMh3KcY+iuY
KLgJhXCwrrR1Qax+saBV5MCugES/F27757FXDwDbhF8zGKV/IV3c3IyVdbOBGgZZWE8b09UObMOQ
vQuXA1snnHMZpCByJjsOnqSsXiPNfhoYMY8CtkrQ0hP5ANQhY53KK4o91yHKSJV0XqgFpRHXmxTB
ut1NQOWvpbKLM5dZNDj3zo4wwVvRyDOU4JAwbKzHzIXjs1jy2dq4LfzifKTItOSN46Mos3PAqbfH
YMJ1kd0VeseAI3G2P1tSEZt+MN9cdks+a51iQ3z90am98EGbjGtKaG4zkLkOACXxUXV5v5sXRwXz
5NU7lODSXzQ4ooPd1T8g/PoAO2sfdJb1Hs/EISll3zLHA5YEX8wEy2LB0x33grdUnmyF/bgVVGi1
IX471ZJ6NpT3kkcw46gRhggjfxbij0AdVWmeHYzUxzKO5Tsr8bO9YBQXbZLQkGyjqQ7ic57Vf0aT
XTsYCF2jDBMJVW/OZlike9ORR9yq1k66doWmE8YHrMm5H7UxKmJlz0HVt8YNyd8928l8BqqH1hyO
LwB1LGahxVexNZ/xWX7FYnCI3bTAsXErB3ievoFAsmCL6JPExgkugpKv1V4YEQxdjGi8DTpaSk7l
O28J/UQbB66eqXZ27WQJMnbmbDUbJy6bT4HnOBibCjpwM+IaPlPT6citcjgbeDKAsgqxmVwsvCx4
7D1MJOOpWb0NjK+Ms3Nu+Z0CPDGunDxeT7io20o+NHg/8aOLeKfTh4usRk850+pOkILGDW/0B8Ji
WNNGoTaxyv8VJj+f3l20e8sUeHL1tjsAcxm3rZtUl9DsXz12j89RayI1pVgcFb2jXWjua8ecfoRu
c52w3IuDAsYdDGQQiIs2gLkGVIuw3gHqUfbQQY3Z1732o4AXb6jV6jEJk7VwpexoyuBVdHCS1vmh
XhCXSJaPFVX0xF51xf4p94R6wEB2JbBMz7its8Vx57LyTWsOj7mjcdtlck5OcTkgbwAI2I+OLlhh
EGIoKAGAHJk29NfSVGCRs6U6OxXUHWryk1R332NMy214Go4YuIxjx9zA9uoJkIrkoYE4FACWanaN
VyevsdB+gLUP48lNNNCZpKP/sBvr4GTgVu/x/Ff4phNKvrVysoOlpbwW4XScjszVnIOVOZyh2WiH
1BnqG10s6ScXevxRSWPxWaK3JfVc3aiCcC6GqQJv/rWqxEIjasnHroAxQBQL2cOKmKKUhjwqD90i
1Yfs5uamvfFcQ7tz3GBcGb8bjDfpfkIg/LTMXv6nBhfvjIjmeavSqDOOrH+51iefQ2eFj5JT6Yyu
GGAmcK+kHC626dC1mpZWNOzYGbyXCiM+Jyx4qp5rQkLnTzHl2LCrgQgpv32WZP8lnYOj3GuyHf/B
O+nxUs9nsZTRe6LRW+2GhrNFoHPpBZLfszn/a0alnpqYGnMLGAmSQf6juyG+j3i5uDQYPDY1Xi89
Ki5N0bRsRY0M83Km+wV1PdsF50e+sW23DuZxcF9ZC5PmyAeulAMNJvvUaDmVGse7uOuSfUhQH2lX
AsoRRbo411PLAVjbxQv7FTpneawnS6/gdsTZK9crXkhs3Iiy8fq3KuSA1GbHBHZUFs4jO/zHaB0b
wcPl12wZmpNZ9kaAKb96ppo7pOiaWqadoVPeLiMClgXj2hd+KtrKh/611TDFFaUr6far4CXVDrOU
zpa58VbaCNvn+yTUSR+md7eJAq/HYlUSrlkmc4K7XtZsoY3iv8ic65puDw3iisNIiIp97ZPUecsW
ilumOX3UbcmR1bT2qRzDIG+zn07LQdxA+fdACcqZL5OUGcGm6L9OW4YziR64SyPva7gu6sHyPBOZ
Pmn3c9yvf0MXPUojXg8/adoXzY26fSSS7oWjdPb1sQIEYhV9/uFIKX/1SaS/+MsgqsRJ5dNRV/2F
TnhLEsIw/jD0H525PCqZIi5MbLG2PcUA8SK7uzTq/dDDLXHanwgv8pZVVUpgatIPo12qC8uxtUB6
BbpkrGvGWPk2VsYtR8gPE9wJJOl0rBZeNBax7KPRzmRGpj5KNl1LCdug6sJHgi339qC75MiGdd9R
v7IFepZtFpIIibpzppfZa7ewhxkcRYEnKqlic1hlr5XJe9XRIqKukH8Pg+vtwbH/Q+teQFl3fg5z
7Jxk+CsT4N5HHhPrWmnxfppJf41mGaa7DhF815YGROtkGDXWwOw17Pq1xYuzYW8OVkUw9E56AaTT
prcns9Yu9XyxH0jYjTrXZqjQYffp1eoAhqNgu1JUoGa8W5YSx3JCHBiEeejlcubkSHNeemb8ivYT
pomLKj+w8mDDHl40qsokdJGa1BEWBVT0BbbJPnIql8G77BRNbRBGNYh7+2HEbliO2UHvGhE0jlU8
KfKCfpWsWmFa0ADV5QzDhXyMrPQgCPARLZ26b/z7zd60tDmg7Y/h23Bg9Q1DfVVLfHeh0zCSQHQu
4DnXqwxuCLv6IaOc/HZZ98wDJGjtzKeX0sLwzpbV/uWaTkODSaz6ntV5ezXIItIyinRsuMNXa9uE
XTZKJPd4NHBRSy9a1U2GqAzgJnRthBqZ1BevV494CJ9qgel5prVwA7Pkx1NldQZDU/n9HDMtqrV1
PGNxfG61ujn2MvF2U0QC0SmZ25LoZy5aDkdrsgKMGi+xKB/ruuUoRRqdgHBEzmFkHLoPbDPJCU24
kNlD5WPi7jvlaM/EHVfxlj21gUF3ffbFm7ni6VKPMQeLZn7Q7PhpYb2DEyerdhHe6Sct7G95BmWX
oUL30Wp0v3ab9D8dHwGvGR7c3vay/YSA5fMGaSE2YVHyqbm0aaDXhqdkGBQ1P6Q2Nph+0wgn0Vra
l8jko7bJrFDhtZZ6N+doZpUJBiBQ/J11bTkBgRJuehEYXi7AwLd3bWKVhzaNITiFMGak+xd28cXC
Sw35lP1M5n5zHZDHBfrI3hhN++rwat9rKQngid9FGXI4QjARPp5drrSIpf0Y1KE7vrh2VO0S201f
6D44NWxzrqbTmP/I1bCqG9LwwySqu6L2YMDVg+uzU3uLXH0gZculyCV7M0+4daoFRd0b55H1F27g
nb4OHTstZGolmE+VduRFJxDED55mjajssGAyk6qE00Iu+prDzz85C+hEfrm18+UVTndvNfOhhmbA
igtp/ojjH39i7PXJOXYh8hsMHBs87enjkrE3GQZaBVKejtewLZLtVIvuY2FFh/xBATdUmuSUDFEk
j4WNS7VCD2GWRxMDHw2oD3YP100jj809yap8x7NW7QEdtCRa4PpZVM2BZ3YwKzN30pgEhJQPZZq0
Rxh2fDJ2rn0whQLDJzq2xSb5sFIj2cQaxanGE0m6ZOZoPBvOVDxbU9S/qsZuHqos0oMuXsYXQRsA
+h1y0amT6BR2MZ9zRaFOZRTMhvQD/wGx9hgnxzVT5VDstMMWCACriJIhD+hZqh+aujODoRPfmVee
bLcffxV3uDMBQMG7l/DLxLbL7P5iPuh8nxWWxFfYNHABknQJ+z3tDiPb1TC8Yd8ezpGKZHrPEWus
YLRRg45SdLz2a67MBDxRITZx3XWC1UzlvDWkJ3yLuuibkyBIa0uP0xvDY2lxBmTdk+O4v2JIYrSq
1tzn8LT8Sc54kjPDs+Eyy8m3uHoFC4PEvnJ5borBgaA0ESKK6P7Bv96s+zp9AoZD6hbDupUt/6k+
ab7nwvlvLju5z1Wb+ey/4wwfYcGzjNp2WEDHPKV2oX25dRVSIbXm17EPEzF1Dfp4oR03XEzzYQNc
9j/YveQrDU6bla62zWjg3HNx6rdNT5kMfzw0jHi913OXr05dFdVk6wmWWxEdbVioe2O7eOnRLhPM
ck2rsMTOzYVXJiwC3OJYsfVhfu8GowIwRIqKlyU1l/nLYLKqPDnjmGLbaEt+ptCtMCv2MTtBBAb6
YRI+kQDDjnT2kAO6Y15iEdpKDGR7nGsta82kaN9ohSHaC1PGsk8F5INqfHCwZ7Hz1QYVr/MYxglF
5LVKMOLpw2XBvgx4RTq2vxThJ9P2crfIUesbQurGAYlKHQfwCi+Elh3gIpgC3xpHwenHiljcdTWO
+yz2sFz2/OO63kV/8CcH36MK80Qk/ovkRnlYMLCvZjoaYYu1l12boYkGEFSa0jedyrozvffnbII8
hvkKAc9TInoMZSv9xON3idUdg0Y9otUa6Qc9Md0pVizwueC2YEsd1mGE7IeTDm+UZTo6JIt/1gts
ymNsiNTx0ZbBCvuHDBlZWTN2jQ2oKeqy6G50SbEgrqGYbNAcsj2LBzP1c4FxAzN/LF6NTL2lc4kM
Oc8wboj9m5j27Oaviwswn0BKUd0Nf3Tmx4ye3c0QYzPi+dlN5eA+4LWR1xanLhBjII2NxeJ3tulU
4jz4LzEHEYTFHLMBG98iwwTlCmcOkgx3uGOzLAMWkDoLUeWUM57opl82yaLylfYjxHnQY+faMQgf
iIaYdPNAJgVXT5VOAwAM89p4mkRCTotlkJ9TzL6Y1YKKcNAbtgClF8eH3m1IWycQvq2883YtOgw2
U968X0xXmNnD3noNY+OdT3VVwPHmbiItvSyhs7yXFvzCqhuxtLUGdZpLUt5EpivfVTN+6rS500PK
0j4E67w2Xoi/CP0DFuD/KDuT5ciRLMv+SkquG9JQBRQKlHT1wuaR8+TcQNzpdMyAYh6+vo/tMrJK
oqQ34SnpETTSCAP03Xfvubd1DvqeIBgPiYIXuS0YEM15UgH1hMmiufty9czNxm+w8Bi74qSU0ldG
41tAO19dnmkh6SmlDH0WS222TW8n0RBaIdUYk4/Sgs1+QzJ2VTkpp8hgpDUKUvi9SfWfefG/O4L8
BGogk3QWnVc4lHLclp2LCXShnn3bKS2ZnRTeT/iEsDiTtNpJv7w5Z5aSL7ioVzJo1Lh72kt+8CB5
JORJv4IgxA6snAM/pV4Lewzap8OnGSYIiYW5m+54/taPE8nM+Ujk3CFKxR8zHoOZuwYaYEdljPuQ
SnHqcL4eEFWLQ5p2VIRISvrY4AUb9gMVa06BVVdG6XnCnvHkB9Mmhiu817bD+ju3fy2RtR/qhhbL
HMpiPeboW7EMHueRXgU9UTqSz+boG7qoMIFZHxFlviAfGzvk0+QtkANr8Vm2fWx2tIuCDRkhhZae
6vYcQptTsWD1ohrT3PvNLA9NMt4oDpTFBXIgRuAE7HjS9Mx2KnhIA+tpdGS1caHg4o+10HDzUU4U
ANXY3JuxBR/T0ajp33Cr86ehdw3kPgX2566AtnKLRPiflTOoeTul81KcbZjnzxqptjphFkCvGJr2
OBTVCMy08cO7oeNje89Ct8q3U5VBeojnoh93yluIxW7Y+5UtsZtCnqfmdvOuh/p5yqanVNpqI+vh
F6GiyaznAbcl+hAnP7PQAwn0nFBsE8HcwSMVYWRToAc2E5PhoUgCfoGTrX5PXWBOITodtkakv8bP
Xy2L5GE0o6Pb2MFi0OmrhsB7RCR3YqM9TRHaZI65J7Mz7BZ2DpsoJA6MWtOI/Owv9LuqOR8vmZtD
fRM6qte58QuetuloyzVmBcq451G+cVuvvjkFLO+G4XLaNouentFah2d3gT6eEsM+CBTJU27ZbzdC
9pZ6iXYb2TJ4wf7cEfWJR8zhTteyorTNybNr/8hhAuRFNuktdnMEO0lJywNEhTknk1yn5KGj8KJ4
KmX3ljOI8cwOeD5BVvGwbvmmO2CzGANWHRiYUubUgx7G8CrEAlW609nHXOTeT0OZ0JO75M4bza5s
Bepi8FcSNDSfooHqoDXLqoiMSEgPdoEkEAA4ADZp3OY15Qu/13lldv3gblEraEtcCOru+BYlx7JB
EYLmLh4uJ0+HyVMCjO06+kDM0MQgaYGITKddMk8EVopRZetZD+1vv2Ir3+oa+Yk71c73GLIrrl2r
SOZ4C24C8HtNHu0Awq7mGmTEo7cWRzO1smmyAR6FFTrx541NTOSQFIG+q5bsB3TxaLsQJyYap+tT
7DV3Rbu8VKCq5MDKCCgT9TTW0nx3EephoCu82N4I7dtzNfvFIrdWnlfUICFi1d9e6yUsk/yrwAqy
Deq+xoeVBAshVivb9U3oHmz4zng28+p98dK9mxQPXpz8yTxuAgTwSWN3KeEE1hA8v8xY32oxlKYi
PLHSdRTDTEp7sLsRPNBt2SKgEfBri7eh8zJ2ZeC30WG5wTZ4mXYWY//RHpzsugyk7VvUZ5QbFkUm
DA4tFrJDxpSgSbjNzz1t7w/UJldcNDMqcF8PuyTo1Bn5htFZF/2+Is18iQAMfScwBYAJA31CTg4Y
P3JZ3et5Dg5spSUOLELoy1TrXav9b03h95kSII4cENb33HIgtKqUN4GP8U5PnBFwtC6kwLzqw7BJ
8KkhXaif6Qa1Vk0vDpUvX0Uw5RWZlrz+MWHPIb8LSSre5YmWjzjLHylxcE7tDZcQSv/ON5a6wyPI
NpPFMj21IgNaH4ePMVvKDcWWUm9w0nc0gfROsIUFOb/WfSd+RR4mYOmTj+rTStybXnC+qaE624cy
aLyNaqrivgjSaeOQbHoCaKiC3cxfl6vWcQY42Zicziw5zZujdN3shiEen7Mhl3dLGnK5Okl6IBmZ
nzgLsiHxJAFx4JW3vTqHW1ZH9DuPFp4Er8674WnUyvzsmsj9wTmmO2XRbO3NINJzEHedh95huXsg
W+ILET/+tmeB4R2RPJ/b8qqn/Dq6w33FIokofUBkfMyT/Gkp+2xHn8eta4XQ0zoYPQcWr0V5NWVV
x4KJl3+4JdhpmqTZKlDMUdXfSQIOSDbc1hFieeARl2dLWCLnrJayBBI7iqemnvgifGZpb88/RNrW
u5FpJV3bNl33ytXhbpxKasRo8IDNEdBsyObzGNewQFGvqmWGZcRC+lBOIgqJdHSOdbS4m5MBq+rx
qZW1NaHBiPBS16XsD2nH7+J5AVwEljPzmIxdgNMU9lCaOcDa2NA9ikMl1GzcXWgyewU8ci/aENvu
orgv1CP8MkUpGar4QDKU1mBPfMVsLe8BJFD2bXgr/sR6yY99PmqL3Q63u9KmH2Q7koS793GRnaFV
BTuuwPxhLtTvgdTfNhSwkGMFxpBUQbMa+bSlI+Hp2RtoVAc/kX8HijAZmRHW8B0a0p/URAjincjH
fausg1RFTnyvfHSYLXDCE2lA0KGwITIxnhdQYawEBEsQ4Vly75iaN4Xk1DOodTK7dAahjpoJFBWL
zR2WPUAaU4nD2xu86bqQ10ULqlWIgIvkhykRxdTxA0hZpVcdoor1Ab5pJ1heVNfG3rZpdPs5GLvI
6Woo5mQTTphg1yTi+NBhjuiHN2BKmG3cqrcvmhbtU5BmVvBMG5u31aIGx1qCT9nSFy3/CMLAj54b
hcNqwrq0GTAWfMQtzL1VFrvOtQ7njuY1TN+7NEiWcI/DvWzQgIrh1jnIlj6bOvSTSbZd8swAODlb
sJjI2WXtF5vWmtIPFcts5zBFeJ/M42N/tAYzpjvXbqkihaeFQ83jrn2Wc1I/Vg14KujHof6Ef6+L
hxgB031ulcteCchDFT8OPAyqbRAGprwHtq0Y++iR7s1pIPw57QaVWuomosWXNqHK0YxJ6jyz1yTa
4tiR364godBBuGYOiXZJSGAZmYYiaYQxSUG0WfILOVGHMuvS8jnjT2oeRsQMCn7ZVCFgHAtXZyge
uCKx91YDFK2ETmbfuAOR7JwZbKXNMjXn2ZMif55At1j7LtGjHa7EUFfoIbi06MlafjYF7XRnF3jR
TyKqcpeXKlru8V2mzbYJ22h+5ahGgB+dPSm/fLdVjxz6Cr3PXT8k2tgjILWFau+s3M4ETe/Z6H2Q
a67MvWOEWvasA3C3rBaBNrieY1grZoXY1EM+zEB/hlZIGCyRLk+8ihYws7YmN5/4+HVI1YxbNmcv
DLsB7eaVcySqqH66bkqtOTY2teERQe9rmIr+LmGRmF8icLU4aTCGHZe0Kdw7UYHjvdKVUD4x/GXq
wAA0ctvNJnLDoQAzuopjvvdV5sOtghzTw34ceVzMyAk8LYOgyPm0upKagV5XRmy46yQfHA8dKhVt
U7zOTdbX7wDudMpvEHs8WIJh34Qpi/ea8tnwRIeYLY5F3EXThUX7rOj7ZdxaA9eP36uiqfRmDHsi
LANv/KVIlDue8JyVLSQ5xz9gAWvlG/FeOk1dqkP3Hmfjr5SGjjeWIbX6SiY3uYyq44Sq2KFugbdk
Jxg23X0+ivJg38IklU0b1coySOwIGt7N2g8k5w1FLaOIstRR+FlxYh0fPdzH3MNol3YKy6XKpWrL
27hb9GSYvDZMxj8TgedqU6pY1zsMOFP3K7eGIPqV0nI+nmw5yuySd7o/Dh6KKU1CTX7Loo8NnmQr
Ck8Gx5H9hDV7eiKQCAywaQf6sb1iAWpPEU7M9HOHeUlif0u4XUxOgv1rUW6fXEoycOmdXUj6G6NZ
picHy7iBThO7bMmYlYccAZEOh0Nppxh9RR1luGSc6CkaApoJVN6Qt++LnJbILp0vFibujoWzSt6t
pURpd0vake9rJ7QwwDpAtDzavvU1nRb/ve/xDq+sidL4EAn+rTZGbcoptJ/8ypRHlXjdz0gGnoZv
IpXAXEku7BwsUGaTBL4t1Lt5KHsaXVE80IvTKtkjilHPNw6RHe+lQ8CBGztxA+44NLt0TYhnGz9z
9el4Ue9wUkgHQn8Tu/qjiezxi4Ko/mPJUDRjIm95P20hh6OHNhHcm5vtQoTmGLa1xNKVtwuOcLu2
q1MKlgPAahb1iG0UvRQTaxeY0iCDiMo7i1x+iV514xvtE1G7S6cqvdk84oQOj3pK/HTfjLZ7bRjF
lydHYIPLIBzpckXuRpH7p5eHaqPB1A/xTBcDPjJK+1ait2j+KUtEoO3ArhYNFm2/O7dW17sImpH2
72yo/CFgiUT+qBhmIC3CsxP7mGatU42mPeExldYrUDVYBJR19D681xtPOV43gnU1Y1wrgcie/AyT
fo2ElFKonacRtgI7rG7l1qKEg+fADMamwKN76pr6JavhK6ibwffN9I0T/BkIB/f35E0rePJqIOxi
sdzECnMn5tZGzqxsnauTT5frrgpxTa6bHnrVJRl7OdCp4JTx0ficEA49e/4tjsXu1WkSwGgmqhhe
b0abo3YhNuDYBfBDkZX+4vjfbul+w1QUAdd8CCSry7MRWPeeOu/mMOzmSsIlbVht4u2jCeiuF7lP
5johAU5bFlVTdAhMhXQq0ndDgHs5L+vjIG7GQPvmpNmlJoj/0JAh/DvkSq+4w27p4gINhF8TBhYo
70iRqdKEudKRR4+O7U7sHHae+t4JopjNCuuKjbPAWt1wSM3my9TxgH2wqwbVC6NRfdbFWL2R75g4
KpVW+57bst5mSWHEB+e24phwOmHzrCIP6Atm7fbVEC2PWbw43sZu2EjuZRRC4fJi/5gWTfhbg+pH
Q+/NGUx2eKK0ebzoRBSQcvgOXBqNW6fB3tkR+0jZ70EKVdgJWgYxll38ARTPiXN4AXrAHs/oGO8w
07fTxo0VYEA8VC72McdlAUtaMd5GgqDwuSyC+NZ40fWLf/ZcCYNr7MmudFwLhN8q1ef7FvoAS6JS
269+eQM3A8FCWpRLUmwztpTFOqhncPkkLpnjcu4q63SodU5bXeOsY87Ob0mvg3t+TPZ6OHf7m810
ju81yy25kr3TxXsO3i0mYko31H2DT/do+SxmCZpPeA5BnuJ1i2pls7Jw5jdHuN6bjAfxmPUZa/Px
1khw9Run6a42XSfltUOCCb8KNnzcOaTmfgqPjmKrAyMmiiNaEy1NkU5yK9kExCijnMcE1+/BGhOH
Rw6mlJdoKvRF62600hXlNVZ+nW1mHuhUMWD4ifu+WbWFpT84mQrr0bZZk37YEEX3WJ3yt55A3fiF
KRfyGc9zJ/7QHceTPT52Mz6V6RxT/zJpvDzebOZNYygDofVWu2R0dPXoAKqdSVYzu248GnT4tVXE
K85LkQ74v27M1vfeatItQ7F54poIhwtJPflC9wgN5DZDwzFhu6rZaavog9hUN29wyAV8tPiVh+cQ
jiRJTlNvwYD0FCONll477VS6bJmkir07NTAgncAwFmpZgVOZ8UPVUXIDSDhk/18RNiLs2g56/BwG
BGDtuPjtCZ8vKzFBbtlnjQ6eL47Qh3CWwRH0fceKn4/J1p77Ojo7E/P0OsNnX9yntQf7ASmLs28+
1h64w06yxpN2Buej0l5r4fBSSpOp8yUZXN3iyYV+GXhbehy86TMAT3pnCX57coNyPL71ZWc55Ybm
q/YDVjad4bXhIOKQqWjPUVfrEwJBnK5xQtzEAs/lgnNTtyGRKGBO+ivhuzI5KtcTwbFME52tpcUT
Y4UGix0x1t64Jd61XJCAl4+oFXaz7+faQ3ppZsqA+oUqK7Jp4xrznnspAebB+VNxmW4yekMXArxh
a73h9gyPvm40N0OwVc5TJct6ekzIe1bpOodORE4sqyNf7UQnTPNYxPPI6gISKiEChQWVi6AewJA4
wxE9drhgyJJUJs+wRSylLhr+S7DBqqwgVKRVKz5r0PLepm84Na9T2CQzdhWRBDkIKl2OJxHcdlRV
LJWpNxV0kYAxWo9q7jfpyDXJ9ove6ZwWbj4OzF87QoHRJpp69SsldX/1uUoPFHPrjmK/pZqeXMtG
D67HEBB6RwIFoHCeusTrGwR5zwmmZqNmuHJ5U+OpxVU9/mJJFMdfvqFv+EpKOid4KmkH3EmEzBAX
Ztpm3WPs9izTnc4v8z3sH6Ge0Mih14/aKfdxHVpoAnVYEI2jws4MhOUPnk26dJtWaXXGQJBvh9rW
h2jCdropKvSnflIwp3QZ6xtzMuJtXporRcScpSM1tu0WY52zQ0of8VyxCazh4qR98dJNfpZdMtsf
Kwzui/07iGvxG6EGom9lOYHgPwc++FnzgVGbpQFkE00duPBV4hWslrvcfSXJ6W6ITPTgxErrbBN4
5lCHNlhZG5P7ooQJl+eQQEKQC/h4ZBn+XKZ23A5QOnoXHFm0QO7sSkue6si1bzlF9ts9cbRXL7eM
99Nu4+aKIXwBumSqPfYE2k9YI6UOvp+530EZm1j2Vz26DbRAN+b9SGW/BTHYMNWYttupGos6qqU/
PnGCS6tX2G24DnjKDprsYMepxqiZp0A9+J6/Ll28m3M14SuH+B+tK9oz8TAba84eKY5e/P3Qc1Q7
tp0bqoNfRcK85LdkEdI7CJmf0zBPMAFLSFPpzTltzGkBUUYcXNuyZyZYouQRV3jjPgLQGsmDuYPP
MB7EFqwaCq3NOJ7gKsYN7Xwlx54X2HHMURvp3UCYVWCprfKSnl3rwtOxZawxafzgd5QQrvoBL2GG
xTqryM3ZrKCoCqGSst0aPXbfbn7bg6fIM6dG+3BuGEmpvZJd/VolUbBPlHDqXSRF7GPkUu5LMbXB
c9dn3Ytogvh7AqpgfyrgDDfUuy9+YzsccZlnanjg0B6DJIknDAmZqkce5DF4n4av0gYVwqnVRfGL
1c/WD0Si+SmIUjekaMKHbwu2D/LXJYQn9xgyrH/XdoBYxL3AewGHTRtSno39fJ8DRr+aoOOHB5rg
0LjqDkW0dU3tSrpQa/qfei+umm0hCIauXZHPZytlvUgLqRhepriJfwY4sMQOj3tcPPjGJlASBqSy
tmjH3NXsiXNEhPv4BTylpU6z6/cT554cMDdcK1WVoL4zClLYfLCrs/sguJJ1MYZi15rSoMJDKjsX
WHBzqlWp2SR1Erti29PbcZaGBTQANzq22eXx3NtiBwynB0JBwQdJkPyVlfQ4bBu210ddeDD+AQI9
LZLVy4mR1CtOEZvPX7HdDG++PfhXEg3WjIThz3RhSyChQSTG7pNWy3o056VGE6owUfGsuksGNn+0
BVtm+EHJDQYVTDwLKzMwgyGRy8DGPAbmdkEg47YO4dzHEONWVn2eaM+t1izmWQXFfTuyF6Soijpf
5XsNtGH8edPdIILhfqg7fSeTqnj2YBmG99aU0U8rw2GiNdnoLhCbUpiWc19ogmoroV7GoPbr5JD0
Rr3FLl11R5b0un1pOb0QOs9lLDYBHTKaUdpAz12RgxxBzFig+gXVgoewcZNfKhb1q3IbADfpYH/l
aR6csMHUf7rE7i5p4rtnk0dRvpfBQEFSQDgCuW4skt/F3N6wrc4SDRTuWN6dDllu3bVxGAfMhhyJ
z7OyG3nB89zWB2fgJ8axBdkoiEtCWtXkJzU0ZOk5n+7QWUdC9u34RiYtsJHdGUiBuDekjr8rn4f/
feEWaL1sJZYq+K3c1k2v+dinKEwSvBdFAjxSMNqFzsTzRfDs35TUB4tVAHjsMAxLMlwZO3BTk49n
RJjSFIQhRaZmoTh44aR59LwUT+w4m4Ce83mInhqCZv22n0UGSnyJHeces4vVY0nlyH+aqMzgNeaU
sEzo+OPdwOPhUeplvqc+2DMP9A3lP8oyQlIdg8iD+JCYhADa7XcHoBanUkmSedMSf7GeXAnwojyI
iOIQ0O5zE5hHyw3AIFupApy3GrjnyOpWC5yCn1dxANJDh6rClapHpoQVi9PRgt5h1ATbi+/3FEI6
pb5Bmb4Y3i02grGzVp0hHoYclUzRAa0ZXLR0ltvm16Xk9GLX3H2wMCLIISPN8VsEVM6QLq+WZsNe
nQw4UsqkX10q0SCCYx1JL27Q6i6BFwh0xqx4ZAXNRbFyevfCCZRHByMiRympIob8YqYmNYXpADZi
cisyzgDgmSyVymgL6YhjiveiaDqwLfMQR/aVMbLDupeT1mSJ7lRuRkaC4AhWOd9dLNR4krHsrdCG
jpx3J968tvIOhShJakTNZFGI56uj4+msBR/CqQQaLOAT7/kWOzbfoHKLfTQqs3dqRu5vrW4XSU9B
x1EHks3kYJLia0odmTLci2UzUHWuN/R4czWOfY3QGvfUr/1aRhKsh7xi/LhLLG2qeymtvt41WMOi
tRhKNz9a7WR7xK/dUl2zKMMwSRsfwRM6ew4T1z9YTGf07G8XS36+J8nGbTNltD97YwRFN8ny+h5s
NY/yMDPTtWJjYAerpotq7yUncOk+k14o8miF+cnaYm3DRmggWWH4C8Z3NoGwGJLAxiaPYhTh5TCW
vOYcvV8FZ5DicUnL5NlDsWV2Qzf+oqiDo53vRs2jaJu02tCt4J9LPtc/iDsuMJPJ724ZyBCL2GWK
KVspRo8JknpVeOekivgLKPewBWld8AF1tlZj7livJbBP48WpvTdP6PkAmsAlLVtSUoiY56x6nUL4
LbP62Doms+5bZiAsHMJR033F/ZSNKCuFYtlMrY48XC+B85KAAsQRlQRlfkrYna8DjMm92YxFKpsr
btqk+FHGuGc/Xc8bekoMMb2vvbDtxnWW2Fb4EFsEhNisu5wQyMNW0vuoQHpoaxXBH5PvhIBYkmHq
CrIj5iNzlZML1IZdg/oZ0BAXEkmi+ZiSH+5G3t5aEC8KphzE+6slwiz8Dip0K1hl3JTB6n4afqPe
gY9V09FcUNiivjotTchvg0IA36W9NIIQpq31lnUUybmoG5ctKQS6hzV7KHAvnbvoiz9DPgBPsehr
SceKZg00I30E2xw9h/0NYMsX9K4Y/xp7UA4hPpF8klAOQ1RFCEJn/Sn1sQwduaEt3hN13nUEHMUK
W87Mhj1iTm2fc58vTrk2ocDSyIExLv3XFpWKSd0UevqNfI6NlclzxrWA3GgyZEgqsabh2wn4CdfC
TdAogqlvX7I8Lt11gRr0MXMvZh1qeXHBCWyeXloO1w/5Mlh8suL6HY6Oe6iN6JdLrQbG0gTc684D
uxC9usKeEDMWkXm/mTFcwmust+RzHtf++0JFRBTtpFyAeEzc/cF+aJHBxXLD9KWsqii878no76jM
AJjeZstzL6Dv3Tqah6h/dadcxNtgmGGnUllWl90jj50Uw3NRlNW7rCM+nqRg4h/cYvyPdh41gku+
UEVLD7n7ICwV2IQR6mFAUcsXDBOF6z7OzAf2saMa47Pyez95x2AEwWxSTUaDtB86T0MVSnJCdcZI
FI/uh6So/kQOmUwt51UVvXTwuvxHykmZtvjkBD/nYRr2gSMIKU+mODfiZrlHJM3fOcDOB+RfUpS+
43VbyppBJQL27yCBYRuYr4Wam3eCEsn0nPn5ODerapD8mzeFFNGRo+1Xxy775tz3aL2CUQM5qTcE
68qi0duFiZnAS8QsuF66wEm+Q4CTl2mmqfEk0qBiV5d1ntnLfuEACpXP7OOkT1nKNDV8F8mhlRgt
Wy96fCfPXZdj699RD82RmwQIm92sKvwfrJzNY+/KAcKGKoZ22PL2W/alDPTY/BDwfazXkZC4tV5I
fK0NN2n3KLRo4H9V2hroY3CG+LfmfJofmwFehKQPQ18Qs4fm4BBQHjZA5gq8UUGbmXs/8EfScExa
lvqD/qQIdluQFsxTjme62gqtySOCxYSQTbx4ZL2qrDx6cCzobnYy0fWwtZa29p+itCFSyhkmXLPi
BPwBugtsVUJmztry/WlzNaNd4T/2uTPTpwCdsAoZ6zfhovyvhZUSVc18Cl4jsBv4LDK4y+QpLIoz
ORXKfN0uxRhsmImk8ysoCfCuYSezJYb7Y88chvHms2uCYABciCQgcgErsmens6ipqNmCwn30WFOO
stgqMF09OyXNHACMC8+JjG+MWm13RFFQdqPd6BDSHgCYOmuHbdwLHnk726WcTm4bcnv2f5YAZ8Fa
xbIudyylQwKsVMGeprEqX4uuaVh4pP0c4ay8YTuZbnH07WIOqCR8e6AqIPWi/LPnDjbd+1kgs7NI
+6Rrd/ZstPVuwG7pH6YP4DJ2Ec+dE9Qt3Hm14H8j4iGfvkA4yDkYc3i+l1NvZ8vKdbBxfdu2l/K+
cWMJABLDZVsO2Pk7HxALv+IPAwB7eSct4EWQdNIi7p8rWgOf2d1OERUKfvQHwHafPda174L3xqmw
zy3eQ07FGr8TZZ4q+KTvSdBB4CTzz7mj3zjOI7asxEKdlT9HeLC1HTFCsKC4cZOiKL2aPqq+89AP
EACE4p/EDbyd5w9oTbf193zC3q2a9yaZwm9WeH71c+RBQWkkvm6OR1bYNC8laAbI8WiAT6GqkQYy
AEE8P6S//Mys2BCK42BHsI9OcjprDDcd1WNLvXqTPR7yxTbnJh7D7gWzz+Q83SABzb6THciCjenr
mTaRPuQ+4sYk5p+pKyriZ1ZMkte0MzKnjkVbzZ6yCu+bZiIG0dTvYlZLab+rA1/f1+6QHaXO6m0t
UvuXJtZHlh5nPnY0em3qi7dIeqqQxTBoLXwkd+QUbBsTVbLsRVUyBPV8NvzJsZB33BBJBcEJoIat
lsfGwma1cQs1fpRRMQX7jOLKGXZTGNCZ4KSoEWuQ7CVVhNw8wDNA8Q/ltHyULMEwiopySWdiEDzb
1+ykvBv8khPGapDKNy8s6PzlGBEAzRh6Zh/kGvfF+hCroWF1NJsr68iyIZKjSuerjz3z6lu9cAH3
zKNaMN5Y/IddOQ8PXtn0F0w8+kBjjkV2J5MYLsoRFMEc6OAm+ZcgXoNyWN6dziRArOxpfLfJQysU
JuKh9lBwCSe8r+6Bw1JEKWEZPLNg4j0uLD+1uJEFingnvVyKTG6Riuo5CkxB4R63OKySfcX5OoSN
csKBiroYQcjOtxy3FnwYgWucdYYLt9xXPVvQCA+yCx8df+Gh8CaV8bkfGvUDd2WVdqgNaY0usCwY
J52DS9yAV0hnO/YfccAm16Ut8gqwgT9YD8PijxSa1YFn30+16OwT9zJChExhzWdD981DZlsmfNOm
t9QNOSGbYxxKuasJYpyo2J3vXHdmJ2sl3nVmtGo/Bo8d7BolTv5GZamSV9oYltfa0pzamAX1uvJ5
Wx9pR0xeW7Y4a3ywRv1m97CYE92Zwbno6dVZwzwN2EOlFBERJabZ4AxyP3vguUA0iZHAsbaJrgO2
12lBrnHXFnohwjImfESnUw0yDwiwi/JL8x2dqDRJC49yB1CowZiuRc7pQWJ0GUhQHrLO9nS6ifh8
ctQtVK+f05HJctP2y8h078zWg/Fni5xxcRO0Lwt28mg/piR1qFEK1PApwC5mL3M7ZREIOrtFllBj
QEyGoBVqcgRratpZA12b9tqhzqCwVr1r2MPUPl0gwOyNDOfhiTBAtNR/tN30A7HFwczEKIlFdRO6
ZYVvrZw3Qx2Xnf0MLzel/zu0WO23L4kDKu+t86thumLUsUz0O+CwnYY79md8wPB8T9jl936P35iG
tYJI7x2z3kINh6vtIMoBWQCCONAnQvRBzUyfd2j6/rLpK1l9Jo2ohn3qWjULJFE7br9PeZD1xPUm
AkLlWhdYOJ0D66I4/hEPLnesw0x36Gx2osQfp7o///zH//6//+dr+o/ou3qo8pkqo3+Av3rABNK1
//lPIf75D27rt//7+Ps//8kYAqVSaYgunNoChcLF33/9fEroeOPf/l9OFhUd6SvzM/S6ut4w+Yz7
3M7FuyeZJ0j7kdMmOE8pd2sHM9NL47O5nzL2Wgn2pL//bvRfvxmpEbnpigjIdHrBbYP612+G7d3s
jTz3f2QCu8dGuCb4EGRauq0cirnYU6RCHLjOYo4U/5+vTChfKWlrx3Og9jvuX19ZuuyArNga3zkr
ZvummKll8TDHae1FF8KRXyIEcPX3rymCv/64DsA5xxcumjkMOE25+19fFNsUUpLG700ByNhefaf3
AEd2ripW7GNZPa1GPjbcmk2rxIOS5E4B4asg5+nsaGQhwzZ1Q+trZR88ZNoUEavpORRQsHnzJ1rU
XWdTaobnUfShf4oKBpvL3/8Q//Yrc+zAASnsq8CVLk6rwP/rzyB5gxYVDfbTrMWAPclMn9Dzhm0r
bVBdDoeaj1nK6Pj3r3r7qv9y1TpC2oKCFVRMLhQl3NtV/S9XbbW0WaxCr3oG9UiJhSn94jJkJAuJ
ES/dGjlYs1+mcfYY+7Rz/A+XqfpvXt1xtcvVKvnDln999R6vbNO2dvUcVmP3lBWOeo7am00XPuL/
8FK3K/7ff1DHV9LBmOcFrnu7hP7lB22lY7EQcKvntmOyLDF+rAkTNbs+C6Zdo23/9e/f2H//dQrp
ckHiN/QV16W0/+3XqQD21BPxhydaJ8ktxMFtzYKOAVguKQ8I/uyNPI7Hf/+q//UN5VUVAr4rJIdw
Zf/1p0Tj4Adl+fZUZRzRV4vl/YpbFGy2Ztby9fev9V/fUZfLFGXMVwLu6b/fY7g2axuJLQQaWcZX
YQSHVScFXkImLblJUkTq/v4V/5v31HVcoX0pXLat+t8uF5ckuId+fWsHumX6Qdj9nG+RHHhAkhAb
E/v/4+xMmuM2si38ixCBOYFtzQWKlESRkqUNQpZkzPOMX/++1NuwUBWFYLcd7YXanYUc7njuOWhL
ppE27e+vq93YVhZ2bI4SY+oa8oe9uTyWAoJUd1P/GQiWVypGnR5qA0LegIILOtsNPPXRMNc/M1v7
Zkqhnm3StIgN+NBW1Jhcm+mHgaTOzqEwMEw9fLz/A28chU3GSRnapuqoqovfV4VlMDSwVzxPJtIk
mzCzqcsxMG0+5A3Cj1FaVN/ur7i0uFxvoWOouGhsBzbkckdC0uXZCRXzWedxgwxkgKClKgBA2obC
2YBG6mTaCu175k/aQ4RC7vb+D7hxJBhMjd9BeUuzjcVNT3qNOZEuEM92N+rn1GwoJZWpDxq371aW
Wrp2jKQpMUEYWhBt8GUYlx8bxKPfOVlpP8No5+5KBmsP4O9JCunnH/O4fCgJ/TYMwBo7TfOh2SgK
0AH1nJ3uf/O1sbZczbX4MSpfrloLN9ei5gKQf7SelcHVIbwdHe1cpuk/jNMT6hdwsfapOu0Yko3+
h5XRAdI0x8Gnsw2XO+DOQ+1apWk+g/mgBapYo9iNFKAOzpxYH+hKfayz0foTVU75cP+br8/ZwjXh
FjWNcAKkxeXKeCeHeYFGe9ZjolgtHooRwqdw3hlR0/97f63rZ2QLoSJSZ+q8dtpsl2shNo3mRuP4
zypQxoPauDKZC60j8Oh2m6tjfLy/nibf5YVTEuAqDYFtYRpZhUbqcsEMtEXvqBkdvkDRygeEDWPj
BEdx9l9IW9E42O2gnjMUbuCPmgIU7sRsG+cJPbv5UwPb5L8FOHsDVFYRerCK55ABRTXj5mUZxk9u
aLkf7//gxQbZNlB2XoGwVf7b0NzFBeybqYMrVssf9DmfT1CF1adCybQdfbj0OQjVtZd3vZ6h6jYn
AmOvS7F2sZ4K2ggl9KSiMekiTpsPzKzDH+pD8U+vAmJx53D/A//arTcnwhcCVVIdAZGXw7t3F5a0
BypRgF2qHmght6+uqWRHvGC+tUN1PEfGbPyjDGaCBNwIEqTM2uQ407TeqaQue0vXxxV/vjQ9//97
BMEC9xFKQ3fx8LQUKpVOh0kJqEyehch51sbvIS798D+/pPt2rsNR0vuoaXzMwcrALwwp6hcTbSLH
MxA6fV3ZoEWa8/cHgT5yDANDSENl8R7p0mkgJVuOJMjSfgsXNPgEE4kmLqcVqx9RjgQ/TE0WHiNE
GifjYHWK+l9a6lG46zOTJuP9X3TjjmjCdV3LUXVHXpfLN+SqykC8P7bgAOz04Mba9AVaqelIycH4
o2rUiu6vtzDCcgPwBJpr24CcdVVf3MmkQ/mmo8LxUEEWnW3LWlUoZ8MkK2h3A8c/OVVtj081Re0X
hDX7euWK6tIoLK4oISz+nv3XCL8WIXvTpYjFNGHzEI7pdG5Rp4MTVB2/ulH9RJxvwqAVfpSStb8z
2aYh8zXwSBWVchvN1BMqSfCK09IZNwL4E3zAmvNf0BOYBPYQb5JYJWVjPPGlwRVALaHbH0DL/ry/
ictDc8iWOTB4IE0SHqqql4fWmNAYkrCn55KfjtCNbcFbI6KPOD6x1VAqeL6/3sKL2I5jm67FVLSq
0wd3/xriNwFcqNehgAZcOTuO26vMd1J3HmkxVgFjbps0m3DbK/dyYdtZkkQUZ23wnZqq2YuXazOW
QJnfaT2zVcuToNiN2scEVVFrNlvbqsY9NIvFyuVYhGUs6giLFECzdUuSOC4uJ0J5UwbSEykCRzg0
DTMG06yPdkqn5FSpZT0d4PpSlPPYaGVLrx5IwzbuaPqsfLxx/UNcFbYRHVdqOcQLiwPOVVA9NeNe
HqI+6vCBFlvYPmcgyTMct901/5idZjPR21Hr2xkB/DwZFGvtOL2IPrKaDy29VvUrRV2L2ggEwmr0
fTCkUA44Xsg2n2LwfclzBRmHv1Npqbm/GhPOzb0GWh/DE3a1+lzC1xqSvFag5OCygL8eRHQbEpuV
U4RGdDSUmnpuYAVC0yczR9qlU1woMv2M1MgbuqzrkW6MANZvGZFSghdjgJP5NQZWn34iqIaJcBzG
sdM3SEfAyH3/zl69EdJy1zIMWGrI5HRbbvGbO6uD1EMJAXSS3eT0RRN/sDc0FiHC0efyN+UUZ+XQ
5OV4a1i4+/TSVF3jb4eTk4bnzYJJw9Q2KmSZpw5j+xma3PILcqjByipXLu3/lyGj1nkUeNrFd5UQ
t8RAzTMPmAYKztQLz7VpoNFi9gZCz6V+VjLoFZH+Dpl4QqkkLbNmK8IpWQktl5acH0IiaYGM0Si8
uObC14+JAdUlwgBe4JrDq1ml0SFHkdrL0eDr4ZaX7I9RUXokutXKJtx4HjoFKZsigSCjWG61Bidf
UUYaaiEMFW7tPI8+ZjAY7Qd5C0fGOc4gfQQSkUgPpxRiPt2/WjdOmkzG4F4Ry5vGXxfz5qTDrNHn
KQNDGeQaYFeQoNlvJcqi999gHTibipsEvavai1ihH4pOoEHOSc8MJUJqOtqPhuNP1iGIh+AbIH54
/+9/2Y1Hw4kKGBKJmaCMWVyuuAnHMszC0GtMxHDMvnlgbhAwfQemzNJRwri/3K3LDPOypoL95m+u
8+WbqdVkammEhd5gp7jRMamxbz7GYxyTAwQPCKSkJewaU1x+CHwaA5PTah/Vuvp1/4dcRQVcZgrj
VJuELYu/y7CkN0dwA3WQeZCn6qiqj2J0PEZ0xuQfE5nSeVOhVmX8GBvweltyJz3a2QV14s3sWErw
OxGjWn70Ox2iVUha6tlWNjQ1LGNXa26gG5uCWDL24mgeyqcZMFL/sdIEQ/6uCr1Rs838zjVORW7W
YG8A00LLef8Drzw4ztSgwE7oSShsmIt8H35IpKN1yi8OOPU/kif22PY9xK5AhpD9u7+YdusaCTbU
Aj1MOWWZeIBnyJ0IJwFfXmrkhxBGoV9Md0KQnTiTfcKoCZJRpDfngw5ioJKaXP1LiRBP+oF/Nf+i
A4Pxt8Jpoke0srXygHyv/ismhtVWruCNn0pORrVd8MJsin+LGzgVKuO8TeTBgjkbQLRRqTUD0bxa
s+4Ujy3Vuf/u784Nu2mzK2wLKaChL+/8aMc6VXYl8YbJ7XcoClmAYUXkxZixQ2nozYfGCFA4LIP4
9f7KV5cAKXADBlXMNg6Kfsvltzaphh5TFXEPbQRmGeDRgwzMZxc9ZAC8V4pqN4wkAb5F8sVwn0FR
9XIxw2IOQCsrBPQMZzy3jFZutSn5H5wQdoqmkTB1m8RqEc0PaDv0EbPOXjMn1DDBNgMbVTUF+U7o
lOBQ6NAamoDA+Wm2v7+bt86R0Ey1VeylrFNffuAMJMdtzSL20BFKKdzpxbGFbXgXOiyfNcyrMhll
bgN9Ho73V76Ojek2SDvNhcU/aIvHDHzdGDo3SbzWMQvxMVSo/uzRQwm/6IFOP3dEpBFVi2L03391
ZSwl/T1ZPiM7l59cl6Yx1YofeyXKLvtkKJXNBJD9wzjG9p8R9TlEMIKCcRaqrOWKz7+6vLJGTl1e
pUdIKc2Qx/HG6YIaDyKnm3XPZn5uW/C/+jzrPiyAsZqtpFdX+0uGQyNSowPIR/JEL5eygHPk1Id0
DyVnneE75JwEaPNNYDfjfoJ1j26vmr3XELGpclW8ENB+4tbLResUpP6kGsJLoe14IM2CwAo5oE0+
t9Gxpe2xsp/XvheXQKJjO5TPVBvXcLmgLjJkc5LMwuUxNcBQJLrhcfxfZaNAgHDJtMmjjK8vc3jb
Q4Y8GHLUD8UIXc07b7N0TZqg9kBrgGu1uFSmHSemH/im17SVe2xaQJ0wUuQ7sxbGBpCu+pIzmrby
9VePVy5KviffD0u6i92OfNgwR9U3vLSJ7RDcbjeDkxmI1zcuobsHtyFE1MLKxKkGtfreyI7V6VIS
aeiEP9jiy603Va3GuscWZEv04L/VAt0AiD+K4gk4VgI9RtAwZvD+babrY2Mj6d9Rn7tcc1ZQb8yC
nmAOwTBmUap47yuF+9FB5+QYSJY3sLBZvHKrb7xaV0aSNLlMXeN0F6tqtDaGoDW9Sc0MFSKqpoHT
KfApxmohENr73yivykUKJvcVJkieEM4c93O5WpaKLlaU3PTMEsvQhiLf0q/XDlE4/TTgMfTuL3fr
48gDCBcJPHDoi5vbMcQWwftkwBUxZdtWj5DIU4Gy5BATrKQct+6rrK0aOuEykfIiMK+0aphNWite
2iEQoRqde1Ig6j7kIjfOLWj31zbStB3lSzgR73/lsn1HqUyG5lgnci4SzmX3oob1AOrY0PUMONcz
B2DzXBZbSHHGelMxUeLv3QgE2h6VDRVZXWR7TQQiAndy9xBgGzb0/D7D+hv+3Rh6TBj2JvUw59BN
vAKs8PUVJMCtSyCgUMC6UWPFjF9eAr/1/aCOmAOeHfCHPbhPSDJEdspjUpopTJSV/bkKdNgeCZrg
wpE2uWKRw8zg78tqCuAVz9r2N1KO9ZFZ1Ozp/incumuOrWqODUKRm7C42mbrjJWq1qbXFlX7BW2l
7KFtIXaKmtlcsY3XS1G90AxDyBCeAGfxQYgSWAqEFIIAtVe3ftjq+64yoXmOemPFEMpre/lgZaFE
ZeDY0exruEsSWE3NIKAAte+AtApgQBZ61H4FG94fKJ46e0D0/m4ySkZjVPhY7m/qtaNneUFHHMQR
gOS/N/9NTGHAswTdRO56U+jMH9LSfExKOG4psfmI0IM41EPIA+6vef2SWRNQkeCOEhk7i7ARHkak
ACdJVUGp7lmdRxjMxGAgzSjyJ6tAYbkZemavC+XX/YWv76mMnbg5sg0pIUaX76JxhrKqAAJ5dpzZ
5mNpNnCjw5RcJV/vL3Tr/shsXiZVlBGWKIpesfpqMrAXIdQQHqrd5YfIDl9rla29v9Kt68M2mrJq
ywEu88wkbNVo0gPHK8NaAbxmtwhRRnX8oA0DbHFJXvWfk1Rk34dOjf9Y+MbP93/ArT2VQQQFGlsn
CVh4AHLXUlGyyfYgjZo/+jADomFEvv9+G0O+Rnjo8FLo1ixxRn0sTEVAl+BZYRz3kJq2lXNMKC++
28qwDv4TJB5FZyz/5R2hfDs7cynQtARh+kOYc/7AFFFNDqf+vr9zN54Bwa5j62D+5H/kJXrz9IQZ
mkCnXcsby0nZ+6qWHahxj9u+r9DVBnZGjI3gskWrdOXMbq1M6IfJsYXB4ck/f7MyfR6JDMfmMC2e
fYctKd65ecuAB/4UttpYZEcY/bodcLK15tONl0FtkvYXDUlgF8uXUUQ9o6RhJ7zQzZnAUuhuTW2a
7LrBiY739/faCxJuucx3YmxUCioLfxHGSv935NJjbJg2lj9FwykzKapQJ4ZmRUEk8P6CN2wpn+XQ
IMLv8tdyWxX4qMoyxrxoATTKvXXuLBdak8hAPHEo6p2A8eP+kre+UWBkNK4qt8gyLk+SvGGooGQz
PLeHXjsAO/sAOMiHDbUwoZdJ3BVzc+v4QDhQprTJQQHOXK4HGfasTkZleGCQ6gPzisyFzjNaJIPz
fltNV5Zk16AidV3WiNpprEq1N7y5sNxvWh/2O8cai5XXfuslwPJhURTCpIhlj01vNPj/IF7xygri
5MrNlK/IAOS7oC/AtVuN3mwhYfwRCf+daE0MC3UIQzgOED8TkN8iRoO5PkGbj0BdA/Kbb5iAtb82
hftN14BXmyMjEbVMy959XXTCQZgyZZJg2NKYv334RSvCsk+ogVKwOrZBEuxMt/BfOvhIdhVjmdFK
ZHjjfuoQIVK5dzlIEEeXC0JMwOz2QJLZt42JtHXUn/Vc989oEtFqt5rX+993hb6QuwrHKwklHMBg
/BbvQY3ryYrczvDg82m3VhDDbgPKcBcNAxMJI7HBpo8MuDZ6U5Aq9PVjIed7Bnq/sDqEzbCy4Tfc
s06BgSYRzovnuTjlEY3FqbAHw0PNtqFr7iDrvgGTwnSqjSTkqR7c8tAwwnCqwGA9O3acHu5vyY0X
S84pkShQ5gClkyf05shNf3b8qKt1VHAG/xjRTffGqm72YVUEKx97w/4ZGphVWo4OwBd94TphDjTg
Ju10L84c9YH5EshQu87+WsRz9GcS8fTYGr26YuVv7DB4cQAAZATS6i6MbutaohejZXq5CocvZOJu
NyMJAX3LJq0Qk930sAk+BS2MN1to2cWDMIewW/ly+W4WQTz+FByPRT+Mt7w4ZlgnY/j6SIAmhBa/
R83gf577UJ/f/5rAzViUW2WbHn6Zy7Ms0gHyvUIzPM0X9F06qEyLstEZymcYz8jp9L7/7rhYX5Aq
nCam6nI9xIkHdGPpftWKlv0eFdP2kI5XngqmDlZ8541rKhv9uszuCSWXcFCI+wKlNlPTU6ncbuF5
HdGsbKFODvQQ2vL733XDKhF8AMGRKQi4eXmcb96Em8Rzb5R4zQyM+ovbk9VtGP1DYMlAvgGFV9fx
V5a88X1cTnIsHiE+bXlNGYaJcWeO7jG2pX6oC6uk2NdA3GfDbHr/6268CEqZFtXp/289LG5JE6Hn
5sc+Ck+axOhYkG4MmwBB8B1Dc0x3G/34XTEG+zBAZ0CKOVnP93/ADTvAeJxDs43XAPhyYYSnKBV5
5JdMVYbDrDAZb0joG3w3MG7oowY1EcidZMtMllOtvJAbJV2sLdNNQK1JishoL4+W8eWqqYowJQyy
xMSEoA/HnGojvDQjm41ul+JAzReFydOga/G2d1DxdubQ+WO2wt7f34cbVoFWKiku+GYu9t+hkzfX
LBkVlaxaTR5mJdH+cDMAe6Wx9f5g/u0qy0pqDwlRBzF+8mCpsb/T3dFE8QNC6NbJiq/Ccp/nqKy9
LsrXENy3jhnHInhJdLiYALncajMHyOkyr/4wMA1mPkw1DA4vbmBpX2hapj/aUYUBUGipGFeCthtv
STZ/KJeQyEOztfAzcavoNpyU8QPsD/XJyRv9GMcachVBtOa//zaSFpbdcf5Guo5gMmgZwLQDf2Yg
cvEg6tRERwVUK4I9UZYhbdGVXVueEe7r/EOAQiSSvmMOwPtUVcwaz6hGM0y04s6vTRe4Sbo/smav
YyYX7jzQaijM4PB5MEoNxVhdq6doqxLzfeZ6VU9imMd/7t/i692WeG2MJTMaEsS+MCcMRAWWqsSo
0YZjdsxTNdpXVtbshG6uxSrXN8qwXMozcgQLBLW7OFjUWVsEhphoi+2q+RlqUQ6JJ08UMp+8Zdw8
1LOdOrkQJr77EyWQEA8OnoehmYXR6O2yi5GQ9b0RLroaT1pnj10U5sW2TBJa9vdXk/9vl1eKSg3t
YO6uxkztcjWDcVUUR0DXwmnrPKWwoO39skMmBn1viHOnrmu3eilh6pS7/V/3F7++P7Tz5BgC3yuo
Lixsc8FMhxiQnvSsKKPCl3bTprbKnvF6292kQVSthBDXNlBmN3T6KTHiDa6GGo0M5jr0eLzWryii
Wql+HECxrFja6zuKa7UpDMs4kLmlxasYhA57L/Ll3kRQ/alonPlJYXzcS9vcXUtpbq2FW1Mp21Dq
JrK/NHsiEmkJ3mnyoBeSwI4MBmqIvxlRTtaKszeWInGSkHkeE1ivRfwVI2LfDlCJe1Mnop/IbKWf
8lhJd8o8xyuX8vZSEOnRCQR3urRziHGUKjxXPdScxfgJMpH8pBdmvodRfA3/fOMKMiEhIScEsbLp
ebmBTtMj0+dmg9dD9HV0aoizs2gA81HADTgPbbfyaX+HIC4fnEXbXMKbBE17CB8vF2SIWA0H2+89
pAQzdDYdKzpP4eh/KczK+o7yhHqsCweavjqjdGIH+LFdmenDSU/RmcGUl6jQord7/yVeGzsLg0Pm
AhiJGtyyEpbVyMLpMWJX0BxAqKFPwV50fuKF0MjAwTEeoQU1z/fXvLH1dK+oqoBrw5wvA/ouM4c8
hZPTM+Du/UcB0fx1rEJIMyGCOGgNOnX317txq2RoAICAAS8bs7PYeXeEVSeLOq+BItrLoUI+U+Of
T0I02vF/WIpRGIAL5Np06S6XirRu7MNUaz0oulLS7cA/G0pgHkISs5X22q2vwsyYsowia4uL+4T4
dgfnVdx6Yx81nxxFc48EvNoLhQ5nZQNvXBJBIZrCCTmRsJZNzwh+jVKtROup1QjZvFK7p0EgpirC
eHisqwmaqrl4f0pNwY3TIoYG5ULGebmVgdvUjsjU2iuGGbjJDqYTHyhaimJjhjJ1CM8y2mdjeKR1
Dw1W4Rqp/xtOlrJZafneuK7EXvhlDVAilYlFPNB1KQrHdQEGHG7f6XOL0kF4zusKHjqSHAX60870
0+27L5JjYJgkqIl1l+5ZNBOFhtlsPGFk43FCcesQwf9yMhU4k+4vdev75BaThrpEl6788zcJAoJc
Y4JkFNG55NrxVfd3Pkf+HtzdBHuB0h/uL3cdeFh0vfCONKXooC/RtHrXkzaGVu25vHyI+Blun5DK
OJV58RlpoejUSJUumH2albd58zsJA0iAKSJcAS/gKcwnBV1eb2ys6AVSj/SfwbaCHcQLklGxrPf3
P/RGFkiFWr4aIl8gAUsXExNmlFVb9p7FFBYAtDhBozxFSGw7DS0MM02NOEkwRQ6sktk8kjBlwb9J
rSQ/Ri1pVozutbngLTFaJOutINWW5iKc4DKHiWam7lYNwQ79tfnJ7ZNqOqqNVqzdqetDli8X7gY5
Uyvv1uWd6sM6nsy0Uj2tKlAxixMo4HeI1BmvE/ThL64N2zaCU3Gyq7ukXEE8Xpsr2gJ/u9nYRfzt
4sECNdIkL5zq0SOptqKJyx/aUEd/ilyBUMaVKsFWGzs/7x/3jQ0Gik5ATWmFeaolzjKGptW0BgR5
Aw0+OTNunY95pjc7J2iylZt8aymarDKmZSWaZ5e76zRWFZoWxamhSIwfuRinM3wp8A6q8O7d/yq5
V5dRCwPqckbLpH6ucpiXSwX4SEmnP3kBiOkDbVUL1ubcOqWg/07I3QIMaBQwMHE5QjBR5itv6MaX
CuDvHCe+gGxh4QQcmHgzOVPqETIVx4ZUZDMgSbKBUG4tQLuxFOghuiEApBjDWzaVGlUxiD2TyisB
w+81d0q/ZCgjIX5aRysm8MYFpShEX5DiFCnDsl9WU/5BFHrkqyBFBd4/Ko0H5j1DuB6C6G9ZyUN+
qHkuxbtdGf1WCBU08ksm2h25B29MPfjYaApDdB8NlEGALwViEgTXYp53LTR5v0q3HtJ3DtuCdQYv
YxsmIb0cpFqs2SJHqCKGnXuZO5TZca5UNztUYQKhY2Z36J8UVH1XjN2tDQafJZuuktVhieGkLlj2
qUMlek5QSvUr62cEU/TG6QQ86Hb5O1fcNQjEtXfhM+GQAP4gPemyk6aNUnjI9TOvrozm0Z6b8tCO
esYQVpUdB6VZIw5YrgfcWFb15FQVRT1nGZVoHUy69uiY50lLiwBiegMBS6Rtw6B7ils17fKNbFGp
KzdoaQ/ksrQWZNtc0gQtc1y1KPKQeWnjjMRV05/KCY7abWbUNjzYHYyxeaAxCJdZzi6kgb8fnHHY
37dIV26Vyw/FIwUosCaYhCUquK4Q4J2zQD8jG9RSzK3GfHipLfBLB3eOKvXTiFinffAV1/cPJYwh
qGalZRI8DiU19n0IL320EotfFej4TRRsDAmfZRaKccnLhxUGdgCItZzOaVlZmyII6oeRzurWYmwG
KEWIxg0TrlsHNSlqeElwLFFXe29KK38ErlaGcEwqgVG5/BEaHl6JmCY5D8B09sJhQXTER0+I9peK
jvFKiLr08XI5CuukHnKenjD1crnQnJA2yvT+HNrDWH9KMjdlOimcEAE/NFyTWGzgrU3QbEbwLZpo
eSKIsHId5Se9dU/8BmBjlCZ45CrIv4V7gqw+Qj/D7M+o4+n/2fOUfk3rMH2qm7Bf+dxlDYmlKEBy
80A50NVdzqTOiPypzWB18OPlAp2JqtnbJGArruH6WVNqoX8o4wgM2DJmdDMrpxM/9Oe+L6fHOmWs
F5IKBGnSUd04ENtt7r+mG4coCVdwsjIVp+55eYhuzHxmrs3d2eD0hpc+KYjHu8yYxgyhw8xOPUbc
dB9xRDSLN0HamupK52Bpq2nJEy0RyjDYDBhOXVwju0wEhONBc+aSxcgTxGY+pQfG6xgmSSoB6VWu
RB3qk5mBfPcan9LVwJlcnk/HRVGeIdBZxFJd7vYCPfb5jAZXoLunviaxTzYO0k/pASbt2nlw6P2p
r7kJSx7ldKct3WFbz2rvfO8QWdGehtlxjGNq65HyXYFbrzwYPczne0WFvuDYMGAW1NtgpFzwK/Tr
OP2kdbFAlqOQg1A/HBcR5ucG1XIoNKMQAs73njCoEtyERn+GZ7IMoczIjcD7BvS+ouolDztUoFv0
bBolZZqi7/OHTujtwdAiZSVKvX4wBnhcCcfDQsgs/vJqJQZ61aM9+WdVBUkak3ttQ3vKvr7781iF
zrBJUsftWZxfjWBwoZudf0auTo83QdNJmiizH6gadlbpHB0bcPhejIlugiXNgi/vXR9ACfMbhBng
ZlE+ufzKUBT5yIiVe56Fz2wolqredD09pzlM/J8oAwa7JEg7F5ouu12bT7+2FnDZkM5QumOUkHDy
cnHI+Eo4bWb3PPYa0kCqlX2IKyf71GtwPVYOq97/2BvrUYiBik/O/TC9IP/8Tfzowm/bh/Eozk1S
IWdcGEaPzmnNcFlTKiQATVCtRI83PCt0OQQcpCES07B0arbtE4BXuTgHcytHQRA6nwvSD3WiRy4q
34C4sgoLGhmAaaKI4HmKmFYdtDB7TBo3zVee060tAFtOgZrXKQmVLregTuEDoEnPFqA+4SnB+AJR
eLX3ezV5zEolWol2bixHh8RmcAxgqxw5uFxuyGPRIvxknYMxzjZhy2BIEUz2Xgu0cTOpdBfun/B1
fAfQjaIF6bsuq4sLfzCa7CWCNIHXFagYbOZSR4kUBhHtp134+Yeqt2zkvSazf4X8HUEiF6WS/HT/
N1x7BLwB6zOwCMvFleHIbBrJvtGAzxq14tQ1CLUnUZiiz0CRJA8gN0wxd+9s51JDpZ0L5yP/lOmm
tGZvrnZGk4siwRB4EOm5u4ye6dEtRH5gsH+N3eI6aGEpmZ7I/IQe2OJMDZW6M3IxgYeOuKIf4J8M
ir2lMqe579PGfS/YlS+jbikTeBhHZB/n8su0MimRMdKRZRZKc0bmUtnkmZ18R9F4rTBx67UCCqK8
RL2LG2stXkfpG0iHah1qbZY1H4wE7c7cRqWMNjGKA8NgbuMRUlRI5JAyZxIJ8V03PNy/Pje2F49D
Wk2CIGGwi+/1UyVQy951z23XFYdhsD470xx/8EGgvN8WEDEQvGD42d1lySdKXWu2oLE59+zH0cly
tdzUBrII27xP620aZNE7qSaxOvD24FSp/pLEk21eHmY0m9DyDwqEaaOmP4J4sJjM16oTE2XtCq/E
jcOUBTzKTPTA5WNc3FM9GDItQELhPJcNdYKqatQ/fllp/9h9gipKxdy0Z07tiLzz1KmPs6nE3xAB
NFdM0rUJ/DtCxiUGmkV6I03Wm5dZFnNrMLZcncdScSjUtvBm1Uny6BR1fdbI8I/3789fbtfLpIKR
NUIWEilaxWTZlwsWLfqGqJeUZxfRGihL7DRTCg86cmG/zChR8MGGn8FNLrlpjq1rVsrziBZK9cEa
1KT6z6+UyfLsaFLs5wFdVGRr6iYzfoq4swNEeQYjjLam30XZedSnsju42pDDzRzVSBhtYl1HwhPN
QTR9N6jyRPN39IRC9TV0BbI9R62umvBgmUkPXJ9RCv27ilbcLyi2EFd0IAgX+3SIg+STkxdZt4n8
Olf293fo2kDDXcylwFMwb0F0eblBuVHo7AM/P2pK/+iO8zMN0/FEXyQ7NBNwXnX0x5XQ4/pVE6lL
3j5KnrIJtVhTUUwkru0EAlckHHdRjXCzmls2wlbUIN/7eaCliKqYuyDRo/e9+Lx4yvJQydLzWE36
VxPdimDXJk4zbn2hd+Ox7EcgynONOV1Z+Tobo6XPvA6NSp428NXLlTM3yGqawN3ZhgBoZGQ9UAGf
KAHSLdRCkoNjRihGVj2qrTMmbsVwXh8rCSCTCtR1qJtRBL1cnaGvqsZrjWerzww4uRklpJAw7nsK
O4956syfczmHfX+zb5yrS0eCxhq1VwZGFx6jAylNyx0FaqGPYXXqc6YGT6pehNBiN+93hTCsCQPG
Tdn0pt11+YVRgO7DpDX9Wa1Ua283KIUT37ibOTbWylRXm/kXE6ZDDSDICuh1XS4loGuexiJszyVQ
SzQ002qPwt/wNAaq5uVxmqCjmqxBSq82U0JPKP3Q3AIkRld/sShppTkUUXNu/QDCe6ph1pOoJreE
Pq0MXu+fnLwOF2YSgiUCcsBK4Ek5vsUXRlOM2CaSLOeuGdz9SHvrKRtKdxPAULafGFzcTQnBo9Pl
Up67Mlec77V7knmXBFLIij2SAQv3lESgohA6qs6Fwbw6XPju0cyHFKrpuQ4/QmWcbifaTia/ACnx
HSrElY6gyLux7cTmwP8o5tM+4CYvKWsSt0A72dHqczYbkFC0nYXmARLgmxQa25f7e37lC+VakjzE
oDFMyW1hBTtLh1yzaOuzNRkAWXPkMuNN3sJeesCiWAczrHxt5YXeWhNIOYEOPTUYp5dmwYRgo7b9
6lw1VhmeykwLx1e7VpCyLqgKPQum5t/b95F7atKpxBLJTvGSLtUX6agknVVR1+uKPzYjVFt7DuzX
qYPi4/6WXteTWYvYgotMaEXgvdjTMo5828q6+qxwwnFHc7bM02Cb1m1DxVbxJ+1EPOBme6cs3Vfi
9NLah0mkN88K0qV+vGmMqmhXbPGNTSeuBHEF6F0WWRc/ClKRtkXPOjvHKLp9A5HY/yC9D5UNqL3+
SFkqaN5/zNSwyTMlLZF815e2o8xnSyiFkZ27NKsamtOjFu1CZNnmH76ZmF+NFr3IlRBTl2/00oYw
7EL1kZkJgyu9zE3UZDAiiyrZeQbXkYnNzMOJyq2FVOEEh4mskulhWk7wwhqIFH227TweDhXSbNbT
VOlw2bTWNBS/NOR1jG1paW3wV2IxRtansymCuFGgut1+CF0XyjnEvwZrE5Zolb2oYhzrUzXbZXu8
f6NunJ1kwiWGcGwwR8sGRVgYjcjHKgWUW0SnXLH0U6LU414vrdfSCeOV5oPMTBd7SLWYjFVye5NP
LuxgmWWFVkZxc1Zp73nJ2DYPuZjWyoh/GVEXyzDdB3YCl4anXpba69CFYGuuhjN6K704k+DmMLGo
6IocKkfQ4/YVoPz2blSQR3ipoEvVvIBYDQppI82T78mMxsgn5KEH/yvVGTf8GJsIv007y80NfY+K
YIDIX0KgLMVaxxI1NhQz7bM1jNh0xkEd6OCnKjX2VpT47RGQfaScmBil4JbXecUgIIgD/RSVZq+h
AF0Ka5PM6SQ+w2qrQpDjp+78oy2Qp0X+Ej2vf3NFU8N95utm+RS6WhTtU/g6hm3UIAe0S51qHr+m
pgnjS6Tr/X8IT2TT05xrbfeQTqFiwFJrhLMWbaYwzxWvdivYhjaaDqtGsgHWYblPMB76DuXICf2h
+5fs2tXT9yBWlKTLzEsv8RxAWfgNJAHnFi7d8dSU+og8dxBG6ZaJmebP/dWuAlMwwiAOiIVhoOAa
LAILBsiDyaVnfR7tVFThDh5xs/qESL0Qx3wao+RPWwVxp+0c1MrEPhpRVXm+/xNufDCobOY9GVSm
sLC0T8pQp6CRp4rSwph/M5io+FajNoPeKZoq/8NS8iXR8GGQY+nx3DwTkx3l9bmFFVr7NjMvMXxX
EiLU/0ZouszP95e7DhXZWkYTqSj+pRdclLCHropLcAD2GR245jGrkYFjwPWcanX3iNpqugE8aK1Y
3htryroxWT12l1muhdEwYyCqyFGhB1tPebfTu1avt7ZiZq990ChbuGm6L6GL3s39T706RDk5BvRB
TuSgF7PM5QlrbPrGwgbHlpuPAqVrL6JZjZJlu+bXr6zw36WgEWSuVo7mLa5sHYd+A3+GfWpCpfpp
Nu5c7xHYTD7pcKGcM2PuV17kzQUx+pLhnVr8EiVpFGFDmV6xT7Y5/+tDdv04oNO105z5d6ar0ev9
nbwOf2EQxOAzEMIZggSQbuFNWQRJmhlhSWGeClVJPmudpX43O4KJfZzkdgh7cl6gkBwPrX/WFdFq
G9WHM2qH6Ky+v/9TrhIBg+4OlTbQoczg4Movf4nq+E3gNEI//R9l59Ubt7W27V9EgH2Rp5w+I8my
3H1CJHHM3jt//XctZeN7PRxhCO0D7wQB/AzJVZ5yl6HHYvdfZQqnRuwyxxni9qEcrTiQcmSp+jTH
YFw2dgXmbx8nRjZ8u/9DbleXS9GMqIYcdQloP9c/xO0a5pcRRqvD3AReYITqQbea/NADpTm9OxTl
o7TrYTmrgGOvQ2F6i4F9iQcoVrdOQdcmTA37k14H9viNNM1xP9+Pd3MAI6IklX8AaDJ+YY1dx4sZ
GU+jqnQHO7aHXZPZ4d9Ti40UrZ/6EJolbG2nDS6mWUbb+5FvJ6RsIYwEQFogJKLdTDzSfHZqFG7a
QygaHNvQFHmJ8Pm9KIZf7nhF5RaKKwI/mmjBOWsCxcRifmgaNTrZXYGFnIl8KLiEbIs8HVpeWVmc
UoSdKczcCp/TvrM+WuUQnNQBe8PUr/UnU4vFyoF3szvlU+BpBf8bsjuT0OsXGIFWCUycDg+8J/sS
VlV1Sgs13sRYP+zxMlsTjb3B+5MAAQlBU5VaHGTC8qgjGbDzoYzBdJlmWO4Rcw+ZoBt+l6I2Oc+V
HnwaERrtzrXwk+BDB9A+JVMAzfPgYM2hfnbH0FEOOGrSavMUtJTMtcruNRO9yun4jRwfKClQZoE0
XpyRChLBVjt29aHBneGsNZPu1XVYe00VFZtwUKK/7Uw3duo8GI9j4VNkIvOwbasYU9syjg9apzpb
zQywoQrD+CPe2+a+saxq28xFckLMP3nAeBD/T6SSv7htqe/dOrI2KYfjqQwb27NwVN2DGFGOOAVP
Kyv35lyST8f17QBZQm9tqUKGzh/6QYVSH7JA5FvYVenDq1V4Udb61k+69nFEMmqrtl37wCwsfO8R
IcPTbkJ7R87flxdQUmuoEo9hc8iKCcRpFTmHsK7mTW8ba3XU7ekAtpShgEHKQimw5JtqUPzG0jbi
U5Wpbt1vtSQW/n6w6jHeG3PhF0+ObsfGTz8I8/mvuab9p6687JuEAhISu8tg9EMiA0Rrsb+sZFDT
OucnJOl4CYOi2WAZ2jxaQ1adG5uNrrTzfLx/Nr0ZlAeG0yUP/KW2+IB+a+3YQXJya73to03dIjSO
sLhdiKOKu8j8T6LrWZxs8sSsmzWh8ZvrBh0gVpecjgD6JVe8fuRpqEu90FT/qAxIgXWWAN7di2RH
nylZebu3oegkMsKjiWNzoCwVQkKKGTvKJvdYNHZ6pIWof0RAQ2xmPHhXbvObg5JLhsY3hZ7s79OL
vn6qYML6WBW+exyTKNirGRpxTq/bF+gAX+tET9473SEcvWZGaCRHchx6HS4ZCwyWQhglKTz5nYqY
+iZFS+2ohFhjKSX6xPeXjLF4lYzQARSQ8b6OL6hPFtk2fUzVN41BeTBBiWSAQ4tqeMjwm0n2Ydc7
Fe3DTKDHSzstqL1aqGX+HaPfQT0kWEPaF2cwVcRlsSdBZxbCoronj+7mHyVF6W9KSvxZ49kCsjxT
vsY7007s6WCBDJibLWZTycM4JKq918YyCT0X4f9q47fjOOF0Nfuj8uRCXn5GlMTsjvEEXXGDDjcT
D9MH2HAUcWmN27ms/OAQtb7IKMEzbTbWgB6LAwWCLfAO6XgggTuy3L/+Kr2F3zydn+BBTQ3/UNf1
17617M+GP4qNMDt7G/cCOM/Ur/W9FjuawBSY5G+wUsk0THMRWKOKfe0ro1QWoKOhan9BsVF2VdLq
Jy00h6PU8tjfXxJvxESPkzPakAsf7Zbrh8UlOSqt2akexsCxj0GEXEHelc6ljs0JjfEg2YK+W2MZ
v2bFf9y9KICjs0pIiddEu3JZwAc917tVW/OFBo6p7vremXVcedq0YIamTeGvovaH71WiGDgpF01q
bhzkyF8CfI3Rb4ih2W+qym4ab0Iu9Mmsqrze+1koxGNQBs5Xa6714FsRZ0rachKD5UPdOw0NvMmz
cKqei5ZXUXpugKfyEzJZbbztp1Y4n9VKc/JtpRZt+dFwyln7Wg9Fnz0IrMISWir+lBSbPAVCnaGJ
63asRKkXH6AOWGNaga/DAOj0hc4ech0btbJLEDqidMdqqwVNXm877IYuTQN1bc89knzrS1TqPMbm
wwkV+lndRVybH0aYdL8SzOz+deEnOl6DD/b7Tjq+ALOZVxU3Rm4cdYsrq3DDwZ1RtL5krlYjM6b9
NU1+9GRCzjlOUWysZKA3y4xwJIUkAwgRUZIuwtXA4PwRRCN6kVZ8afzeZDiLGbhP22o/d9av3A3e
SbWUjwgag60E5B3MwFKYz2Ue1IxQbS9lV08vVjkX31u9qy+2wbzWlVp997fSzeGKBKD0SQAmjn0L
1dj1VrLQHY0CUsOnKrSmA7pq8cM8h8UBzPN8eGco7nsOCswM8cSRZJjrUHPiVzncYP+hot7+pNbj
5CV22P5Ix3GNr/EKGflzr4Jm4ashJvKq7wPW7jpWatR1DtqguVSNk+ZnBhZtdrb0QflpKLFZeiA8
gcEPseG+AK8auo2CFo97qDMxfHFSPUgg72GDcmwdOtlRlOIyb0xsypW7bXF1yyNF6itxbkskJHnJ
9c+cg4KedtUbl6owpx85pJx/yCmMl0nP/1Liulxpk8mn/vOt0DqCREKOa0Fvoy28ODfzpLGzITfn
C0Cc/jKOY/owd2JN7O32oWSFwoaRtpVwgOS2+qPPUXQllpRJOVwAVSSYMkxq9KSVVvuc6V28sxGs
XlnDbwYkJ2E+TN+Iq+g6YDz14EJmvb+YwzyhHVJq7qZPHOuAVG6wz+vCXlP2vT0ZeJPQ5ajBOB0A
uVxHHKd8LpSctFmElapuSgON88g3omwzZu30QQ2wG+onN1m59242K7bGMnfmPJIT6uWBpGiI1ENO
0y6NNfdbJbFtj2rqdzu7a3rQb0RiEiJ3KdN36HGL/dNCuEzytGsvlo/okTf10G8sk/LQ0+ywXjkY
XlESi3UpDz4mlXxEpuGL16lCrbLbNGgvfqz4207nat8oNbi0750h2trTsbRsPWeYwh99a/aF17qd
6SLHqvuGJ5ME7XPADKw/Vl3bV1uzsxLsOnTlG1egW+yy1urOs9tiWGZrUYCUWl1r5oPAKp1pFbOA
eCeyvvvbzG012SC+U3xE+lRP9qo5TSUayF3NsEQ049p+vH3L8PcpR/BiBMoPt+d6GcHeGy0NHYGL
hWvbIUNC1OuF3z8xthjefdJwjtEcR7kHtQakYK5D1U2vWRON/0sh+t95RZ3vD1xeklYfe1apFv+8
87CnjgccgnqRVJzhaLuO5wPoG+xwQE0y1c3fI65Du77Vq3E/iWBaE3ld9A3k2uHuki6hQC855BYn
jpgMP6oL17xYaDxvy9xEL4Btf7GKQKC+30/xHj/PGpSxns4HowzX5EpuTyC6FQybX/U2uN/kh/7j
yMsYSBcT/rwXM3DGc911ZrlxE33+5di19cHM62jt5rhdOtwbzFSAiaJZCBPiOqKbZHGKnbt98atu
3oXY4JyCbnB2wRjNK6fO7WGHUxXCtjopt1DR7L0OFVi9YwYahZThJ9pORS302JljvKlKBC9UbHB+
OgoOtPfXz9KilDwP2RdJEiDPU8kc5Cv/45XGdeEHjuuXF5LlNAa7KIZs06PwPO9qQ5nLB7TexPeh
cfQAtn2pafsyVnJ1i8h3VmyjySwTr54Lx3iKw0HsSxUevkcnT+j71s6cBCtsKCMrr2q5DuSPhlSG
USkwCAn8vP7Reob2gD3BJYtIDeOPeZc42raBOPZ3GYZl+TwEg/XOsYm0caUXCLOPelwizxeHyOyM
Vt/bU3WJkj79GzMVJ9sqdVs+unHcNXvX76ef97/N7VNyB0nsBW10eBxLHJGA/ZpOo99c6r4qHvVm
Vo/0v+tvcaB2SDcaa8IZy9qWJwTxwZmFSC4Y/qVWNN+z14sMp80AhHtA8a1F7TZwjMw/FTUeWNhb
6/4Xey6VzaB387d3Py3YQvQH0Gek27GUgXGsnMbUoFUXRQSDBhdHifut25Vu+DgOhbqLU4sf8u6Y
ktsE4o0pDW2UxYEmPa4zX1iYiE1p8XUcKAUio7d/RpHuq17kKM3L/YDL44Q7Uo5fZPeVXPimom5M
0rJSV6aLJMMeUwbv+9oFRdmlzVoZcLt6qAFAQnGS0C64gfSVvqs3qISMl6HUjF1lmsWmmFz1EOTB
PzMNyZUi7q0nI4UhGvg6Sfi93pIS2jEYsNIvOXKX4aaGDN9th9Bsf1pl9F6pTUzQZbohIdhyuIYH
53W03p0i0wFyfUjHedgJPfs2wCnb9ojpPSR9Z65MMJfzABkPNhMJDiNTSbhZZE4O6cIA2rQ6FNoQ
QiCmoMme2s5xWw/gVQqBSo/Kw1jiJYlbc268ItCCCEhza/9mGj98xU3TDVF7LPPEq8rMgaTS6MNH
R0ucb5VSN7rno3z6SW1cJd/kmTIydYba6GwyW0l3QYzGJ2BppdsFOaRx2kx1Hm6mAGG9TSjK7Mv9
dbq86V+fV/bLJYQCCuDisCO7w7i1r+rD0Cn1U9DEISBmtdozBsuZDOG9M9r0d7XcTA/C9aeVLOo6
PJIyUhwS2WwabIxhOOOvP2+upa3uMIXaT6OdHH0908+TMsQ7g45Lux0UpUSILcpBWFjljyBR16TC
F9C3/34A0BEYG5z6cCAXq1lYlRskoP72RoOnaq7DWI61WX0Jwf1u8UKeH0fdsT60etafaq0JdhVY
z21sK+XK/Xx9Jv/3Q3DgoRsmeXT8mus3kVVhp7izo2IV7oMEoG2FfmSAem5XNd3Zhy39XHUi2EPt
MA/314D8q/+vWuDUkC1OMhFJtpVCaot3MGPBDdwi1A+JsIPPiT/7Dw2p/Mqnvj43XqMwDuSeo3tP
C2jZY0yjYlY7czYOjkl9jlul9qJNer11Y3+tW3F9Iv4vFGN48nOmxVRd1+/SB05ViNA0DpHo9A+R
0nKP1dr4ww9GZz/P/lpudfNo9O2pOZC8YsSG0NbiBTpK37o1bahDlPewYFQ4L5iQKvuB7sHm/rd6
FZa8+lhIfXJvkinwtaDZL3aMFXCh4xKoH2qrbZ/nrvO3muI4HjRT7aC28a8kC8sTpfL4BfPD2Qus
0HlUnSj5bOe4LZHoNQfWIfAIo3C2E5nXebLxPNdFHD1FYaa8zDhg76IBKecaiuGhD5wMCrQ0mETL
YJfbXfXx/jMtBsV8L/lMUh6Dg0jWx4tn0qxmotPc6YcKsdRPXNQxOgFiPhqJUdODBkKtmnl/1Pta
2YTpLI5pbtdMYpV65xgTggYOyqr3f9PNEuInSQgjcy1ZDixfs1qGmtEzZDo4RmJ9QH35Yzs107HO
kXUtivn3/WjLzS9fAKkC9xt9UV7CYvMX9jwyPzWMA5Qc93PiImLGGqBdrTbqoZxNzatgjv2IS47G
d0dm+kQuiBodneBlxZyEpGqwSoxDydY8hxqImdgIfU+IcvqkGpFyCZtZP/lKszaGun1mGA/0ROA5
ct4x87jepIbl13RKp+CY0izeam3X740YG7/CTKkxnbrYpWmGZ29nrAkz335b0mweV0ppW9QXi7fd
l1ZeA29LjrMLt6ksRLErLCN8TBxSNYS51shCi3jM06R3gkxhqCg4/Rbx0tFEcSYooQcZJdz5/ZAo
pGcZNZ7jIno8zkidZg7dlvuf9jYsvS3Ya9zrLCqYgNcvuBYRysp2rR0z31BwgMStC+P0X2Y1jPto
DtbAX4urnKeU/W6Hj2pBWqVxeB0OpkMXmMhKH7Eiq7eNK7pdUvTGNyOPwp+W4rbHZHTsLW9a9TK+
9kqGv1hOr+HRi3P+MyvnH67D2xhEdRNCDceU+/zcAVX02kgZDlUZf4iyVt2lUfIDCqOxv/+Wr4t5
Gj/0C0C4kKRyA3CSLeIGuRq5TWBqx7Tyo28O1pAbMxmCZ3TP9MNskN0x+81W0tQ3g9IlBXklrX6W
p5MeoYbnuJl+HGvL2CuZ7SDHwIFpNiEMfGq6bdVqay6jb3xgZGfYLpSqUCFuhLAA/NpzZurHEGzZ
AWtC34s1rToYMZoUNhXWxvW75ugXhbWFnqP/vv+ib5czPXbNoEqGGIZM1eKSGNB71aNZWMc6hZGV
dla20cUQH5zQir1ZDd/nFyg/LD8S8iA1AI3EGwz7FOlGMlSJfYyd0dnYheM8hSA5oHpWiE6uXOtv
PRwKRtzqGAbKmvx69aJ9kStz39nHhDV8xNO5ftIHCZ0czOFrxsZZSfkWtIP/ng5+HwwLTl5634vd
WhXziB5KJI4z1AKvio35oRyG7JNe+LI9rBmHOrTzg56auLuBmDxM3IFeTPl66LN2foh9vX9pYpzV
qRGKZ6PMs+dWQBShcRRuAARlYFFUUqLBD4bsfamk/DQUaVRn/D8IjSXKkT5rbxR+jH2zNmTPVpdZ
G0NDlLequzXNm9tjhWNbOpioCB6QpevXH2bufS1vRG8fq8KJj64OLQa9b/E8NDb4A2ixmyKNnH1U
odh4f70vksrXh4TJxhVFwShtaq8j2w03ZOgA48E9xfo+u/wArzIqhHdyTft8P9Yby8/8M9Zib5Uo
tmI53oqjCDTswgVU9Ul09tmGSLCpzV4c78db+MOw/CQ9HUAY+DD2F12L64eL5rKzfebvR66m7kUp
++dc65Kt3oTt56F2w1+VG1/0rrROPcohHvJs455ERbJQlWp7/8fcvGhQ5yDBydu5LZElWOw90eMK
rUKsPo5CsTeoO1tnyJqPodsYn94biSRXyscCxsaUbinDC/7MFArZLek5GgdKPCu7oRT6KUp0+50H
CjM0QkCw4OUyBVo+VOe0c1HlrnbS7Sq75G34l+KUv6J0zF60TJ1273swObEjhZVURBqnNwILmPxU
IkgNE+aRbW7qxo0f3BzHxrTP1tzEllcfoSgSuPIkFIyB4eK+7eupxmeGhRGpzeSVU2vLNTFvstbX
duFk/F1nplgpUJbb4zUmlZB0EIQWpi5WiDXFDCfNxjqFiPDv9abQthiL5pvIrqNdO9Nwu/86l4eO
jCf5TPREgAFxWF7vjiZF5z+nKjkBKq+2nVYaG3UEQbidhtH+p1eQpFfHzJ1h6PVs1fvB5V/+R4GJ
4IEMTmwQz1wBy2mz6uei60fLAklZqT+MslS3nV9jjXU/zFvfka4DRQcUP/63OHKKrLQ61xmsE25t
yt6epi+GAn8nFmhTI6wSPFaBqFZuvbe+IyMQmj1IQd0SaGzkb8s2iexTbDjBBQX5/mNsuwlH+FRs
9GxQ/77/jMuTRb7KP+It+xBmXup2QifpVIzFF7Ue+gekCqd/+0g4a1J0b4WizODh5AnGsrleMvSU
oNvVA2yWik5V2hbZk+Ci2kpKxsop9tZbhLAOWgzMopRxuQ4Vq0PuO6ABTo7fJ7Hn24GzqaI0IW9A
4crr7TxfSXffejjueih3NKqkQtp1xCxoTCNVQ/uEI0R94KBRHjvdt04J6NR3h0LUSY5gHA5pjar4
OtQ0GZ0V16E4aVH2K02N6UmN8c8q/XJceY23D8V4QOYVzOQol17ZLX/M47p+cJpCdOLEICH8AFne
wK9kkOqM1fvQFdS40GcZ84AslJ1OKu7rh0q6uJj8wBAnQ+/Odiotk52hBabmAFkTkPON0J6/3F/7
t6uEEQ9EScgwEtKxNN2ZuhlnQmf2T21Q654NqfWs1pqUAGjMAxDO92mtvT6jVKKhAQfFAdezxb2Q
+f04NmQIZ+5SezvldfAszMRYaQstcFD/C0OTCv1PEjOwZdev0tCC1JrMMcAu0M0OIk2bTTOn/Uuk
TJM3xFn/VFZMD0Tshy+VGcUbUtQh3CBhHu1i/vCapteP0HE6xph6L1ZO1VfE3vXp7YJaZvlSpoEa
WoKJzX5EnivVlFNs94HXgBX4hQdU/1B3w9e0QP1ISW1jD7Xa2BptKTZWlrsHy8qb7eSH+rkfxvaY
j4l51OPGkNoyz9U4gwut0gCFfcfYMKasv1tYFm5w0uPgTlHSUxQ72NlWbP9K4sF+RDEr2ZWmOTwq
5iBO+ZiNx75s3K1VA6UeYhGs3JdvbCXm9sCRZUeJbbvYtIWdNSTqnXICLzqe0xDFxCnOrXNLlbjy
gt8OJbHuDAWYgi2u5iKpG9MqJuVkcUE/wUJHcxpYzzno83ol1M0NaUsABPNKJgLAw93FUktRe0tQ
QonOom/CbRQr+skNG9UTYaOcDAcyn2kiInV/2948H0HBJzEHI6D0G7pe37ADOUaMMT4jP9Ycos5q
DoYT9YfcjNdu47dC0fKUgsHM92hpX4cSCqyX0Pbjs9IWuNGM9vg46GO7GZssXyGI3xxGPNWfoRa3
Y5f21mSNToy0mdN5dajluyk0wi3v/+8gYJZ5/yW+mjle7UIZz5HgK64R8sXFgnQnSLOiQhSw7wpr
kytFsQ2SsNzp44zPj8iDh8EC8GHlQuwnxeiA/isz6GFEFPRYyz+4KO58noK+RA2GwqQo0+C9KS2/
UOB/BwKF1cVHuH75vshLLTbQYOH4zz7EnfVt1LXgR0rMvWumxftEDDk3ice0AqQk81UWmHEdD5eX
YEAPP8Flpc/3cT7XT3HeoVSSC8VDxaBSvEEPq81M6pZ7o9nEFxs7uJUEcEEZff0ZUHTAa0FYAfq3
BPzpTqXmeaMmZ9eYUW9UVERyx3KczadZTyKcl9La/ctu+qil45PN/zS6z4DFhYFfvffMkojDVzVw
ut+8msWSBFSP2GvpJOdOBXo4B2rkQeHP9ha7eyXUsnHHu8fzgDQCYgfV5xJwUbdFHxd48Z3LJNWf
giwVngX4fBdqYngc/creOFgiPId2qF78ALOv+7vhjc33SsmyQOS9+lxff/oRVcGiRUfsnGv9uHca
NTwXsdrsyqmYPlkMNVfivfmRaRBxJYA3l1L2i4DD7M9l1qfn3h4NFngyAGOZ28obXDtM+TO0NjNM
gGAzp52+KUbEc9iUax6Ib712mCNyxkEKZC1Tcr+s3R5BwvQsRjF+GsGD7QOs085m2n3lvwzfDMVN
N/bURBu7xZ1n5fp443iVWSUwBgpm6h35Wf7IL9u5Cia/nNOz2aU+TaPGeWrsMjqDo1hz57v9wixh
Kn86pQBq6aNchyp76Pv96GZnpQonrxjEQHvYVf5CsPOzjkvemmTzTftIotDBWwNRpAaBubk4vaCc
AaDV3OY8FsLZqDFKiw1KwhCXwsJT8hwZlQwuoNq56a43jO7QGJXzkfGj9U305tpM9mbBkXrQj2TJ
Sa08MMyLV13lrZ1OyjgeE5G2rleBFjmmDNU3LLUShZA5e4p4D6ep7M0fjPmrQxQp/7xvl9EKlX1K
lCF4HbCW9OtvgG2WVQwFtLHOcEfg4X3qWaIILwhyjJdRVGvt8WV2Qmucy4MOAZcHZdkyUcDNmGQr
t7Sza+bW1gQIvzX0uvMwJ9JR5NDTTRLk9sr5LVOeP+5VICpS9xE8KNkXF8lSFMms/LYAA688OFNh
nPNRhM9Kq/bo/HeMZdveOo4FTh1Znq816N+MLNUwJFsYvb/FcT2OAe2hCc6clljquQhc54BNYHPq
C/Sja7QSvVbVQgob7Pvuf9hFP4ZnRpaJBh5dPHmCLpvdMaoiYc8057EBIrVNes3fx0P9zhmljMKm
AhJIOUqZuNR2txrRtG4+Z4/jqHXHUG0NL2jH8LFu1HmTaLNyuv9Ui9PpNR79CoPyUGJhl8ltBt5n
CKwpe0wdEW9tqw6O9djiBT7ra+PeN0KhSUZPBEYfmLwlxggWetRnqZM9UuXyncrCF8LLBkRL3Sp2
1gpEmbVeL1H3KtpiH4KVnpUmw7iSQYghNlENE7Yb7JQxfvGJRN545oauPpdm7T4iK2Z42DlrK/nn
4jyWL1f2FbhcOJjANS2OxwHXliQNRfZY1GYWbDNkqzawNY1PtWFeTCVDFPP+11weyP9FlEAOerOy
nbGoVaaWRxYT79gK5umSWNMjZlPu77xTqnOHiR7wN7LcMna/ta7w1U1g0elADTfnx5VrDMoF1JmT
ST4/JTr1IKonXBHXZ2EXNk2D73H+mMyWwuS3Tu1NXzUmLOwEQFsb8zUyYM76ILKN4qdt4GkQTR9B
Fzc7KzRRmDboEgalY3/tCqQmBRIBxtbPJm238uLeWi4afSZ2HZuBj3b9U9tBY2yuqPlj3+NimUCn
Rf4/sDfCN9WHSCFTacHH/aycxvzSFLGxC5ze6Vc+3+Isf31fssREml22vNRFwpTKbNmJ7fwR06wZ
RMRg9QzP7fJgVX3i+XGreEJP3jlP/i8qXG4hBbUolRar1Fcy0TsZXylIDPEEhvV7PuoFIJdp3vWA
SjeFGf5bVKrzZa77eWWfvnUocFX+/+CLK3vwqxGNiSZ/LBnkPbXI+G0h6NnnSC9/3P/Eb21G0i+d
zQFXDOGS6y/slIofFuWUP06Vn/8Em5zsRNIN9IC4qL2MSmh/P+DtVYUUAEg7ZloIfdxMK2o7Ljsa
P/ljHVXlhzrE68yP7O4wTO0zYuURkqbO+LnnS6+c6W8tI7AuzPRUiismNNdPqhrD1Kixmz8q+Msc
IrWKttYAVVbLRHhRBXL5cwAq5P7TvhkULLJAnpFZ9pLCigwyM5ApKB7DqJs/xbYoH4wAM0JRZ9be
N4P6Y1TaawLJS9jo69qlvpBiiYDDuDevH7VIVT9IxpLlE6bmXxNi/EdurmnXVHHz0mjWb6xV7Sen
Ub5VENkfce+oaSLbxhqH+q2nR90DrgKJkZzBXf8Of9RixFyq/DFLXW1vTnb3Sw1dJtNDGv0cXct/
mLpuWPnOrx9yccfJlhRQTppE6BEvPjSgBCeZJtr8eo2GO6bqyqeqs2D3O/H4xZhUtd0ElTr/lZmp
tQd4FB5E5E58kqI4+X5R7hn2hg98uLU+zxuvA8Fq2r9c9FQiy0S8tBmsdnYWPjLLQWapc6atsGpj
J2q0ESfN8Q/TlA6Hd65AecmQjrLdQIrcDD99pQyyBBuex6YPA9yugFR7alfg1EAykD31Q4eIjFXb
K1/h5lkJS9rNHyCPyPkXH6EMTMWCFh4+pq2m/U6xkT4BV0nOaT58j+ShZozTWi66iAkMAQow3RMW
G6MVBCuul1s5NokxpFX+ocTfJTrUvjM4qQeqtrCKDeM80T6rftule1dvJ/t9LSuCy94uOiPgniDt
Li3X4znMaFiJ7kNRzcWFOu4rHS6ITGOjeSicjCuX4uLcBgpJcckQCNyHpIUZi/ZkV/a2VZhWC5+5
PdQdVMnBStB8x+XmCHbReL6/ipZFJPHA4oPElJwcMn13cR3WhTBz1xjMFxXTtM2oU8JkMVoANkJt
ZIrTuBvUOtsGttvvA984B266ZnW4uDn+9xNYV5Tz8q5aLCmABNC6jch8aYw53rn92J+UrFbBRE7u
Nh71z9bg2JuR1vP2/sPLv/iPA+Um8OLZjSYw2jAozRcnToptgwrWx1jXnc/3oyxX739vGI4MuwUd
x2UP0jLrLLPsxnyp0jxNPGH1nxXKzf3kiOBYVKl7Abv5zsLqv0dDAok2BTpIQG2vt0ztNkmgBrP5
MrfFsMc4zt7aLbDmFCMdrxustWbfW9/wVeEbRQ1263IANAs71uLBMl8Cf7Z2uWZXG2zQAARqSnBO
EfX4bDVBuB+1fnrf6FQ+6asng0EaKQ0TFqsnaRyp1R9bL6Ed5Durq6Kz3sDjnotiTZzldm8SisaD
ZD2BF1/qWtlBWgEBG6wXXRueQhjcnuEqwEHSPgEfJcZqje37xtJh3EPzlFoVnOsSrQAGvdRmhF5f
uikOTnnWub/rxKCyM9Ri45uTu7H1aW0A9ManNJCfgf8o7d048a6XDn51Rpzonf2Ccx4wUjduT+7Y
wTgqWvNx9mFRJEXxYqrjtGbluBxzym9Jj57kUbaSJMbuOrQ/4PrV5Zr1Uk5wYFO7YnBroqfug5Pc
T76KZ2USRDtL4DSk1kawSdRXzpT6KZtwnPLb2N6Feakem6Beg6xffwsQI1zxJF0SrE5tR0ly/du0
OAlDujT2L0mRcC+0OVP94kdqXblb3zCA+vZ5G/dfs64IrPeJ9b8GJyzUaBBPEEyWwLVwMOirYl72
ayxFtE9wYTjzIsNtYos1DrTLc/zfofhfKCYUMFCxVBSg5a6f04zJVRxjdH5NANQOqdDq/aCn09G1
O/QXIE+2FzdR1S8OBmBejG3pu+5bmqEEB6gm22ygSuBGXce3Um3saGzH/xYjVJGji7qi+txUYW9/
S6pQG3xPQTpgXrkKFq0EGZa2Isp09Gu57xGRvg6rR1U+tWal/zs3mQI3zg3tZIcQlV2dRFqXfbMF
OqR2nww4h84zAFA1fpqaLGw8U/cBu6Mi4e9an9p5JeG6PnT4RdLWGJVuGt3M9tCHuv5h5FqA9exI
/Rd8JMQaM0m0feznbb+1mqz67uRlv8bDl0v5zyUAIBjJSYkOkYjrG5iko6De1wsr/E2jo8Eoexy+
YEY4elqWhb/ecznSLJehZAYiHW9IYxend9iiWyIwsv8NTS8yHmK3A+UGsclJP2t6LJ6nPsSBkL0m
rJUvvnyvrHTg89AjaM2hxLEUG6CrjdWUO8aBl/Siu0RObhwmVP0NLxK2ckR3IF9Ter95rwB60QKi
44HzI6fr4lP2PmZQmRviGqsIBuxK0FqbMkgDuI9FcLj/Yq9PcV4sijTy+KbLwbyPTXW9bBTOMKG0
VR14sWX7xyLPmOinxeBNpRZ9GGZhfkAyLfFCMWfH+6FvHhNwrWzIsWilHMYydD33dAjRhcRo3HSm
p8Cd/F1GtfJBrxj/vTOWBOa7ULjgTYHBWY68m0jpgLPkPo/Z+fFP5A5L2wMn1j1kc+M2K8n5zZOh
e0SfFEoUjT7+XJyNiRbTLp+TIWRUDMAQfFGSeU2cuq43cFGtRLv5hNQ9THUwneJoQmFyEU2dzWAO
9NQOPebSWbjVs9w61Vbomww+UiuRKF7oCK41FY/GZDrf77/aRWnAEuLF/qfeQJuQYe5ibw60bFOj
N/zQY/yhq2gJG/G0LYfMSc/F6OLqVRdBjGW3Wju/QgeNfy9pXfV72zbt+xy/+C3S5VdK+zNblD7I
i98S1hgeCncQodcJIzp0etpe2qLs+eIix5BoXpNjuHn5jBVpYwFqgrHF8bDYP3rfBSMdSVgK+dA2
L4xQuz3aUopnpql/CpOi+xjYxrC1AOqt7J9lpoG8sfTlYfPy2DRG5Q39xwgVVxNRO1lP6NGIsx9T
Vr5gvWx8KXKVsbHQp1OC2vzKefEqBfTHoU9JD4ANmKOBdi6erMueTu9H3EGFobLaSNybT2o1NOO2
HrMp3/Dv5mfDDsfiOKaj/sNus+ijgQ5U/pedav1Dgxzj4FlFMn2x1DzSvFGQkD1EcW5+B61nPWqo
7jzXXQhxPQqsQTk0/4+5K+uxG0evf6XR7+poX4LMAJF017q39sWuF6HKriKphaS4SJR+fc7t7kli
z0Nn3gIYBoxy3VUiP54VTkv3isVwPhkfXuPKYHZTtxkiu+wfxPy/fXP/Tj7E7R/vQf/9P/Dvb0A0
FSPU/PTPv5/ZNyW0+DT/cfm1//5vP/7S32+mD2Ws+vjl/Cb1L1vLv78ZJvjPv/PDQ+CZ/nwl9Zt5
++EfG26YWe7sB2IdPrTtze9Ph9d8+Z//1x/+8vH7ozwu8uNvv34TlpvLoxG8rF///NHh+99+xcH5
f93cl8f/84fXbwN+75p9e1NvxL790+98vGnzt19R1fwbOHQsbdj1cHrDgvrrL/PHHz/KfkuRf40r
EjPvRdmPOwWZa4biWZPfkDeLKFashTi+41z06y9a2N9/5P+GPDqYDRDWAJIaw/yv/3j3P3xj//MN
/sLtcCsYN/pvv/647sK4AHgCiDJG8MtAgjX4xzsi64G9IaxPbxWHKlaPSfKQxSvKcxve/YVm68eb
7/enwvEDKDLmQLADP9N2Io1k0jL4JOZMQIsOREB2O5qHj7Fqrkzm/Uv3+uXp8JFDCXUpMMLegY/p
h3u9k36+zGhi2aY2eoybfBMFWMpY0PbIq+rPa9v/VbbNP3+WeEZ8w0DxcI7FkebHZ5yUTtRi8Yw0
Tvpq1uPGTahR7flfoXa/nxT+Z0X5472B2YUYF1cC/v5ppE6kUC3PF7UdSaP3ETBzJEyaiJSTJMtR
BLS7SsD/PsLoAGyWo898mR/wSK9TLL8M8IBzkSK3IkNYZLmk6sZHFOsmDZsDT8buHv6r8S8IzJ92
PLxiyFaQoQj1Dq4xfEI/rbwtDICIdCb9tvXMORXjaRn0LcoSltOQuXKi/lRPSRSXA1p/N+us/6q7
7CcF358vACEFuNkQHYkF+ccvxxFqQ1Tqdts2UJf0ZCe6KxE3iO92pmaZx0vA7Ici8KrcehXyck9h
UxwdSd58f74SxHmV8ddvSEf+Kyji8tZ/+DIhMoGyMPMhNMFQ8PPRnKE+hybZMGybsEvsZkVS1iXp
P0HlmeU+ZGty3QyRVOh4CZM5xmkp/ius8o+EoP/9IrAQYZjFmoLtCQeTn8Mc2jUTMUOv9naYLfn0
2iV5XZcloVUxZP7BC9delFRBPczhkfvqNeqxmde1bjxOeMlDkL+TXPG5IVvjHr8mjyAe/e1F7bON
sunRQnVX2Qle2hx3SF1I8ShWcVgS0n1xzTacovwx1g31NiSdY7ZxQzjNu95rs3DTLugf3wgIKu0p
FGMQb5p48t9RcpRN9yTqg/ec9+01b4D4gfb1iq9qZOYFlLF+8UTjvy+rmOW1XuGorXmUraJE54q7
bTkbwlIiA2WrQWTvJoTYLXh+retA+PwqGQZ+jX7KQZVU6OmDrZGl5ZxaxBtnWnVv2jMN8qP5csAy
1CGpx7l1x02/bDs+ejufZcK9aLsE7Q4Iy5Iek3Qqdi5uu0OWqmguM5lycEqD2EydJz8Qrbk8RkmP
0EKe5/2JjoFGUYpvPsPFtWMJd0Rz3WsjXhai1QkVKj5yKeQyJuhlG3E/s2mdxK63oj9FKjOfNJyX
feqJ4oUXDbKnkUsFTjZLm2uk3M4YHXBKmoI+hL2EdSOiqeOp5jJqwVF3aNypFPQrR4qZAEHOsVj2
vG+CcKvZhHMx6sUSV/UFiojKMS3mHQ3dBF3WjEP3JidyqiDtT0/FqrseiupQv0tGvRtiE7kcqORy
2bQE4SUb1Gz48Ua5dF2rJmqp2eKznEWNBOHWHGFZUocCBVp4k0neTSm0F2ZcDqNKgu4gsZ2ACzVg
1QVl2ZYmSVeBrkE0ux67Ib8JGUMgQYgZu6knpE9crTYVa8VVGqgyjsxTTJLWB8qk3VsYj60tAyjf
xmOnMEBuptUs5AxztIcYt7aNS9d17V3TxbKo7DJ4j0TkDiFqo3E1HznCmiwqTNk7kpcNEoTSPl23
Q4ZE9W2jsuTOeZDkH3KCykShWf8JgUX8kRvEDOLVBrzqmoztVx8E+pjk5owPrv1U0yQ3yZLfNrCK
VVFPnmAXOHd0yL6vBX+Q0AA9ZXzorry+sHsW5aD3fbSPVUOu4huYXJBoDJdUydax384TgC1hm/Ru
KSYKM8ASbpKuIDXqHCIYh31XLX3cXtEsnMrexgnCMiZV09gKdLi2/YauhXjSIxFvTctfPEdIFSL1
dd/LlFXD0mS1nbJ3n+Qw1TnmakS9NVAAw+iqlfHuSIPG0bIF7FI6sLu4WeM7MbljHsnsao7HABHp
1NY9QwtuezEeohkuLEUUXKMwFK6E0N4sgT0FoZDHoSi2BAaMQwsXymalZt2vQf7gZV1ehhqtHpM3
bAXvvRtfYDZOAkI3TpvgMNtsOBiRy3PvGN9Gs0auU1jYL2E6BSUfw9twbj9b5LfCMkRQ0d14yaPn
B/LQIl7iyrXd+0jW+ezzaP10bcCeBqybX1Q20INiGrGmht8Ripq3KBuwkg+qGKoAIEil8ZnUMjPq
GA1tupvbS0sFmTzcuDFuMT7Z9c41iOqrJVynrJ6H/gXxmNEWXpsbVInKWkuBA3GS0pyVfjdgaguN
qJHtdz8zlnQl+mmKxzBDMSWf+ZF3gUFwFSE9rqpBXffKo/eIRayymH2NuzDGaCT4VZp0GYfmck1e
xi7orpvWdlcoHZg2oKnHIwyJthYsHEpvFnAcLTOM5cRtOXzSyOFkdzMLXFumKybIDVRQiHDRcr6e
+sV+ojUmOjrD9M4P57w0rZMvVkXAnUKytrtUBjjpkv4wmJlUSWGyLZH6O+KHM4QsqPEm6OBTrGPU
Ae1GQe2nQf00NN1F63Xluqh+n80YK0rpFIO45NlxSjZ+7lYE4afFHcoGl2OQmrHmRdweszaLnikW
ix0h8Cd4SoanwFzS30f+rYPg/WYO8mGHMJj1OtbrfeERss892AusSG0JE8UaVSuU/KeRY1IhUMO9
DnDbf+kjw8HSuuI9Vca99qiV3UClj3J7hvbB06X1EJsnw76Sy36BUilKbkeBqbBtmXkUS7duA9vM
N3mPXPMxi9CZPo7BhsRkOaDlL0FXmy9cFQI63BNUK26N02ITtGuE6mj6VVES7Tpt16KM1aKvsSXH
3xwrRJl0ajz5Q683OQtR+uwaPD6lK9SqQ1fF0fg+8fUIyPetA95R8qbtK4m3IMq8eddYnjYoAL+H
bXrdITT/NoK2uqdUvQ0WMQ1kDP0KvTj6IBXZBBNTtytNbySdH7h24dUow28kylU9hesI7qBNar/p
3JYEQaW9xavGSUK3jtrYavDGd9D46kY1rjg0fl+vxXREMfA3BhnXjkNds0kZ9u0+nXmFj/N1WCi9
XRc+V1Ia7wNZR/eEJyUpVlOhj7DfyAB7mzdr9pGOMjgYxeiWFbS4swoMVsxyZysY0fOagHuJygI+
oNKXWKj6OLXbdrFl2hTB+xKO9o2GVKN4NdHueu1ksaUIeOElCVX8BdNGer3i7qLVFOKW2TtUsjwh
oGrs6yKfHuXckUrlOnqc+tyCuSvsbWNSK1G3Gau6F2lxowhbS4sX/dALNr0iwpzd8EDhtD4JwdjV
KsLghGTf4usKQVNcBkhX90vjhf4z7gR2QAK+UmXv8fGjS3JcQpDDmy/rEtC7wJvdjsmGZLUYOBZF
aTvEzuHybWB2nqLEK4PVoEJrcfmIWYJFmOmY9JlERyWKgGqcUDtVhR0ZhwoAQXiDNB1x663O+iUf
lHhuUs/5tUxcOO5XV0Bzj+x+9ijYJRQ5AOgrKi3T9jka4Lcuaa70p7Zo7i1nD4V6ZdTlTJQq0fIR
3SaY9ajqX+Fzt3Wy9liFpBechmiMrxkkAvGxi0jWHMXQOr1L0bt4RvlN+z3t855sSEGjgwYVexoU
zfeQU5h7+HZy3IXYn19arAGVjg1/cFZsoiF2V5LGsSpT33AsWX7zdelcvBuGZr4C8DjvZ0nkmYG6
eO/oZcKEx4IXr4uc809EKbsdrvL1bs5Is+ckaoNa6jHahS4NSmCnIthOyBW91D/2GXpz+YqSINvD
o5Iv3XLbhiSFx7BAeHptmT9gC0yTmmQmwsPqFh4WoPcSXMkAjRWmHFnZEIuMMIgl7pDZ7Hbo8HBf
QJYUZx9SHQqmzBg/KtERh6GWRpwOTz0qZ79lOFp9SAhnHoJugmXP9FId8gAqpjpxpJN1qHz/nWkU
WZUYk8TDSHhPbyd1WQxEgTLrCusGduFFoJpUN4sA244LYreMwrs2I5K+q3G4GL3DmW/CgOovHg2L
LxqPTQFgQkaO5OrpLsAZ4cjQHn3P2ert+qU3p2we9YtGFRfDQL2iU8H3J/cslyVfMVTZZipRz+mS
avQLCI3iSJAYc+cKHf7QuCl97lmCQUytyfkCvvUVu7CUeYG+9hJfbbsdFoQsXk+CLsi/Qryx/MAK
r8xasigYcsQcI4zn0UdWS/9sEg8pDhPFRFC4wuvL3iXmuWsHcjtk+YC6h9R192OoZr+Ml9bs5zGa
qsEXHB+EWvBCJ5h+WtN0pWMh3U2hhz1QocS0jPoiuSJc413iKD4+rMGsv7bGDA5pMCz7DItuRkyM
3Y/+glOI8/WTG7DhZEW7vhiGjP1w7gckc/dm3YU5p/VECnFIZ91spHOI7/EQOIXhAYFXKK/GnlBk
iLJU47YRzYoMn2z8HjZIaCqbiXDcMtZ/XGlm/2AX/yUw8FEM+PMzqvcDLvh/wwt3H+KCr+mfH+r/
IUAI7OXf/gHA/RM8+J+fhL5xtKu+/QAq4nf+gAez+Dd0koD8hlYYtXsQWf4DHUz934AHIDzvEtAE
r+OFnfwTHIzy30Ct/QM0vLi//oQGw+I3IPmg/NB1DIs4UMd/BRoMgCn+AE2kF78jtKNQXoMeQJLk
z44nK4mvE89rNgGf2xPKpD8WDBs1ytNOMaNp1SfzcTQtPWI0gW5wol+7uL2UKyWVj0PXJlBKnEXq
UPip0Ui99aATtKUlSPOqcDIHr2NzVdzaBJUrG5j0MlbOhsz9bdcmetqMANJGH48yQmSrytZ1IvyG
vSJW35ME+bjYhiDIlEUoyItszfBlAiRwNnH2ntnA3vV88P0SrqKelzkdkI6N9PoNsWlxwIm1nmLc
rbXvkfyOxouHdVs4n8vzDDNIo8tZKIyaBr76U5GzfN2zeKgsnJs1KmTsUebQVGs4s38fkKtkxPHM
eOw2W7EfJo2eSp+N1wOIntIboyva2NdFpQJVMXGIdg3H1BFdTSedAFApVxJkde9EW/NQpbuUr6gR
ABBGdXQVUNvu+s4HRjuNBkNO4TdWVF7BEQg2NYl41qsGpBnWWgfQ5pKWIPEnRiy/v0bDKUhhfRwR
Dr1RQwGLOunTmwFBPaU/BJ/WW87toOcH7O/XkMRpci0HIB4leHz1rBSWW7TonDUeEgMRciSDAxhA
PO/iU3oTdiEDp9FT3MjLFGOdHlFqgTMJhRLKUUPD+mLVsBXVyTPaCnJdzYSsMM/781o5tP3wEMeC
rbAovH5eMLA82CIyV1A4P49sRjx5auNhG0i/3Vo/llcJPrZbv5UHO641jK23gluzWYIxrHsI8mto
CrbBpN8QU4fdOtD+DlNECeVYp7e0x2kLJj3Tln1QlMCpghsEo9hk04ViTkuJS2Y6ziahtzi+Uugx
gELMqPTrl6dMw8RaLwwgUpLtoYWBX2he6TYjJIaqfe1lswE41gOisdDUWBTtYLbP53PT9AdlOoPJ
JwYGddcPdKVHRFGi/QLi31ltk37OVJ0gv0RVseeXKJyD7gGJ2QBVVsAaoc7YTnvkYN3cQGw+kYpR
PVWTssBC1sThkBa1KFn01wckBQCr8tyMgJfePgbNmsEIPBEo47JQQOCSMrjqcuToIf33BhqU0jYc
FJRMr+aV2NpIpNXy2I2lYssrPDafHISgDMSRSIPSmxbeDpxxushtcV4wZaOKUxaw5jmeETAJgbTc
+pLMoKs46ppxH2HvqttUoNkap3xv+AhxM21xTS8OeX6tdNW6dsc04XxLO84f4nVdLiCVtefVSUDT
FEtPdxQTwDpYn1uUp7VTvpRRy6e1YkTY0pHYr93a6iPG4eEeMZDZA5n8UxrKkJeN9JajVRNMsHN7
JSKux1KMkFmWFKJiFJKkwJy3s0Dr3KIjACRQtuldjmJPTMeZT/uda1f15o+eiXcQq+uhWrVDs3fM
XHK0oe3ufASoAb7RSp4JpvWw1P7Cb0M7AjKRTlJvZ6BBe59IgMacTM3AY/pMZBiqoJ+OSZwDEB/I
59ouKda5xdQowIXCbu7SO28hNCpHr/8s5rj9AnzHNruJ0am01Aa89FQ7ZzipdW7jccruMRK9Fa4r
jiOkVrXuUVU1drSrAJ1Ej7APzcfMm3AS12G0GxhRdRvkM+LORsa7jbcYhcZ6Ufj7sZCvF8/TsUAd
/RViQ8lSQutv5jJ2fbszsklwglJjdGmt7wssfUa5MkRKLT5wBLr28/yGKTOsIo1wJXywuMxYvxFi
UuWyOjFdeVJZxGV1AefAU4laka4drEcBZOa6zUBRtJmekVNW6F1nqapnwtQegX2PUa4trR3wmLS5
6JQ1AUnfOPVE4vCmB71UelO+T9sxB5zv8h2Y6C9YX9VRIxroBNd3FftTp/dkkedsgFppLHuwb0lJ
gX0hGlsZQFT1MKLHC4DkAkIsCWuTJvZE10xded58kxR0VGXe9qj9XWLgi9UABi3dS8bSu85DwGmk
Gf+KIB36tFowYeUYhl+jYrxDHjeoJypnQELyCVc5ukym7A42IghlgvgOyZ6LX650PDdF8tEu3fcw
g0K5yqA4qVH97F/3bQtsuCDcYaEYxCqRcaRsUmEW5Ug1jO+xReVHxvsMqErszqMvh0c+hEiyiPNh
E3n+eJIBDkXwSXPsOkAlKdQd4fqG/lDgVkMtdICjl0TjiVEcWy4b9HEWBS9DNi4bhCsOONBg0pVK
RWigQU3qVEo0UqPjdo03Q9GqstHzSYTR2XfyHkUE4BJnHXOssGgubV5GDhEPsi9QHlPytNiCQNj1
aCyrxtBDcixjHQLCWWBf12DijwZB/gdmQn6zjqHwqhbRCkuJkC7gPbBg9GuVKv4I2BToeE9XrJoF
KpzEnReswBl9AL5VQ0bdHim2sbfFoJcOuWIR+nkALiwPYcsCHA9bxI2UYWi/TRlu3G2MsxGv8nT0
n1ebs2PEU6RLQJr/IqcgGo/GsGsQKdhYVt0AxAc2AD7QPzlGkHM+05PLMw8oHYBz7AIJ98oUXNzX
DrKvoAJFHORbXTTDbbrYCFxG7/dn0w2pufIDnMJKlOicijGcvmakU+HJ6fAaYEB7q3uxay3v6rbn
3zhAa8DwUV81tBu7KuSjeVxZ57sS6rMTVGYDMpYxInYbuAbWMh1askODagsFLwKJI+twrMrJgHqk
sEd8A7ZKqN0coC0a3bMmRKgGLhM6biDFLW6pjy9ny9C3UJRNP/fvJDCdLeHba4FdroCMKiCYjaxy
CWtUzYoB7wP4ourqC3kpd8al1sL45semCnzKySMxS/bR8+muaX2D4M8IWZOHWGKyqvENmhDw3iLF
M5BASSoc94XaFkOevYVs9s/SQgVRxhhKm2sKrYlCcFsLPFnCrO1K8HcReJqwaBD1qZi3wryB4Nit
U6ked1PszUB3M4C+nvKe2XAJzcaltPe0H27hYYUazzN8irY6EenNFOKmRWR0TaFnOy1C5EfdwuDI
xPSigIVtZRAi0R6LKbVVADakLhgHUYArre4QgV/2LYqsvThtLb4qIV9cB6dRtaS+CwC7+7c6aE5c
hMtWiqS5asB7bb0m92jNc9u53Sqt59eEDj5CNAZqKnSILqhLcAnpy1Gt6wFd3ew4tzQEc9mMe2PD
eQupiCoD1n/0LE5L9JKH15DTZudmmWZEcoA+urjqZYgsLD69Q2imNtHa67M/jEhGTXXdZrK9o25I
NG4EWIIQEXCVdEjPxreMoR3wyXmJErorrPegnM9IPWVMH4F7uE3bqifAG6rCFEu/rXTZA6rmte+0
fs5m7mg5tXn0jsCveW9zEXzii5V70gMSL2aQBL52Rck44zlm8ObFyMxt4HUtXgGK+hPQN82QzjPn
8xNW7tweDW1QMpCoeSOGOX+i2Kf7cvLhA6zbjszvk4em+qjph9d5nSfwqZHZNVOfgGSVkXcoRNS/
0ajrwO8uioI8COS3VfAARafwfSURppgNb8EJeTYWJbpr0BcBVGLpT+jewkoJQ3e61sXc9l9WNyFk
DITncpzWFg0LfAYse8g9icLoxgtQvbRaZqCgt91jkK5TgVhOmKp2OYpxeDXPAXgAoDYpOefhmiRn
msQWsSYdZ9FetVDhT0Xk5mrhY8yvY0VGV7ULlquSpkKUDRLITI3/N0UPDvCBOcQKHTcbT45IMZhJ
MUdhCXH1uJZRYcJlh4A2WZlhLH6PtJlgnZ3bOsxd+t5Ow3Tbw4cXb+mMiW/eENxjIJIIJNLrQzHp
RL6qPsN8HY/qgJVgHnhZjNK+rRz+pb1FFHh30ivgPTu0XuVbD0XpKunGux4Nv9+7jAKSRs36pU+j
iZNHEycMg6XNErmRY4+Nd3HLeRjjWD9iH4HFufeJajae6B8CFsIrYwhdp22KiGqDJ0Gerds0yujv
I/ULu51neVPMcpdFgMJ8AONf0iQQfeVpmr8k4YSVvVXorcE+odWNzKAHAEeavA9cRFk5FSb+OsU9
Nxs6TyTZdkgKNttBY6AalLqFuwd3cUSLN9bjeFRhIL5DrhbMvktqzEYTLCn1ZBNSlBHvHJJ2kybE
3Fl4U7JBXROKcqWQzNv62LxoGfj47nf+BS1usKuiQt50LTwsqDZIK0SdpNl2nNt2RotrkVbEm7t4
a3BqTF/dpMd40/WIaah9aeJn2HDTCakNi+42aEkcFvBFaXI3QFc3bilxzJ4YRdpXOhmSgtNnlzt1
GIZP1SRpvxVFGzxhglEKaOl0GZNIt+fTxK+bgYh3t2T5WAYe819Sb+5xzpooL05+3InbrpBJv2OQ
UGOKiwRMgX40bRvkWLTnBCe14tDCDo2NH4iw/6UoegoLZSC9c89IukfwQnOtfI8RYHVMPHFCF7Zd
iJnuQDubdwUxTCXXqPnUfJy2XbCkgMioz3G1OEyzkJJHN70/I+/IBaMg+DuTtEwpaa99F43zPcQT
fUWCBLyJXBMoThp4+vKNYQ1vzxbFNCNmUvA25Ug1Ejkbm+N0BJkDRzlanoTjJmlM3GztuNgXJ6W6
L9bGpug4ntk+mrAIfBFF4zdHBInNGnM9fN41DXWsqjYJz5kHz1DcTcee+N0ukJhqynR04e1USCS7
Lc1i9Y4mmApK+AQ6dwZnDxv7Cv9DHWjOXtrVuOFYTMzrDjrwfQy9dFnrDqAyOSGLGoegWbkIuTMz
mtGWegXn8ZAjCXOp3QiV1E0Us0WUYzCn88Gb/Mwh/lhIc6YrDmm3mrRFW3tFGypEGEXtN0CIs0At
nN9sMediK9OzNF+LuOm80lgvBRWaA7HH1YpRvW+9u4X2GrsURO7YCZf79BJlblGeUTdxBENDy+Jr
EDXpAUiMvlU9FAe5x0HqeCn/kkWWnDCC5AfQbtED8qrpa0/QzQC9eh6AJwgF9tKoAak20WkkZY50
EKhJQjfXHVpmTpMMfIw50FKkIddHNL+tNyzG90AduzYUBpfCQ418g+WgdrxZ6DWIttjswwBi7Yde
9vEnRUwaLDjj1A/7C8WI3uQxowCqJhDDFpe5qnlKUn4Ldn9FyijYG+TmlSZzvHj3IhgXOqyrY/c6
zYM8qRH33U0mvWTYz8yDj7X0ud1flGgwVjfgeNUD6LMHP8dXWyTfPdv4L3Of4Z4MxkcnJAAcT93y
BA/l93ezT/ZDDuV33rTLjcW89yAxakPvnpwbOeyTPPdQu02eTYd9D1l54zS8Y2hFS+p4V2h5r8Lg
YwjaU2j9rAKwvREXzQP1WB1n5gBz2T10x0VpdP82DnypoTx78ZBqVU5gfFQukPgwfE1U/MB872bu
4+QkSEMBqcGIm1JxMzh98aZfzQUuMhWsb4kQXxFS5dd5xpLtIKUukUViSjok38a0C7/3AUhyZgqo
oBV5c2G3ERAdeoUERFMAR+kzVyWWsNIUegRoFF4uGINOXBypwS0hBAmZQPtBskew2yNwGEyduNo/
Zmh7y2AK72krnpXGiSjRF52btDidN6h5Yp1WiKnFOWfvt75IGK6mfk6eCi5BVUKaYvESINGJyVO3
RnBKreqEDfoa3Dz2uGgxZbG6m2QskJyf3gPUOYuAH2YO8qEF7tEnWLcCnCkgH6+btdvL0deH2ZuQ
OBG228x3V57m19FFeNK1abmm0NOA2gPCT09z6g1nLlsfk4G48SfQoya9VABH67ZTzG67kRWHsHV4
JU7eYODSlQdMgCZ83gw2Tze+MU/Fkt2qoBDw9ZITEm0efaxP0A6jsvppNMkntO/RCfKL/DhPOOYC
tEF7Wzeu10HqrjFrge/Jsn2uAuBoBjRv2nwQHieocF3f4G/5GiAGdzP33UEwj520ILeTE4j8C68n
s8T3EYhaHD9goJO+LZDrI+RBI3J5jwLRqUwlEKrM5lGJc4+8CvXIDjBHfSmot5USLxC7PyQR6RFl
7HPVrN5cBWO2c31/rYLEHVLa3gsE3NQ4RDa4+EZ2El6io010+c7ROYWwqOm9cSYuwxgHQRRf+6Xo
V1mjEhLSg96ZA7y5N6gseliHHjDSJJebopuWdx3nBxS9PSPr6ZUJexwQSLaLuuUGaMJYoiXtPsD0
7oOS2y8TMhEGNKNGMkj2LSTnJxqA41yGBOnOerW4zqb1Bsyo3M+Z3DExTCW2IVxOWL2rPhz0A55G
ojAEt8flQL3PVPA29ph+ET8xl50EP869wd+nGmolrcIzhHb2JgeiVlrZPap0uE/a5iu4Y1kX2MEx
bQAY8JsPKD2qrvDP6YDJtGHM4HNl2IZscQe6DTwijTmmkZ4qBJYxqzdzhooJZNkkX8jiuy0QkBtD
89eoGa9EkLyiEhVdbUi9u8xFIM4LMpdw9XzVcBNXoK+v8ww5lkugTyTtzGtBpw5Zluww9vHRN2Ne
0gX+hZuBZDPOkS2Uphs2xtTba4v41T1wfgClPIHN9FvEw7H/ropg3q20K04MPs0HLQRUZpKGd6B2
o8d0bdfTxEmIsjr/pcAxa0OTHoZ1xHrXKE9taTXrBQwu0lxfHARe0NYs2SZjKtuCR13uoTRcj5Fs
BtyeztvaBeC/H6rs3Q4ANCCnhpoRYxFtJXaayY0PbRMMW4WYWHhv6VU2z92B8DHYZm3LSyMBvrXs
KDrxmA/rHULVHgnm/HK0Y3Y1/Rd7Z7Jct5Vm63e5cziAjX6K5jTsSYntZAcpUeh7YKN5+vogO2/Z
ulnOyprdiBrkxGmL1DnAbtb/rbWgCk8ABaeSA6mw6BAZnWua4HqQG0dGaZapwKan9OBQw8kW5341
irGDhqGtrs6EcdlxSDl5VRujSF7y4jpBgTIX4Ft87vUtPxdDVp2qMdm4uuRbBFVRxUZG2VI1Xrsm
6kRVZLdTrj+unXPSh7aNLOSzS+Iru08Nr8ApmZYNI0o1RzBjV1k92MGaLufan86zu1wMjMS/JO20
XiWU1vWRW5hnKEmuG2YxvNC9g2S45TfCdE8Mn4trs5zHuBequMrU6LzSpPDN8jY7oNaQrFNvfGQA
mn5lFKRHadcWh9nrL5Z8IQc6Hb6CUdVh2ouLHoWzzegq9kAHnkUGJczg/iPRko92qKNZcqOvbNhd
v5x/FLwkTcGILdDKpjpkFivtxq2R66SJvsGVlD+1EIpXaRqSQ5kw959nl7Z6vf+e03nuEqVS9sbR
Zh05Z1b5nQsOG7ymH0VX0XGeviyeDG1jfUyqjht0Mj06Vuu8YiMyoQ5LfnlvSOrQV8W1p7sfG0Ho
32d7O6aL+yaz+nniAyXFnN+568RxWduzVTjnpZDXSm6fQldpWHX4f6I5M906EsuUnBmIVeEw+YyS
EM0tOimK5sDAnRSWpm6SiOmavJhYpp5MfXrJR3uMvc57cmX+yu3kh7lNt8VedtuJ8YZz4RoCfKDo
TGZoII5EdYpiw5/5xXNGLjySr67vt3fLYgGa8s6969ziQO36tTI9KqYNwxLvZe4ZuMB0E2g38UZl
oacTuoOQmdVBNblDZPXcb7OFmX9ITiDoWzW6t3M68m163BYohLCvcIB7MTWhMFiaGyep37yUXuNc
+3zL321dDu+GZr/o2zAPABTEUPFWl/lwazOH0hg42jKLmO35N5y4asBFJSWNVhaOmhg6AwlDFrJ/
Wghau0/z/NCsyXzB6Lu1g81zt0fK39Y8mMvZGBlIaU42hUvZUgupmaVqbhWqQsJnbG+V9AKrAbp4
UFu32PFk9BNUQdHM6UOlCSB/e2Rcs9rKo9K4qn8USPjXOnTUp3DGZApIg8qWR7solc6K4NYnrzMH
4NJtLoPJmBe7uOZv56a3KdHS9gU56PqhQttKgrQABUE1o629LOqoTcBHZOa9rVV1XVCXUxHozkZa
poHfijUkf7MEo2kOoi68w5zpqO4EZLU3mmdfV7LWvmU8a3cGlnpIkyHqxaoO/iyRmke2tU2/wD0i
D0aifWe5AQ824xI6OBq8hOjFtFsiKIqwlhIIdi39Is7pqv5uizmNeHWsaGm65oVIaTaBab7tZE5s
YwMdG2zk6rVm1XL+5gmjK4sYh8RmZNLbGvrSj9TRNy2/ItzSEA6XTbOZOVOYyaHIZekWQas2DHlB
PZgFNEgJcma78HITsmhygFeWL+1WFB8UG1sqYO68GEGKuSGenDL0LPm7s/XfYhz+ewDDbftZfxn7
z88Rx9P/BxQDEMHfUAzbZ//xnuV/hRj4T36HGGwdiIGMkT2XlFADazcP/G5xsqzfCI+ySVjAxUQM
imn8X4jBMn4D/icEUafewCUAAL7hD4wBvoHwQk5We7osXdHEEf0DsPhvOJx2/+J/Ohv2ukgdayP8
Aqyagc3kF6/nltIktU6pHgP+Zyetk9orQl5186cP5I+f+mcf1S8RdT9/jIV7w3Msk0B+tnh+jT9Z
C2tfGcbGqC8uZO2eV6ZYsVNzO3TEOj+vpvV9FjPpz71gjRrq9c7Jk/a0wNu+O0uJJWZTSR6NdYYQ
Ao8bbOUIydPLf5VBwKf666eB3ZXfw8Togfv9F79XRrbgIIoa7tu0huPSpPUQVJufXE7j8gm1LK8z
j/nOiF/tX3huf5qSfvkiCJniKzexhtvkIPzyCeXQTqtXCGDtonyYMTI8j8Q6xZnJMHCbXLbVZpTv
lUy4/6X6+Nzk6fBsTVypKqePjVKt57//0v7Jo0FPIrn6JC7xuP0aM5+nhkdaX23EkI0Eyy+aXhxK
nDjf/v0f49vMXfbnb3/m//oX7wZjrKxhXOImrQDbRyR422b2/z/4KbwvZBthbha/2mobp0UU9rol
zsrNh9NttYOny4+//yF/9fD9fModG6O97vAI4ePjff7zUy67Yvb8Ilsp35PmNRVUa7SqunkQ5FNF
5gZfXGInjP/+h/6VQuKHsoIAIWFP1DHee786lIU57KEMUnDhnN/aosnuNk8wuPTr5E00NWzfWlSH
AY8U56/Gfvr7n/7/PCT7T2cFof2CY5Fl7WkHf3qxt419auh8ETsUktl+4945Uk0Pf/9Dfk/a+svb
QSrHbu4Hztud6fov60fSchyg2yWPwSrXaLbT+Tp3EgLuN7NEvODo/Sr9lWsV09zrfjaT4yYqizVm
K6NyGj59sYxvrb4yx+h0JsTBnqfzlkzcTUtpz5dpMZcXjDPRMrNC0VnN38jlkAyz4q35fW0QgxJI
7DGvslMzqEWhg0JUg81pLldZrGwHSYahnkLxTPTpcerXLO5HU1wOvV3e7wprCL7rvBZFsx3z3HfJ
0cHBghtB+4oGvB7UNKto5WteSZdJ8zjvHCjv0q2vyz53QpOuloPd9hCTXfnJjKr9pLqF68TCKZeJ
0UpelmxiYcN0VkszILYtuXupz6V/YXa4pYNRmdv3jTjuCxpm2ouUacbjwPuPwKHRdkcihJPBiAsg
DK9tjdfJyWfcxPWzwpQRNtxU+HfIH7jKq6wJUwdkkobmfSC3IiC1ieDQOwxt5DHiOPjlqp4JqV33
abYfaVtp3eB8GVCiB7W9JzjRoCSGYe9vpO0mbK1si/t5ah6oSVAvg1mSw9PtpHXu2naUOcvJcyb8
Ig1RVuXadmeuc2gCY52jVmjFsW9swlcpb8hDJ1te0qZXsWP21tFul+TUsogH7NLGudcaCpFyh06r
2VPnyZoYgvCLEv2jv2Gv3+7wAtKabPpR42jjXY4sgAI0OvGo4zBorEKPBBSPVPLLOmkPyTSu507X
kZ/clTttc9iyob6abOPdUly1pV6hvMrWOvWaEkiQRESMi5WFKWmjTCbs0whZfZHncIRa1wxv7jSe
TEcaYTvxBLWSzEwAC5IhwmnOnkuumEOhX06Z4DqOXphY9h2K3UPu5BuBk1nLyC7x7xyc/OdGs8QZ
J8pl2hQ3Bh6D2HVNdSLQ9412vyZvvo1meUX5+lOdcIdJ1vFC6vWL3ZoKIxafWOnQDmtUtooE47EA
kGkNbaIDMpAMEreTHkdm1u8BpssAa4UEaW9t0IzQ0o0lvjSEoJwAcfSTP+GjKqxtOjipFsh1vPdW
WwYW2HtUpOat7uU32TaLqNetKiYKKsfaxyw4EH0+3FgY64LB8M+Dl5nRVIvtYdAWcU47Je9kX3ws
njMcs3VS1yJNVVwXyXKxWZMW7FRJpGoKnqtqvUbIwm0HARXa7aBOQ2Nert186qzlddD1hirX+oUe
twTU0b7Nt/peY1jxCF2t7kSp+68Ksg5HVXnLsMu/qyt7DbO5q2mk7mmU7tV3u9OC1XT5te32zkmg
4Ivsu5w2GQwQfhFXyiFSmt2HTKceG2FdNfZSXsqCD8033lTWKpJn13fuNGuk1R4X5fZkDIZCGsOe
inUrE+OXEYSNixeFKApDU6RZVvUtsdcj4shl0rU62lbzYsC/PGtMEjXPY0Q6p1tUltrJmt3tZli0
b1pqyhDvNQUBZm6utyuHvqCdVzPkqYJ113m0xlFqh8UZPuSKsl456XH20zfwgdum6Z+9DBbHIQH+
oFUDL+i+CK72WWBaDf1iwdWZQYF0rn/EVAFB6Gixtaz32MzPRrfZh0YjNF2tP1+n8m7RGy8UuYnl
soKUSH0W8ME9Dv14MXf5R56DqrmTeWEn04YPen1XHabkzWIe1fIVN+0EcJD0QTGsr5Pv3kxcOONu
9rNI720ZW2ZtfTiVjmOUTBfK9NLHeshfSDj/V/kdnBXZ8v66V2GoJ/+WV9IxCGz7Za8q6bNDhXbb
2Ne0bT2U09zWB31RDMfs0tU+UXuSEoK2J7707DuKUr2W+SnaVCM6eVjGMX3AgsSzIBeTKLuyapqP
GaXjXVIGbh8gN+t4VuP8dSIB/0dioUKEhqZpxI+VHdls3TCtbyt+ng8t2/QkHIp1l8zqRFaH3WF6
zey7eqcvRJvipXbsb/XKkTtrS27Wc6UZS7QB9f9wS614n9BxyNNpvJEfnG9tF+l63nCrT1zqkFS2
VB88cuJ21PT+TrcT5jKCXFD7sDI7uWuaCT9plWBeUFKfcpKcCD6+yAY12+G6pQw9PI8CnIjxTnED
lOU9MKXF++YNQrXnBSfde6rNXMKp59ze56lcEjYdO9vuU92UU6x3aJxRQ2CuF/nW3LnMBWaAm4Sj
2BAM1d44Q+1X801WbkfVC3ZCLZr7msXMkmN161k5xTSoYvYjqVYlfKgYizuuxiY7io0jJOw0b/GC
pBT+lVakA9k7YllQ7i0LgnCQOq213UhOJCZJXT2YTuNWEUydRf2GcIF0uXcx66j0FDmV8N7qOhO5
gi/B4sxkB9vceGHq7uzHWJ6dBc9EhibTtrUJ/FfnxTMtnYI6pEn5RURz0B7xKsgGDWRSMS0hta5a
L32XNopDb4/y5DqJbYQ0UrmoiRNGP4ZZnb/SzzCVpLWKPc8KPKtdQ8eVyXfbrVUKnpZ0cHIKE0uE
xpd9EvPD8k6nCFpbi/oTYL6rORyklE3ump8OL63PLa4nC5Ya5yKs1In/qTckGeFcZhUNK/Ek2Cpu
nE2riivX7j1J/rNVD8ZF6am6xu+hL72ktSJvikgNy6oiLRHZOVdCbU/4w7R9KtnJZ21A84APIvQp
BoK3LnKnwx62lIa5oGoTNhEyk7HMGNPI9NjXOkty48rly6xIiI1SdoM26OxZgFjwHNx3IsVElxRJ
RRx9kY6Y4uwCGG5bByNu+03g29UT7L7CdHoWdCL3DAYX2LZ5uor+i9Nk40tqGNq9A0n3wh+ZTGGR
5sW3icvae7eWjA7xnd/xyDN5w/NsT6dVuEsT6Umublezq0UwbUx6Q2PqKRVuHct9xTJoAz3mfl8E
anaZerNwZoyXRuBivgwYuGyaF76uYpi/Dbh7skiTEzTYYKZzGle20Rs8r8p+yBK3dxgdwxhjeyeS
68AS7jqwi0n+rDF6R63N+injTrmpKw/+910b1CCjxRFsYRYk+co7NGhP9F7vvufWWFRcGp3yggbO
CiUZk+gFBNBY3LoGzscl0QRMHUfrq7pwWzyDJOY1YTeP6RZUuI7GQCOo+rr39ZV5zjxaECvJ4L3N
Jt7w/V2BPh7dQt02STH3AQnKhX0cxopJsiUnXAAEUPovm+7m5SVsEM1+MGUWO/zmpMh8XgNsV0z6
cuZg4r3byJ2PFEwJkHejJBw5m2sT7zxM1BO+J0Ap1VQErDAN2VjAprEKxAjCj5S2ut/LlZnJovVr
d7ls+LjmVZfPm18K58Ln6chioHBrZpMHgr4gsQAYe1uSictCtrAQrTyH8wmT4u4i23r0fpKR19tl
xnkdMuuR9507ktk96orsfVXzzjCCIQ8txLTb62AW2rYRe5nRYLtUFikMLdfGaDQIhw8GP7O+mLbC
sL0yv7jbZmPLbrHPUE1ekLh2g8pneXjhi0wPqD3C46HXnD+BBHaSuUXZ+OrbmfW1nE0tw0TZeVmU
YtRvA9vt5lunW/sPH6aYyWDikBmhr+N2zy0jf5FJ2pZBo2zz1iIbpI+MzUg+HB6RcwUkwUTHgy0O
fXoOoPT9ocfUvS9W0Bue0SGr9/0TdLeb8DLufbILd62eAc6s422DwP5Im1argG40y44IBhgi39kD
NBxt8R/qZjPNsHU6wXZEfNXVXLbdvedr6bfW0tovauXiEkqvHt4lVoFzVXgWMJJOEVC41LYaw56/
2au2pJsI3THvOriRsn1cBZ7nmJyHMgvqmV+D2prZhUuiJMw+GsMov4lusT514RBiZ5qauhu9Rvv0
bW0qufFBkUbAj/PRaxJ2TgIi7DcdFmiMO6CN54qVH7+d3qkmxuMBRV17cmuuKqN33rYpaR9IbMgw
qNoN8rCzehhNHcBhenRcf4OfXQ22JrfOUOdng5NjuUrWsdmkAvDIxK14LLk0zAzKljY5u4hjt2RD
5fe9nnbsA0Ca8Eu1zrimLSYDuNCYADATji/bubBU+W4mA67jWc94AxKPjYliYBhsN0sfGZng8G+c
ohzxjftNyTuCNfBMZRfuioJw3TYsCHMow61FPgpQVra4W9P5q8g0lHHqeZoH8LD9wdrvMsQxfgVr
nB+w+JpLlHtVdTeP/sx5g43VDWiLxgsyO1yboiwry49U+RDkDZGXU9QP/fBUYNC4NcmaMMPepcSA
MWuqsiDz573dilrve9EX7hAUyz7e9mEsuMMkkjDCYknXj1ZRZszfbSueRzVyl1nckR1d05RFNKJS
ZXesgSnSr05VwrdNefqqVcz8gyTX1GXlTqV9Oeted1MgVjz0S02soBASHBib9JRimbZKeagUkF44
LmXThXilvC9sF1BOhZcMZqi5iGCHzJlHQFptGgLSrKQMDNHm78syw2bWeCa8Zy5G2RBJ3Prb4yBN
UZ/tbEgu3NmQr0o0ZPSYbEhLmLJBrjFqJcBLbjM2naZ8dJ6xMVrezLdTbzPYhVqDYQOigxV2++Ew
GkJSammxU1fMI+/pjSy82OUAgQuyGglNEN1Iwgz+W+1oKr/T4qxZu1fQzcw/rCS1+tftPGwaxAkJ
wgHTnh0vkq64HgjGx6q7wRWx7A96eTD5B8etQts51IJhMQCm5F6Qzemnmwk2Qly6PDwNznsb5Ktv
QYG1Hq7TH6zyE36bBUQUUKT76QVWPWFOcmthoZkCwM/+jyEGLst/Hvn1s1H71+O76VrkMeEUFJj7
/qpokYm4kAaXQCladv1VWIkPBG9nBTYP7G2HprOMr61dGVc5LjLsQWMfT1WLe13Uitel9Afv3BEm
fu5bwNbAZuYEDjDo5J/k2mJ8z3HX/+/ghUVqz5fjw/+bwUtffdbZX7Ll+Pd/n7pYzm+EIpMp+DME
zrL32cofUxfzN8tCM/JNCDOGLDb3sz+so0xdTN1gFkJZJNVixh60/Z9TFy4RpJpD4fOo4h/9d6Yu
hv4zUetPj5mOWmsgtFhU92IMYDj018cM2n5cSWPNY4iTDOGsTSOukypuMR+H6KwkfnQmE5LMHR+B
57yjqJw3BklRnhXXqVYQTO8+se2eces8m8QnDSkd39CMhPOcRnCZpu1O85wxkTQX67BYMuiTunoq
IHwvsZcBRuDMqnwZko/gRIaflW9m5Y+odMPBLbd76bQyErUpLpjD4FdJ3ok7ZzLSs0cQlbwjVTnM
1PKRUHERWBwIQ23fnAGKv3SeOmW558fbNDxpa5aEVotdsLNzcZf25DaV2/YwjvYxYa5znVm19+Dk
1XQ/51se6t1Ykg03GKel7zg2Mt0YpNbcTs2XQVIsji/WZIe/x2ZPOPieSiSnRQWL5FIH7HGGDW5I
KuYCRZCR/zjo7W0iWxuHRHHTTuYIm5S0h20xy49B6Qc8GPmZJF4MddU0hEYt98iN7Dzn6yvmJDs0
TITPrVquFP59BtPAq0bhH8psHo9wDzlH0GS67Auf2mzvcSBSn56lESUifySqvD9VpjLuxTA5sW8C
PCuodJrDoWxeG4UhvV/YeqGliFrw3UjnvRg397nVhk/qqxXouS+IWrWtqCPsZYZ8Ass92jPWrYqt
1Ui3N7m7QKqSaffO3Qa1PX0RWc3ZoR4S0rya/pF0tTqwCUEKPHfUXzTHHEEEddKSUN7Sm3VUkVMM
L3XLruZwyDUwH/ROcuWMQxtaMLpBwi4a5JQ0jCuGEmvOugDybHzisO3fDCgSB7CvNwTJ+cNqxHCq
tfJR9e6DBsC4hXa+3VU5BHpDiu2uJMF0A7XsG8eV4OYXmZwT94t9MG7SvSpJwg6k4MiU1NqdIfPP
2i+PxbpwiqmcC7PhRu1xLcLiQSAP0QaEK3CeKKaPXH8i/O+p9wpMWbg7P1JSVAOZFWOw9LMTWN0s
b8VemFPplXYoyEA5uUuqnhTy+gW+8jXueCQPZAY+AEsQw0J4xp1Zk4Kbs60zPCgIqnBm+ZmVPDGZ
XB7JEjfjLO/NGxMxPmR6wagOajfy6k2ckrlPyf2R68POSFOOWHHaQt8zQorkIfDQqy/9bum+caQo
rpWBe3LL8ASqPFTy7CLnXJcD8VFmXz5upNSGrF9hieEyJRD9Hot3S42UR9SYpZePrgKcTxuDh9PI
c9KqPB4UknprM6m42E8Pqvc6OsuSmh70rrq3xfrhW8V87VlNdYGGiw/FyDMcEWPXhnY5Iu71zgaH
CrdQRnrtdteZ3a1BJcXwOGUWJFki0guyi+vnwhb+HW2nHDtXBh0YR9s1yAd7+oY0VZ1gpto67HO7
vMbkuN2zYuYRsYzgJZxF80dDk8YtyXCuiojK4ohbbZPYHxhneeBuvdyOtTNf4geuH9yf52PQEM7K
hd/hSsm4r4Qkd6V9sOTTdlSbsGPUoBloNWWtGugXe+Pon11MLSeMoEASnnHab+gddV8J3szefM+w
Nj/3bluaB+DPJh68cYuNNedehiPhJLSCp97ylooglQXuqG50PzaWIX2qJv4y0DNGoHRdu6IeE/ze
lHz0WZ7Z17nXzXcLqsa3wYTazcplOm92Nn7kXYOUXhNydlin2j/jwGCF0briw5pcIxzdHuZ00QjW
c3ZnCWC+wxXarNLDZoPko1Y56onSiwSnPPRrmGx49kkodQOz2iy84Y3Br7lHEZpmb1z20x7Axd/3
rHfpcm9ui/OwdHp/aaX2/Nn5aFKB7yIlkLLlBLpfY+4mZOY8/7xbuSNOG947GmzRXr+vQ9qddKYV
V70JBF8Zs8CjjdSgpXl3WRsaBCpL8Y2wNe8FFrqMtXqcqWqqkwSl2eZip+VVE4qyku8dGotAHSrV
Wz5zxhciGU/kbQ33KG8zDJkqj5IlLhQdqWrM7doD/b3lo86fHk+bMZ0dmy70rS3koWBfRbz7ecNc
SV5CuhntT9yXxtWEk/pt/HknrYwsi6rS7h41zvwhQ789GW3v6mPek6Z4eciQca5G5MlrOWjo5ORl
wUI7tfDOK+Ro6CPBB6nAl2CTr0bCn9MgvUMiMd1h5oMqS3oNihbe3m24agqEkFalzqXeuNOzl6Jh
JrZe3GcyeR9lahySVRF9UGJ1hwiuD2QlWUSaaQYsWOO+YFYePlYty78mJp2f5iTEJTEY/OnInkVA
Vn57mBy7PafGlPDug5cRmWK3pDe25Z2WTCQJbGq+IYrh0Sb1AHeDTQq8K8EZHau650jkRmM+z8fF
tcaoqVjtylZ1V8XE0EQWRDCkpLefiLzmMlZ52slLXSp+i8Z8I0KSZy/ZcIiYo3cwNZysXrL+INC5
upoEcKbZ+/faUqlHW6PMgezJw2LOsdGMr1Jj225XP+XLOEhVL2eU4jOx21+SzIyRylI8MjpYtPfR
YzdChYlIAoxwR380i3uxUIUEDV1G1jgINF2ChjArkcuZA9tR7hxUnSBjoqfHA2X0mCrnBf/XEjSO
kjTxNaFnTy/DTqJbyxTRpsWcsRXlpxq24qEWMn8aF4j9idvYi3RcPjCtviUjFud6bpjXxTrrQBFW
9uwtyn9YwQxBjNEpG2f2Q1JAsPtDn11whniwkLKKmfNWZptHZ6ljw9UU2oF7W1npoeq9kHmzHhUz
PvkmdQ6loz0Q4ySDpbMeUs16XXVtfLEZdVfcI65sxqMncJRTO51MKSLPHg4WWN259LBPmB45jutc
HkYsTh5K+xlbyA+tq6KUi1bY1dBj+pSYWK4ltvqhDh0rP1mjAhVwmC81FiCn09kZIWfdV5CH9uRq
LoeIQsYFoUZ4OPBur92nx3sLs/GwVF8mdz55lvOKxzNmYHkDnk/ShZPAFq2QnfZx8r8vzfrQ95Qr
MpvhRseiHymMIV1PsY3X3kwcuqYMN/asq7uBnbTIVXkgHoicoOU4dngITHOJnUm4UUZhziV5q4dC
xxUkBv8R2QzNw11/6AP6i3JK7pnKWiKBV4YTag62iM5KrMvRU05cc4q+QEiLyJv40SWC/3P+QpEw
d3BXtN2NZYoD0V0/sLo/TgS2RpiTN85GaMlJ8pOFvXLsSuI0btuwVsN0Eo5DYlYn/KNNylHA3qe9
6KORHa2EiTFs7XGjI5hKXxLcVjOwkmI7afpmP3iZe9kO04ypTN43AtwzGE1dP46zvQaThQ84M5rb
xPbqC5s696BuMQ5mq3XZ9ajXVcqC7qVoC3MkVs8g/a4rv25aw4BBUjq+CmgpQvo4vKXJVekSNILs
efT17Me4FNzWhXLODNKRukumcLhQscUuxszW4WzPib+g6TGAuSZphHyajXuI6XiXvpZ7p9FP3Etb
0UAMKKE1z3OPjzFZqvmM3g9RYakNvH8yz03f98e+r7WQZ1c+6pIwFlX67u2EETzMvaK56AVxX75Y
UBUyLB9tZ2rMaRvrmJQ4GEk4vHX1Bka5HMWdgVPw2nR9gtWnqXuQtZ2+WGxvB0EM8SWDrI1xv+NV
WB+I/fLrZf1KJELXxkIRitD6eDpR8jf0RJc0MVOSG7c7oawZVpWALCu0iCRl5IzVDH96rj5nDMe7
wRzjW7fddVvH3BJVhuxNH5Oc27b5BXMmgxgNKcOWiLZwnHXxTHpAcQWVnt/VnLEiox7HmxZrTTxq
cPctCdT3bpO7xCeW2gtLgPc2FYV9CQGdhL5rTZfeyMczC3MK17V4lyZHYKfarSJup52Sbi4Ce/xe
JbCzjpzCqTWevLY+5im1l+K4btlzkzkX3vZDglWB5v0QejaD5GPFnATM/FRd9UyNRJ5cS8FCXGCf
zRt59HCuFpr3dazUJ6ft4UxqthG41vzaWzI79Pl4mxZ3q7GdDIfzlGrWY9XttJy5FnlEOpo69jM5
IdLbvLP0GawNPfuqmhH4nani+L8RgTt2d4B8Iy2v/lbGTp/Mp53WeCE7k7FvRRycyhs4kMW+6zPC
dFwLFUYnXAc/eaN9VbLMJRuDk3zXSUaIp2HE8OeQC8gpvGi5wVRubGZbeZ9NZC9mmvpqQ0MQA6eZ
hhX0wuxeJ0H0TFCNSxvKsus+mOAMsV/rFcDL0L0Mmk9ogNnI+tgOS3Ysh6mPsdvOn6LSuD/XreQ5
WOfhCgYF71Vry2utzZcD3urmqaUg/Up0zWOh5+MXRKwl6gzU/aBOloEQYp/NAgz4YiIJMMPWYubY
naTPxXy13BXZEVYJ/dLS37Nh0olfTTFnd0ZLCIenNwenI2xvocONMaCFe6AH1qaTvRqO/T5QtNsi
p7Ow7K/qDAlqsdvpSM5TfXbHtHnSuN8S59u4X5ZWjsiDSp0KNarj6MMh55mUp46ojA+iTxLy2fT+
QZDAz6CG+maE0rS/UHZVHp0dwDF2FKfYoZxudl7wGR3xNfKx6SY2JBuhfscfvLjz8/lFNU6DANxs
qGY7+GP2OwQ0G8AaxU4GbT8hIVRc8ybdySFIyZWVuVDPAyvFQeshjKi7kgf5EzuqVK2QUxEutZHD
ZNlm3hVZ3cSPbHPbh25aPpNopfY31HiljgC4qdk5J4phQZ763/GnnYQiDKu9WHc6KvUq/bsr4SAC
fcSfJXaOqtpskCqUZO1G7ZwV8Km1xoBZ8oJ4v2tnddtPrDmf1k5obbu3s/hJbe38VraTXExD8ph0
HPCurcRqme3MF3lW2ldmO/mPbCfCdDchIlt69isTaTYDbSzv63ISl0IfsnjaubL8J2I2/cTN0p08
4+sGQpM7j+b/RNP8nVKrfgJrHhPke+cnxkaVQoxyBNpGCgB60867FTv51iyjfaJtBXbwJxjX/ITk
+KDGt1S0n4U+ibtuB+osy++u/R2yI9g4fyVfFfKuhtviQQDHI/B/jfx1fSe79lXZ8o4JEoul1lyO
5RCtuB9+J2b/lzb/PwJF8r9WPYP3Oinfv38O6Z9LNfb/5nfl0xe/kYsHLskmDITKFeAfyqfnUZvh
cQJzLd2lWccG1vxD+RTIpXgLOJlSOMpDuKve/4jNM36jzYmcEOBwbHrUzf47yufOg/5J9tyR9h1V
5ZxloHk6Br/cn3nRKhHYYTU/O215Yx2QfojKTSmOd7a6PCYmxv0/fTb/hDzf1fo//zza60wdoBqV
lQZXz//l59WmwapS18mJGeQSWsYgv1oqrc7rpvLr1Ut1duf/YO7MduRGsmz7Kxf9zgIH4/TQ9eCz
e3jMkxQvRIQUonGmkcbx63tRVV2QItVS1wUucIFEQgmlxHAnaXbsnL3XxvX4+4ui9f/LRS36uxaN
ZDrM3xVCP4hi7TYYur4S8UEr1zi3eSbZ+T1nZfDLP3y+D+pfweeji4yMHwvBotReFO0/XKrsUd/V
no3hEo4EPHlhbNBJCExIWbbDD4qJS/tsCMuvZGAOj7//pB8uH/AhA87YCCexZ/21i+0i6cPQGzSH
TFMaAuJ0drqajRuYwIw6VQW8igpGXDH0UG+I6dr976//PdPrh/vLD0A2r2sJX+CH4N8f/AvZwFLT
eZY6RN1yk7PRfoR6mLxkuMM2ckJTyKItxUVtK1xSqtvj3nbRB402TbVet9a973XjPrC64dMwQZD/
x2jmfxwnfXjev/98xGpYobBdhynYh58vqVyyenJTHVQgUTxgoNy07ugdgrwft3ppb/7hC1k05h++
kMA1l4xssqpN8TGq22g0xjPdtQcktwC8BOIMa8Un8zDWRxUHyUqldynsIUTGxKMFto7QTfjTmciP
TP9Bm25/eP0CV7DJf19x8JhY4uPrx6pfNYu268DkVdD/aGCzrgBJtSdFAAIlQiNT4AQIFpOu/uqR
0rNvB2/etvkkaAhHgbxDN2++0FNuEhTNTUx3hMjep1h39bFZmopwanyLIl5bnJqGgBeuYn05F4RM
HAsZDPSM6CHRWqiiS98qzJfff+HOcgd//MKXj4i6yOIuL+/hxzew1toiXQiTqUvD2FrNpWqdjdb1
+Jg3XkZuVj0+VaGi3J86K7wyc0ydihPKuenwmLAH6yM4qvatt1zjBogFoGu3M19GTK+Lizq/TzOr
/kzkNO3gtku/OhYQ62rW9ms3G2h0R7pqJoCw3nkSNOKptMsZm33RQwglNPn+9x/3g97/+w2Fzs5Q
xHNwyiy+pB/XG6MfIg56Emb+osP0OjQW7eT+KdX341vDd2qZy9DMcoig+4snJEDGAAW7gmCfNTHE
ZJ6cSLfHHpjxe7BgvH7/oT6s18uHYkwdWMtCRg/9Y9ytPzLznxsu5xBJcImF4sQPNnLoHfs/LAe/
eB/YGJYtlkfG8+3lJ/lhuS5GGxp22+YHZBHxJRyH8TH1zPx+NlR76pwkvy8sYIW//3gfF+nl4y12
FMEyxBJkL7//w0WxZYVmDhf+oOkPvdHjCzixZoo3EeOB5QCU8ZynCV7C50wvrYfGNf50Q3/1DTNQ
xbGG5Bu3yHLDf/gRjGE5RJvLmazyDWpfs+K56UpUZjYtlD8kM//i6eFOYk5iroos+nvY0Q8X65eY
FJ3FzaE2/PxeJAMrbTL4+4pqYyVzrb/8/vv9KBlYnh/HsWxsRcyI+YI/vBQVWXyJCovqYCpFTotg
UgQYya9Qswhd9QAFjWy+sXzmLtJIoxi0TpCcmQ3SNgGqHaTHiuHJZRkl7VvnNd1bYdeYh+UQwd9M
POMcCV1//v0P/cs7QuwU2bM8/MzJf74jTJMzz6bldmA663LWpzKJ/Ly8CNETP/z+Ur966DmFh3gc
oThjvf35UmWQqFbxkSiHmujSslvrsmvHASipCk7Ab8oL6fTe4fcX/cXnw0a0uIYQ3nokzP180XkQ
KrNLOiUj0u+d75TRJcd071CSWPKH6LZfvF+gqfGwcTEHN+fH2y8nlc/w+GDfDrLcFV6aguWfg20v
VHvbaWs6QvDTTPS7yj0PQRH/4YH/1Wfl6uQIL5HkwUfFeWfO/mBghTkUAlt1gWwfekkdXuN+D//g
5Fw+y4fdDoIJRtaQg7f/l9KWAh1MoCS6VbBnncYSw3ZLuAmMGHN2nmI0++kmYN5xMtQfb+kvvmck
GTidSfGg1F1o4D8uIioA5uQOXn1IlNnvSWlI7qRiQoASAmdmOk+sXclgj/kKUh3vXg5/c/P7p+pX
jzK0b9d3UW1Yf7nVcxuAOwrc+iCkieKZhu9x0JG5pVl0W8SG5a5yO/9TTfeL28uK6dpUGMTnQSP+
+XMvdlpTtSyecSrCqwgbEa04VNio5Lwo3f3+Ey5f4ocbvOQq+iblo+dzSvv5YjUnpAAbI8MjarWr
pGge+/aPVeovLmIvBzPLR1BjY33++SIF41b4AZIVIUZYuoJyFgKnjemw/P7D/OKbswmOY2lGjh+G
H7+5nK4WGiycxSOK8aeMkBkMIDWC5j5zyvoPz8YvXg2bvZSTlE9eJOKenz9UU9HcRHcIi5dPvC9k
mNib0KSinWlEXyDUM25Ak4PlGgwPUdO/OgA3/7g9P/qrf/V9CjRJ7vJhF9LMz5c2UnYoPZbNIc88
Y9P04s1I2fV+f5FfPPvEbIQ8/BYa0L/s4SF8XH80/eKgDJfHcKZomOljnmI9QM7OFLbIhCyyPxQv
v9jMedfxBfPJ2Ko+HqBmIVFu5lFxADsqnkqGuzcBc7KHwKnSQ+oVf3rDl8bJxxfA4SRL7DC7R0g5
+PN3GWNVLvLZqw6p4+BqwJYQqVVKvvo3Xgb/kYUhRHUehsPjXAfRTVgOxD2D5MOkRVqa+lYLK78f
UptTQFNO/h4xhYMmfJBvrkio/TNXD86asoDpTKBCuEzY2A6VstsHCpf6+fc37RdvAKb1BfXJ3kv/
5sPe5Hhmq0WJt82ukbnCgPWcjY/L/5nxZX/9b19rWRjZGGzuFWfPn7853w5qpoEZxa1nxMjVh3k3
NwZ9yaUX8e9fCggC6xNjaSr35Sb+UOJNaMRg+pOt9r3j0ULrW5twYTcikunh95daWl8fHgia5zZt
hsXU7VDF/HwtYODGYI4RL9cYc6LWnoMy1vLqvdXk5kupQZHCdXGr+ZpwQzafbgq8r6i+8/vWGEoI
JTxnN1PQz2ft18UjzC1kftwSLKCVUb39/qe1l83g5/VbsAZRadOuY9HzPtwEJabWnWDkHej0xxf1
4NSvJN0YZ8YXEnF1ksRvnSmbB+2qmHkP3NV11dhoEXyp8DyKeC0tU982FQmHBajJuyrv+g1u3/ZE
WkFwOwQl8TrJgAgg8oqLAT7MHxZtDlw/L6X0Cyil8LO7Lidrl2/9w3qWtk2fZXZeY9E0oPwPTfc5
AlVQLJoMXEfg1RlZ9K1XvA3UA3zlWYzbYZoVBFs6e0W4UiPhRxCXHZVsYemLcd0EoQzWMjDEkwwS
zIODsKtwXVWeX+wT3yFEc5opXEaRj7AfUQFFOy3gVKIlTGPw3lPWvEoRwLvNzIUBzsENB4BAbSMg
5F1kmeHfmpksT4oZ9eUkRgQGfaPk2nVj+zoFx4qQqPXVvG5wSA97vDHVmythQ26qyEs22mcAF0xI
0bs59U9RmPmPFhP5xceF2k5UIQbh8RDZVrsdlQVNgO56fp/kYGlAS+Pj1mnev/uEs81Z+c20KkIv
Jn/eSrAvyZSF3RovH24SDKmvWK+MI+wvAWWu8q9y25j5/H39gGHlK6E4yaVThxgKWxPmrqD7+Aj+
DCGYk0vvaIdtf6kCIkf3kOkZ8JVpfh1LlaORmrgdQxkZD6qakk8khNkuikXAHdIdjW+u3YJ0gx4L
tQlQgj67SR4+JMqJrksG7zyvosTEHjRYC2qNaFPXrTtvDXDBm7SrUUpGfq8vkUmFSHHIQHoNlZOZ
u54ZxJrc9BfQpO4bD0KFK80tps8NYpxjmyqsjpxCsn1HJhzI6sZzt+XQpndUzTma17z/zNpZfLFG
DYnKBP+XF3n9FMY9vFG3g0DynTea2RmA+mCQr4WI7lu/fwqLvIA7K0i+29kCTNMqRR173Q6Fv0rH
PGxAdc9dv8IOg1EkT/JqJ038SCMCnY0922IdVCaZYapszwk7+DMoUeiSTZScyL6sjoZTkjpRiOBy
CgkJQ3Omg8+eMIgjaBc9ieFBQxr6T4SlMqkuDHnCQ/s1bXp3F+nRORQMFZGGBPdirF59rYtDyU5w
r/useXDh0B7amUMo4b+js6qaor8qyBLJ0Ck6cttaXk/ahbLfOLK0t1CgyS/rRXailWcfY+Utqj3L
2M6cZM9mJLdw1B/mqE8J7Rr0iX4tDiAPDu6mTG0o6xZehApGzDZpI3JOqmzEr5l6IeFzkKOmXWQp
6G1BGsCelrSzV7Huu26rzbFW6NJyTlDBZOqInDi4bWxie0sbwduokoyjDmERMBjmdTZG6JpKsKv1
HOC5nPP43M0Ia3xf9pcSYQqE6STvN/HiBEYxMmEaxVl14QjbWJcJxjSrd4OXfkhZrBn74+npEAbz
jFvHokkXTX/vGE+YIy5Rq87PDdP6/Tgm1nvCCPxbFLvxo2F61dusbiP8HuzzrJx7K+ziHRyA9Hqc
o/qMpUdi1S504q858VRr11P8tz8gUkFcQ87GUF8RpG2+1U0yHshuHE/DbJh3uCLil84y7G2fM8yd
6nE+id7zV2Hjsg0OtdXfKd3b78zZMQ/Sfd205qh3bmk/t6ZDl5wsPIYRzajJRCRberrIGOxL7F41
X1eFlXrt1cp/jAajexYZx7wYk3C/xd1dFlhTTXL8wGN/CSC7MmYdqWaywVQ5M1YkN6siBdOAnM+5
nohoJyynEONtGYXzM8wC6+CWo70Z/a6vbxIHlfCqU6PxZqUTw3XTlgwp++KpljK4GMGXrVXDs7ZB
RoK1ysHqv8bF4rTrvsz0XpZJuo1GIzkIipmTSy7Rg0EEX4O/DGoKD7Fd37ilIw0UqRifVlkRiV1s
6szaWi3AsZU7qD7ZUQ+F57HAQmt2iNuSuHYeXJKPac440IS5ebYihqfu93FWFF89Div3PS2ht7b8
Ng4ZIwaoGu/0Jp2tj5AnG84gWftNmAr3tnVYfEc/8tcSQc46z03/XllFeKF1F6x8eLkoOIaexVw6
Knr1sBxf6zotyZUgaFdjbQPg4prdJ28oxkur0N7a7eWFSy7ooRhTc02ubrZzGosIRqSba0s1as9r
2+3wDROXPQs+q2t3uGV7Y2cVnjiqSS87CDXEy+CR+YSac/DuURiE2ScypUGg+LY+WGKAxdR1dbFS
enp3jbq7NMZcHCfoG59dz2doQvbSrV27zb4N/Po+t10Yq74hv06inJ9qkO9bpcq9tu38tvPFU9sA
bTSNYQC9MRLSIe1xYvWqIqtdk3jDJ404Xn8WuRCXXeDG8EU7D5pgNpCIizjo6E5kI61qeriEBsxk
IdXw9IjwKC1ihlsjOxe9gK82eU116rTr2ugHTRd2xdgvkUt5fDuLdNFSo8UvjIqdzQ3RnZtYnh/s
wTd3UeyMD01lBPtIBv02cBkioQW7MkSPRQmZPZ3uMtHBPYHg3rShqRkZQDLq4EH6Y3ELoKlW69o2
ZLIftEV12vrOuzSbeCdypzU3JfGPmIZdPLzER1irWmJQi6awPrpuVm349vOzMI3DxLjhjUid8Ihm
MqWTIdx+70UDjGXZN/m5n+b2q4xIK8V658awHYQiUxowBO7z2MemMSIDwHifl99yo7Ouak+6j31Y
uku8UR+f+zxx8lWC0pHFtOq7DfaE2oMw7HW3uCPswxyQKWijo8I/kNgXUxiQmsfo9qqenOXR7uaL
puBj4s3meER4ErmOnoVqXzivLeeAdWDk5XoyWrxeEAWzzeDhP8cUXdyZeK+2wpU189hazRcsWO/S
CQm2p1q5aMtYgSbpy9d+jHng/XhTV0Z/1DokwTVQ/TlOGDoArQDDof14Sx94Wgcj6WC1cCDzD80z
yAcCTubO+pS0CFV15D9ZgFLXQabsFV0kE8yy6TvHZCQQY6pIey3LMD14cyW3cT/oDXoy45AMU7gh
Z8w5R5QI9jBU+DQ4Oq5jVj+4z+z7BpMbpLZK3jNGK/Zp3MjLmRTKBQvdlzvE7M51Bt/kzsmG+cqo
p4H1K9Q0Ahf/IITq+4Z5nAa+iYEFnyMjVHMKjjz71bN0GmOjhyZ6GlPV3hIvnJLkUfnVrli+otbP
poOLx2HjJ15z8Jsh3jrZJ3Y/VvHSjq0HYWUzZT+UiRUNYA4mVlwml3Hrodcp4xMQ3tdA2s3KadHs
2kBlDlZZ9SDdFSJ0o0HxQ4HzDeBy9dLPZXPRy+a5I07os9+Eb209UWr7rIHQ7g9D5iKmbqwXeAjV
jcO6sC3jYr7zM43QKIp2qW0kt7KbMdnWFNPE4xIwRfTOjAHeGzYdIjSKEA7WTaiLS9Nrw63wtNpG
qmgughCehKxyIq2jYV20aXMUfpJccgjBwO2DzI+cyUJhOsfPWGxj5NnyTjjFQz6B/u1bXZ/m0sDt
Sa7rOXTISuAd0BsVibcOZwi13Yg3h2xS2HOUhSCzPyclNhhJ8bixGi8iPWiuNmqWwdZIwV5gJckR
thYEQyRju7UBglNoNpdT2mG/afQTKAgiXhy3g7RuYoMw8UivLStBq0ziXGju8HyiXzW8x3QqZuCf
hiLmwLdqslGwb0DsiMNt2RneZZprubbmqt/3hWHs8YZgzOgLH0/BWFyPqVt/qUtEpX453ndV9B3S
Ye5klxTP3RD3+4Gjz9auhgcVjjZDntolFxQHWRPHw7bNhuwyBr6+MZESi3I65WZtHu18MMm7Qwsm
AXgcLBUHK11gE1dG3Z7mIna+wGE1d9pLWygBPsVZF4yPQsAe4fuv134tMIVgeUJj67wkOfwg3Fbz
NtcDT7gVNbQEqkNTpDPsf1hSoM7JPSEfsLwKB11vswaukD0ocR2QNnG0ZP7FahP9pCMlDqzo/Slq
SKqz8GFtBSkSbwMBRCtPlZI5qJM9tV7XvaKGq25DuDSfINti/HHLfVcEzoUeonaDUqTBv0+OstFb
ZXhISnoJlRjr7VQ7pLDTacanJPvyGwa+BIUfpBIks7KjzZyYB9Nu5FXoSUVIGZuuaUTG1pCdOjUT
1bQk23bnW5W54Zbla1kbDSU40IRwIFaV73TF5hAg0cC/pVq9NpLM3bqEQ6VZYFN84ocyprzZFUOW
EhMW1ndjlsOwSlgLhyJrtuRkC+ShrD0eZxgij4rq0sPzzME00MY6TLJyZ2mFHB+BAZK52AG1RGFP
9kGa9ZcTyvEb3+u9C3o0zW7ynJnn1Ds1WGrKTegM1bWVLAGAVIAHg6ruGGQEFE2aEzERifEd8Vj4
x7QaNkQlongmD0OuwKQccqOlG2/WFouKMoHxz2dSm9/MyfSucoWOGcPiVV9S4PfG/FUQjrn2AevC
XSJzcLDtb5UE9dupcrqFdJPvbFOiJ0wm4yLHREE6y9hhwTC97jHq7fKMJnja4EO80n3/wkwAG2Jr
PpcZIlOjq/JNR+zPyq49vW5NtKU5hn/Osjq7rfuKfZsmOAo/OF157QwrBH3dCS5+wsFcRXuT9Ebe
9hF4tojCp8HC652nCVHow3xWLf1KsLIz8eikba1EryfSFGXxtae22mlUDUcLS/cNCc+YqW3WXN+k
WFk1DePHtSK35UX0mYn3OTe20K2KR6Nto4ug9YJdFqERBDmCW01HCNvHeIKT7r3BH5k23ZxgQmyk
/5apulpzbrIOoRTioUNPuCoLr95YXRWSAlAQs5h4uc/2kc5QxbhbmJVngGEJ7KkwPFtZh9nBHyDT
t6O+Ipe9fCzgvbGhVBGgbCc7DczCt603ITkHfvGAZ2I/VUN7DIVExx72zavucEqbzXhV5fgaCawg
V70L61svJsfAzNWTLYYSGrkPTHnCnj4HY3IKi8jbpT7i0MxLsPfAmOrOTVS191Omh3VXcH5cD/kY
LOH1SXbhRIB+41h+m00mLB3KW3iXngmwpS9OZkRfddWX9bgju8ze4bCbN2kB38wqsdMG9LFsmP2r
uGvFOk+77GC7Yv42UpGejci3tsOMZjdx9L0Dtn/HiAlZDHK4TWv51VcnwtfqKKOlOuDNo4XkkkHE
gOQmRR6AoofV8dlPxmHvivrUZVJdEdFqI5EdXwgHf5dJ6u8g11eHwW0mTJKhSY7TUJxGhLBildde
/24gryoJIqz6xzSc5HMepES4qm9p43PWdNG821HZ4MX1irVvz8XnmFTCDXCa7tT0A7nfauxvZnti
Cxmgqm5tJMSHKLUCbGOk2OzJMhXrcTnL1zKudvTtort4YPGK4jk/JCh479ldcaXWZbRJ4eKsozob
K6BLotrlleZNyiBZYRhRLQVjldUvUTGMh07piE4UWQe6S/DHAQA/ocl/azBKnJohjPYZkuonOtP+
9VSCKFrJ1Dy7ThifhyqH0yfMKtw1QLZNTuikY+wkJwwLmAIAAGysNTEzYmoyQH6KPNytKyYiaqy4
MWHJGaoeNq09KapjRnDtphqIxeYI8lANY7mr6FQf/Sy7ka7vbKuYElzOQb4WU5av0wyrklnN2RHN
EOACFdRPc1GhuKaYhWLPAQ8cEK6RaefpJhtJS+0s3HYgUbddktzRs2IigN5b1xPloO9nIMvC0ds4
HgaU2CzzHZcZrqKgjfYYKrurkSC7tS1JAcwLf22hxMJcA966S157DFV0EXFklXTMdjgbtmr2SBGK
oBXOKuwuBieM4OOLGxJnGro0GCU4O9WPZi8g7JgjcXAQcoxtNUTjM8MRQhddTtKV6alvpFOVrzhO
0tvU6Kc16SExyvZa7jENOpcd3etPpQczehVTaTurAqjUex3H1n5xTIZ1jRMnXGBFKEePlpnlR9+w
LuLKfYargpK8QI2dqO6xsqzsIhfABUPcAhtXiXlbhIH+3HudF+ynaIHgCLBSqJOEux+wnd0j6882
udOpvVPn3eWIKO1UI8veSVtIwhV4Ele4Z4ONaklasvOo3fphm3yzgyS5MnoFOtvGQOVR8Z06ntIL
KoMK27sfHloRG+tGe+JUFLNJDaudR1oK4asfVDYJul576fajfxOGMQObIeQprALq8G4q653X8spy
nMLcRhbG7Rwl3s04ORmkbzo6btx0Sy3mXrQg3SjaMqd7xU+KLZ54PRGsRr7De1M7iQE6J/a+Jkx1
Efe3CWk19siGQQr5UVM3nKIubi/ZrBF+B5F/obRXw6DBOHno7Kw4Ls5ve+Ur+jvKbaNPsy+rY+r3
5nFBzTxZ9Jh22ZyRkhaZsmNp7WeOyChdXpoIhWGaEMQHng7krY80HvHpAI++9NNnM3Cae6sR6iqG
PsVGmBJwux5ZySqiWwzIUWGckTsTp9AX4mri7268vog3E8QRUjMaH5htPn7REsuQpwiCzSYLGEtU
zcP1bBjNbRVl9kUelfVDSrIr1UQ5cRbs8Wgo6fUXGQ6zdB2nusOtOoegX+bMsr4OcNPOoHSKN7Pw
aM1Lb0xv+kmSM4W5PPHOhcZSvQpUlZ7x5jLtzxTpHhufTPlnQRrCt7bLgL9h+iwv7DRgY0a6HxiE
+dnRTTkkHVsvJ+6zCRxQXTZ+adhra3C9g1Km/3VKUNDOrIvf4qmKgwvqMO9gOYJ9dTQsGa270FrQ
kVlTXtQeLvtN0hrqwYileArzQn8hHnsJaITQDCVLMyMdWKpeupYsLSJX+HG7lDiYuEPvlYEPfIIU
r75BmzBfuMk+sKYkbLaDbQjilFKCKJhQxlivCAvAwewYyIAQFxKPyZGO/n1mHyLp2Pc1mchXEzi8
gp0xmUrgPqQSyLZgVjWYuqVeQrnvbGS3yILDeHws5wDBJKnX6HTF95/LiXp33RKrk+4oMNXndhpd
Ugaznn/XmhUPfz2fxPLDa3IzokuX3FnaI6GMDtPoj49VBB9zPxRTSGrcPKuV7XWZuoxLH/cVWp+k
JcxpQDARmVjn/IIxKfmcsr3v0zqzdqJIxY4YvFLCQHTye8cs4+yIj1Ema90HDZnqWUOo6VyUDjCp
UNDZsHnroy51wKG2DIXYECSiyWJCzxYGUXHhw9K5B0il93VXkE6g/Y4vpCXEm5MYcqOY8r+2xI6n
NLV2DMyoLIqW0S0JqXzfdUx3Yx2R4HdPSyP+RBueE3Ro1GLXWYP5UrV+e6J/noKVSPMnc0z7DOAQ
cyaoayQolpP+0g6dvrLI6Tt5btolFyHj3isasvz1wDdw0i0Ty0CHPKec6CN88TyYawT6CPHCrv4M
vTi6DFO8WcTvIc9SfXoIIo8xbulP8ZtlxOkZBxmahp7A7n7beDSeoAxzQNpmNC37dW2GwHxMwH73
flFDOkxgQRYbTPc8jTGJdl/NNuCXjRMlmKMd54mOAMglQhxJN69yMrCq0FUP6VDqL5hubJ8WnUNq
lo0s060c9UBX0+BwN1XeJgkyogFROA+Pjek0z9h9oB5ZZfDEmcEjUCwmSCXPwsuq8agPwAl7bPKl
QVBdy3rF2JR6PAJxSmhJHXe7VKaoxVrXXpujQV2pWUiveA8IRB1pzmYE9uRoGB0LGDKYwojhQecE
OFXwoZqfagBoAaQEFIB0sHiymj4VTwEdepKvlcONUKnLUIL0MG4mQJSLPkGe60xNG92hsGDfpRlc
XCeoWzeqD+RlmIf5TajLKN8RHi5g4I289KAeKhqgBXALFAyTPCEQc58cVfAQtF79Obe199VzZHqW
IJJpQ04Dy4OpUT1qQxDUSsgjaVUzMUwTMwaTlyevFp1KWkOw3bi5Gz5I3L8MY0OeQMIquQllx+Ro
1wIJgB+Xug5GHKA2T3EfWsWBHtXwaACWOJgIHK4dBgZ4qU2CiQYeXLaF6FL6Xn4/geV6yMJAkkzq
tv5XDjsDGce95t1INBJkCoKZ+MHQqKjMNHK6PXU0cIwK+Fu1nukjfsonSAtHwEh2e8SRIu/YihTo
iyaL0iNhfemhCfy4Oce8H8V6YMTxInMe7Yzp1VWZ8XZObpXtACux6mZT/InpFF+nb9lTeT20wUTR
IeN5azIxWmLuGVx3CNC+4VWqsL5HPcu9h9kZf2i6vN/EoXbqiiw2BvNEPO4WMQth8W0J09/KBtZ7
LsJfGhI7kDukEqyG0G7uNRY+RlERydbpsjKXbAA7UszGs+mSaBWWVX1H5OrI5MiCVE9Rzw6Uefw2
HWdScIj+vPTMoOE7QPd7A26icl+yvMlhaaTSo4lKX33pUHGTxiIn8R0sBbtqUXjBerJTL7+Weuz3
SqvqaBp1BcTZME96ltwLNrnaW3ODaXJD74ICPvLvjZyJNmKFT6Lr3IXcsElmh3XOjSoWEVMZzhNH
SnNPwq7auLEh7xqe72u1hOoM2FO2Wrr9wSDwcV2P1NRrErP5ksDhFfrC76sW0GhZ0mktjSAyTlNh
5tOqqnjgbACAAnIvHk/bZuZKJLGi2Dbpku4l45ozA9M5WKUAB2F8AuRPmZjmyJt1px7G2uJdXMA8
131NlALfg3eIVEgil0NM3WZoKvCXbuueKuYJ0IQCZEW2VbsPgqd7n5GpFVOXVe5rzoZClYzR7VDH
w2VaNG1/ZhTKlqU9RMalQP1H8ZAewhF7YpeO7i6NXR6Vngntug6YfOB0Zr8w5TQ8ClN71I0NmxTZ
EOgbnSm/p9AygCEHMQ+vJgCS2rQGrr8e/JwNk+rQvuAY311PqscaWUsxrmTbIuNPRwswtb7uiAUC
Uod30yvZGwxjRAJdj8ap64b2RGuCT+OCYiYtHavQYcSiDDfN71njjbIlOijSroj/IVT7f+Cc279X
V6/Fe/sxogX7yxfwLU0SS/33h6rgn4//y/LT/Ov/af/+/bchsG1e9etP/wFBHtbXbffeTHfvbZfr
/w4zWf7P/+1v/p/373/Lw1S//+d/fKk4tix/W5xU5Y8eOWxsP4hplr//n39u+Yz/+R/n5P2L1O9l
q9+Tv/65f5rroIrZrP6M3EjEcFBI/re5LvwbDqQAnw+SYzhBKCL+Za4T/t9Y+1zwYejKbLx1aHb+
aa7jt1C5BC5h4LaJ4EX4/465zv2g9jIJYvAWLTfaTdsTuPZ+lip1DBc8s2EjrO2i2XTe1F7MWlxX
WcoAJtLdLnZzfLVuQwtcEIbhjDO1fDllG9PsvAfOMrTFS9FdzlUr9tl3j3b8ZojkEwqAZtHqsw95
7nXoZQMYjnqV6uzMsYNQ+qx5pqwnkCoP7CN5vzCD05osSMILhi1QTEITVRJxWo+L6huZYOSsVX27
YTWM1onRzY/MGUAMg0E61jQ0cd27lAdxUO6CIBe8YS3LSA9pPDXljWFU5BmZQ4qACUyB4xA2qMtS
7kJWl32kUv9OqE78X7w3v37Yf3zW//6/i0D6n16t/w/fm8XV9S816l9em8vptSxemx9ftOUP/ON9
wcXzNzRoHmppzzIdpFz/el/sv1n+4ohDmrvUIYvG67/NqMHfeBEWKwW1LvrgJe3jn+9L+LcQ0YAb
YrnArYMM1ft33pfl6j+J5UziWlBxh9/13CFWxp/fF+l2pS9EhSsgIDFwQ/OGUztuTdv/k6jN9pYF
4KeLcRFnedd9e1k9EHT/fDHBzAH5cEm+XTwzxmzt2Z53ht0DLynmprgOO9Souy7HIXvCbqnjbc5+
wehAzuTG2okp1j4DMA2bpbbvJuk3zwLU9bROOb19MQfRfKK4rOGEEVkCGa8Jp2Ity5pasumZQ+3I
7imcjapFnmzmvgNq7Qvpd2sEZYwfLWp+RiST7RIdktXS2ijSoQnS8IHwkYHGRoYfqloSaoW1L6oe
ZpWa0Ao1ro4Z0HPkLw85Uz/QR2UFyo5uRgUWJMujs+CHeS2kg37LaGoO0dUwGe/8xIOBui9X99iT
hncaFsJblg0AS9h0oj1Xtc5jDoUbfrUAQKjzcRdMmVdAyXe1s2/nSXabmSE+tFlIsKQgZtIcCFzm
jLmpRCe+gFwK4fhhqVtlYrAB6JrOzEmBnLXrZqyXxElgkZxbuOcNgsE6/iwhLLl02AwB0SpuQDO0
KfyVdarK/rlmEcODaEvvoTHRtK2QdxIqDcWpeWxNu32yJ071csw51TWzQ24T5BpynCvT5UeSwpoJ
Ye0Jli9Je5hXvj+60MrNenwzcGFCincihxaoLWAaDV1RXVfJ0DAV8puCgUBvUR3lRWOU/8XReW1H
qmtR9IsYAxDxtYrKztl+YbSPbYLIAgT6+jvrvp7QbVeBtMNac225aOQFzIWkp/Al6828s+ufXnjL
sCmG0DgbO1LdR0AH9uK3/SSAe0R9tg2isrw1Abaf+zlkf8BUIrWmTZTZ/g/EbDB/axlO32ro7Q/f
7vqHdTXgIzQD9nyrKoW0hE5h+uN69B3A+DpGfqDW4gT0XulzBIbNP62psJZfv3euMZ3kEf0tc+mc
qiJo0XS6TmVtRz8c0ZBqd/01eq3mzTz10tv443JFKsxDcEnFbFoki+U1ggo9Aw5LaYGKhm0LPKeY
l6hDywitBPV1YJ/WdVT/KVAU1QYkNbuuOo3zeD9SkOGXJIulw2HQzdYWRXmEVruW4r7PnB7dgGVP
T0E0lR/jULr1ebCt8j1YApi46Uxa5savVQQ0uiMukRF6Xaakukr+XtcBMbRdUznlBzfDiv8AfUSS
bKy5wrYo2qfu1oSk8Rz9DOR44+GJobWKfIS3Rbc8rYodDmvf6/yYh7p5REEY8LLFVfhfWOKO3CEg
4MWdbGpwnGs2S0l0Qazc5EKqyrYrqQFQvhhkDb5ukVCUS72gJBW1/hZzBcByqS0W7c6YEzW5DtHV
OGJfl7CFLlCM4Tj5aYWb34YRrf5a1Sy8AzZ24HCue7+knTKEktUA0X4T2w4xJRwDo3VnsbC5C/IQ
No2J2LslgDkRh+rA49joHPaqW9ba6cEVYv3MhhaJXdWHKeBIy1Y0uDEoxjZAWJCqa6Kh8kgKWbGb
XpjzRe/EHsN7b0JmfAyAfecmszzv3MEWe4lrb4yoWNLCkJ/UW0SyI9V4HfVVI0SiJcN7GFrsFxG3
zXd2hOhnt46u+lELw+zTyvGGYVja5iOVErBwuNLWJfGirde+Cpb0EOfoUvZZwIIXOgiYkj0n5zIe
B57IJQnQDb7z1/KZQlBqu8SCu3SY+DLZFDDmZTniTiRMRJEeHjOOG+t1zlsoz9ccUKh3CC/qHc1Q
eB87Mdvvoe0Z/pPLDqs5BznyiMJuZancIancAN33IL2kRT0zEJxIlQkbQCib1Z7R3fnBRBKqvZJn
koDKL16jljQmBkvd+B3nNgNfu7MCXDWD8gDKTp1qt4vyOxSQYfeNxpPnegxIYtjldYt6rO4V8pNV
x26/mUbFNZOVnVOdiJPmkM5p+r6MTFNnN4qpvK1DJuJkWAflodSdZ+/7Yo6rEw0NMiTKZPNfNKv2
oVlrclCsXLAGHyoiDJKZM83sI4ESeV9ce+N9idY73kBMz9UJsSackADbcrtRvduJjRjh5NEfa+Ru
rl7ePYPUfuNgGf4MYdO6SYneFZALDS/JWOnCwa0IWIHuQ+WxsEznyUBiNrdNwmdaP0VB3WVJzbHr
0qqVMM27zClJ71j8/Esusfoo6gY2/ZgHfr8R7TLfZ9AfUzK5UvefKRgLcuL7Y3CIx5hJTFnm8x/4
CcXuLVp80rDGqT7Bv6jEuSCNKb40fHdkSS2Oqnc+FoKbsRUlWgAIh4yfIPszpR4qL9wHvn9Fs7cZ
SkpyCTpUhQ7JAtEUoZb2jPIwsZugg5VhdeyP0laMYaIsQxKBKWvmlDJ3ih02wVhs2Z35Br1ozE9u
Jtd+ai0JIydomfiDF7TlzdJxcibdtKBhByGelluPYx//OpzNR9HGLvB+JICfWeiN/9qmd+dLozMg
Z7rro4k6qeqbHbAmjjUMVkxhFs7cHaqx8s1eUxtLDLkOEIbgv1n3HgEV6xkUVYPYtUqZpZMFYX1n
eNdzNE5pzaROIynaBexRph1Xw3BNHSQAiQNa7gyT4Xufysg+Ef+L0r9yiyHYhe4U8MmoMv0LgkK4
zF+NPnpyiPn+qql/ZoCazWTuKYK3eium4CFAygctpeHRH0yrZ4BVhg0HWwhNAJZQ7rSCL1srbhlK
uZ3K3GhmMeNE3zMqNu7lmDDjUon6nDZeSCStLC6rZ5UWe4QSBYfqzfrLumF9bSXHsd1238HoYf4a
bkflAnObGYEN27WNhk+ERtanQoJBKleNJno45x7Un84v8xMaNXs7FcO+WcWy99qQSQ++C1QrMXzC
6kS4wXieApRnGzSr/NuxduxfP4C/DPEtRN7m/h+HmLXhRrJo9lgXZ/LP+J3ZTixlE+1r9uIML5Oq
SX0JQ9OQ+IKzkF9dWJN/43TGr4750HIpB6RIWFsDl3jLYR+8ijU81lP8IGeGWFXqhLvJbkXC0PPe
6kKbFe1IinQgHmrbV6zBJkqgzUTOhaH6yEmmHTBtRvloMeoYg5jZCJutOl9Stl8O5xzxKMGTZxz5
1qFy21CsDCxqAjKDumFgJwzsZYOzz+yWUvMMRyRGuXHhfONc9LdsThaxA6OFtRkUJoCwMPiM6oZD
HalF7XFRsOjumWWtex4uIsuC3uHjwSWMbwDqmw6dPhEL2sosdt9rC2G5IsfL3xCmlH5oF0DuEoan
Cf3OcqxtCsSN9G3vl3lhfdcDnTw61jxfF33//2q5b5N6wQwSajlsxQQSUhUeXNbUEjTahFaZTbyo
6l+QZfHXSAZbH1piA/cwQJNS3PWQKzYEYqV3viFl22awjN6H+EDMG4DjGD8d4WRYB0nkXRJr/DJd
MZp9yFbk0cjROrYZ9rwBBmhtvmKCL577KZOXaUYUxBqPaJSifyrNKAYqQTmz+wllgk0fCPJQ9WSW
NcBLUHSF4OpM+96ix96wuEpaLAso11TtvqkBHAU1ET4JMhStW/Kv5Isw4qbvJsN/GNbMu3DccIbC
Jpz6t1RXpwlCy6Oh22P52gTtabVL69B5MlmQJSRTi2hKjBZWTT/YETB4h42NB8pQmywzB68wilEa
FK2Nqf0/hr+QtKdxfdLK+aKALzJEdy4KyRERnLLQm+is4aMnvX4klGW2iZwKp9fFrqtH8CNUd7KL
95Mo0+NocQhMTt/9+aO13noDWcqtnQJuIZ4Q5C1Odk5slDlBH5HBxhRjP2Y16kurebE5giVroyYv
N7QH+tjW/a6MatilivMls1DRduIA8xFo8UAxasPJ2aIpg+vWcDygMEAJ5QcA7sx9NBXdNkecf8Hf
98Ry8NHBG0FkuPA2SsAeDNbaOswpy/rJeRdxcW6y4UcV1c7oKziOZfaucALvYM3l3lun6rzm6wuh
um+Yf9TFwRaGlmpF7VJ+xr17aoX553vu9+qooCVj2yLvCOPbRvQIezG1QWfsULvlvf8ntGZwDXia
1CE4aiNP4C1w2moXeVrv3avCBJk4zUdI0lnaOWx+xsh0SRvqZcPAKEQJTzIlo9ipuaG6c09dsDZ7
XbUOQjC5n736DQOOPs1BzopkWiGcGDIuh2FkJTSDLc0MSR4jKvwNedjeoZgJzyJv7dtjsl+IHFYy
7JB7jqSvPJxfgom5/TbLWZYla9EImPEM9m/jRiJ7Ueg0a8pRErSrDv+YZyCxoZhs5PPUhQ9j4Tw2
A1hKmzZF7aa+Tu+KMHgADW7tR7ek1OIs4HkT7q/x14FdY2THhzBuvlStLqGt+Kwlr1dc2O+C1epu
cVOzDTGaXSxHj18MQn6KMB4OE+Yn9IINvL+suOHdSTdwkj8jC9RjPD+0QQQTUI0kLHGT+f7eqtr5
MrggrEEvXZuxGS2SN5lnL8w+2OHTPfWpOEZuqfeFY8X/JiERvRMxNiEsIO/kVCm0S/QHLr+DDEJ+
r2Z8r1V8gySJFlhEe+bbv4bLJIelN6gkaK3T1Hnn2bg9lN3ogYIvS5qQZUYHBDgMRxovB/4yK6Vk
EN5tEMsrgN07Vci4z1hUf4uwK9kt84/8OrBh6EVE40zth5GQEzA4VbZGPp06n66TX/220bnX7WkR
YbCrJmuhdqBOukjAdXvDdiwRIoUtjasD7XZK89VUxA6lwWEc+Mr9mNRCRISF0liI4FJ3waWN6890
WVCSh8F/o2WdiSD6iYNwvfTdeB+5gCs3I6KQi2U5j1lgytt+RZYIJ2pPv7AfvOjokIK1LVwZwhla
izs3E4cBL++mRx2LOi+K7qm3CXcJKW3L0fpwG36pQFfDLiqwPkm7elrDzOMqkt6HoDij2KuO6Wq/
RGHxaFZoqIPFJ4ktGIje0HvbFkcJGsS/zOgbgEDZwcUJtXKVERzh65V2PFuOxVrpTVUMNHuBtyBe
qFH2e6DgI7fTN2hwRdIY530dp3xHveZQv1op/E5cbOqIcOeCC8FRGxhu+sslpHuLktZOyPZCAtVO
8ykXpUq385CZYsM0icw9BEr3dWU3N3Wu648S6dBXls9rQs6f/ORpmj4mFfasSouHqCFcslFEI2R1
fGdgv8xe5ySeyszMIW6Gu7VcP+Ci1vN+HdvyUdK7YEuKevuxyucfckiTOrbNpmVMvRuQ/fGJ5kkv
Msj74zds9OmgHeu2A7KaIA9oP7rcf5w0gmAe4BvINrAWG1jpXYAMp42l+Sjayvy6RvBIAKH0mCY8
euSTxmrlaIJ2D0ia/N98Xy7C/pUT5hldweN2x3ux0IZGhuClyYk+DXl7x9DF5JaXwMTTsN87hRk/
2NguPl1E0J/bGNeM0x4iVNOXvp2xYIy30mTPY1ny66f1l546vcG7clBZ/Z0OzcOCZbiUeLAap31A
POV/BMuVKW7X707VvwgbWOuCKj1BqPzX48S99XMmZakLaziAel0X02+e2uPZYt6CYYzIge6sHe9D
WuNhdj3/4IuVMUmrUGD7PK2qvTpU4cKWcpH3eoqs19jkdxZryiRixASgffD3vXb5WuYxwnZRt+IJ
xh6t8ZKN3FwWMQI+kZOOoM/IUTERTJV+UnPLzZgXj+KKKnen/N12poqy1o42wyixkq7nIZqOlnP1
8nZkTsxpxv9QjnfppL/q3vplSjttbEUcX6Qp1xqkIYlVk2u0BlHBLTc331mO4hndyW2FKtiKrYbe
uWPagAl73HkVq2MVYeJIxkCTPEAnRSZl9Cc1q+y4USki/OK6vcc7sIaaXSfTGUZ4hCmgmu9v6EP/
cW2GyFmsL+67Zusr/mp+G8+9sfm7oQx34a517PvRQ6ScNnN99RwVYmM6hjpRysI77pEJY50xce3Q
paOI5JU/sl5u9ymqN46DIcsvuLK41Sy1g+mfUGC9yBDFYaKzcM4uRKSYp6wSJ7IeclJPprjY+mL5
DYNe762IXw0Sz106tJhHvPHk+ssLVuHUvQ5ew8Tx560EVFQbPjUjfObIq2kOcwPeGgsJadZ5/6Dd
SVibeUACNlwxwyE6hR32x3R7hTvKpPSku4duxB07Ztcfv8Fj3IodohwvmZ3Uf+kMB9SSj87Wiwtx
zDtlkqjIbJwNsOJv7a646f35GXp6AjLj0DpT0opg/SUgBS7UyPhigxow2mWMujdDvdjXX4of32e+
jJtOuDsOBGDzmU+FpZl0JZrxOuPAZmX8Nc9t+bX2TtPshtpwXS08Z6Ue+qM1sU8nWCRHBq6mpLf9
ivlkbZ8DkZ27LKQtz82f3aAQcBkaTt5hjcd3xZju1peZ9Wo0wGM9vM3e/B+23V3MTi2/to2cSmvN
WM91wCBGfCeYmdKXwY+e2G5EaHecHvFAC/QLJzDxhnk3fc0RgtPYkswgltxj9J7Fl0jHtEqjx/wj
bUOGteWEglTRm+Ax2JLzCDjWDf6B5DaXttF/aHH3TXvVtQK3Ok1xhImsYsfpdFiMtXwhtO0wL+27
IQwWE5zBedAdiaU0/1aXcqpGoTN0jsSeRywY3m1zjuzwte7L00DiruyMYK3duNtZOYmWDCut/Krr
B6z/QrBIs62oB73OYzIvPzgcmNdlzgff5LpzQ+cerDJ5dTSaiyDtgXA/xtuR9hgBlAd3VBfSS1Dk
lSXmilEwnyIYxcYPbWYas8ZcYjcXZ4lp49w3w18aj6zcITV8VNn/D71sHm6KGVG9XIsvujR7Rwbg
jNN9vam1+gD6B5B2zjGgVXn0WMtO3zbcKoNG6tEzmCHOAeVT5xCmgeWNsjO4N4wNntthvUzoRu4g
4UCarpzpHk/VM/ZM3uIeuPRVgZ9N3OVNvD7ZnKlIXh4YE94XKqdLxMZ9uGJi3tLQ/pvK5kguG/Ru
+36NmbmB63zrW9fecgC7W3+a3kUXI4aM6/cwmsPTMGMJ5Ai1WVG0h3Ig815jzFw9zpqRjomoO5KW
s/GUBXwdIm71azh3jKpYvyGjDND/of7G4vES9JVLl43DC5O2fIp77LE0Ej1+ZuMcnWxV+6EXjxDy
o0s06f4+7Jzz1JfVa+177Y8aBDE7Llo9uNNyX8R9S29IKGecB/+4nhtc3QQLbO12rRHwQJVnRXvv
EWdIRpoNAtHnFKy7dmw2mF4Z5fq1399bKQXV3pXxT4Tpni7VOvpLlN1pe3AYm8bxrmZ/QppRgbIO
3xOxGsbZ9Q57ihSxys6MLc7ycukPDCffiHPV6PfJTo6vaahxpH/WdolvgsWdfEaaGVCAavyqO8Ti
WyeOCMkdpxkVSTofGBPApV5T0muqXxFUiH70MY6H7+Uax90HSr31+Cnl1oroYqBpu0DpPRX1iK1S
Ye9ywAPIsUhk2fJASsTto1zfaSFmwipqPrE+o9b0rcUykPmtiCyY4GpHayEC9Vzp36tt48EsAfQv
aNe3eurXZxSDAOQc3/cuDFgYzSGFaz68gJ477ez+PxPoDAa0TW3I6NzG30r5p2mtEO4afRpodnmK
1m6fkitwrfQlazviZfQT99+07fQgD4VTP7dRE2/LJv+3SrFmCfwU/FSeR4hIErMqKrbBqHYBOUWI
Ensgkz0hItS1hG8YOyt4zhpz43FrJqui2Bz8ofpzTfRROo7YtqmINuAhf8aZ+Fl3EVuRkz9pgrF+
IQOnS4jhLo55ifUiM2o8eznZ8HO4wrE3pX8YcsZ8QF/Gp6wzYwKeQN8tHqJY2k3yqsdaQsRIM+KO
s+a9oQtRTvEdZ9GQDDCwM8fZoVxhhbtYwR2mKufYTzy0s5U2J4dEwo0TgeferY2jmLAGub+fgzZ9
7qTyPp2BwEFd/Fub7FEC69yRzKmIhM2Og52SzcyKFL2P61yWsPgj0nBKulT/F6TtN26hcm9n0TOK
uTbpMAO/ZCrNvlInf2E9eE9qx2NVVsGrNOtEgK8ZMXz1bywJ+SItc2pacT8veCIydO0dUUbue9uI
dwZvKmG++Z8BGcBXrA4BWaQYd/voX14iIe0xjHOB4Rv0l2vI9rJyP/rIsmsI+LeOZutHQhhTnH76
wubY78AYftfSmX7trvP77UTyz6nRzr+oSCUvL1Aav8BT1evuEAQNrVOc32QRViBVl4QJQD5TZfk0
sAVMcHO79OHu1ZWY95S/HvwCwQtKEuS0otwNrLtmHndVaDeXFec9ppq9nJiE1vbem+TDhKPsIVwm
homFkftwEWesXWS/2Rp8HPM7xWd0ovA7zSq4xwkqtyP5Ej1c4WJ505hONn6oYzI7wS2S89JumwhT
dbt6pF4PHUB8rvS9n5IxC2LqmnP/t5T5k+W4LAN6D8i9R9WWRU908v4mminYhAry/cJzcnFa67DE
BFeE06UH5p9urRSHDwaEoSRnYX6ZJDZZeyxOsComzIIVcQXV4j0WdX4Jc3Msu7I/4mxjVYMw74y2
UhDut4Y7OUnmXCm7PII1xROkGgfSgNbrV8VC+g4nCH/sNdghu2aKLfK7pqRmu6DfJPsUfCuF+NG+
YMkVhwpF4tRFZzvsxUnFDXaX+RQQzUFGdut+4KYpMTPbDbTf6KrJI8KjwWPLQAHlxYDTP8g/Rdbl
t4wR9VPTDXR/KTUaw1yXmBQ0lMMTP+v0E7DNxBDb+3uRhy4K4Ug139FYWNEGmRSFTMCusNllyHfZ
oq9jTJvSUZb0oWY3kCKQI1yEbDdctPbwazuy0fSR1x6eqNhin0vCwasuovGGiX/gDV3O69pWd5bL
tprbmLGc8tCvt57CcgfXcWOU8v78jtOLocM/9L/XODHPvkMWCX2qk1b4MvadbXFYOOIglyx8XAgS
5x4JlPcthgLQTriG9X+xaucjazYmODUvIOEn4AjAlG7JMAqTtvFuOm+xLmPR/DcaYtKVmLfF1BKK
FvjUnFFR98/GLd9j4tS2eRXmOzf2jywCuT1FRsFq12TjEGRN+bqUuC1o/tOy6V5hZCyfForGj8Fb
Po32CJQTNTkX8eT656Y2FHFICjn753JFQhCUfn47mK7tqLuQHWy8yEBDkZVFjCHJ7gQKLmp+UyvQ
CtIQhw9M1vPI24JzFA9c1rPy8Lwnq3UZ0rgspsMkzpHhs9Ipo69QFjWL3KozL3wqHDfLzDSdKDfK
WqcDpL1t56D57HuPseGclgF9ak6MvNcO/4XXw2cyy6EoIQwomz/O7r2dNOwLXTxnR+KxmTx6PD8J
vYZFllwVFz+5vRQRxxq5Slm63PlqsnYjKuptLVR3dmXqvbNzQh2v1vdmUPW9IWSKn1EXnIhC3Mxl
hq3KaiO+pWoUG3es/A+/IaMPvodi47KYly5bcoz4dp8geGXznXKTkVAk1WNaTtnDFAxvadpwlAws
gbFeBbK49cAr2ztXav9oO/l0QJrKg9njQwnc2YHTGmdXprZayG1e7fxkc+hTybfmsBANeBGrRQWj
DZY9+rDbHg5aRaDgVkHwPHkRT1+Jvzah0JE31hj2DGBl+oKMBDq3XHNzKoO+v3UQp5xx9e495WFQ
nqmjOKyLoyuBdG0yZ3oNq85h/w7axud2I3LK+i4n5zho+4+M3SkRVvaYz/bAQO+a12mDtEhQs3df
w4Lhnsf3OpuoQ3rNasqe8aqVCRVKheXQtZ+lE6cADqxZfUoLC0zVqEtXrO6dyxv6CwYh+6DWj7Bp
uI3iE8jrg61caPfNDCdFR1Sjfl0gQE4D3b5inhyTxpL5CSYrCBFtkTpEFnM4RnjGMdAzSVqzu8Gg
LHJZmPljfWNZrMU8zmISjCfT/opxsras0GfsOkSKOBXTSdH704X2fN46qPMpzNh1B2O+V65cXyUm
0XLDwTok6VKtSWcKvR8wl91HYaT/K13WWH7OZmiI02vDTg5zBubku8d3i9lL6PeoDAShWWrZonjP
PzJcne9M5cufybX96absQ7NVubO8oI7xz6UED3qFd+VvKefZcQnx+/ftEh0gdbevUeGZMvEBlWzR
70h+99jut/wAhBFpIipRIzAueJgkIUlklbKZLmkXmTlY0APjLxrkYeWIW+0n6F8SXULx10iP76sB
4LwrRWo2AhDMViwALknfkNvJEtVf0znTv3mt8qOk1tuE8PvuSg1BJV1RL3nji1WP4S0UBRKzmEbg
/i2pKSIjiH/l9FlZqK9Izws1ljvjYO5FA+9bd0QNeS8xyp1X5KEsXK11AaUC3Ye7wDjollJvvFum
Ja9ZMqfuW54WJRIs11akXs6uvLecYuW9RwBxobgxNqXdwvqzMIbrCi0oyWA6t/TZ9rT/GZj4uq4a
iGZ0ZS7PS2qKbZFzfGwJVUDPNZMVjhltNewHIcfll7Eeu+dBtbRc0RIjwc/sElAbdgwLbktjkjEj
yZn9NFp+FqFoR3369CCw+jPahMLeCiWoXgP1XXWLvs9bZ3ldU16JZsziGwv65C7AywPlQUf/OeU8
X4CCmmWjp4oVK7CeTe65OChdBtF9w6zYzd5tvY63Q8o0IpuiBzQUMc5PZmi0odYKw+aazc7vY+Jd
BvPqRhIXAZtrvK5QS8LEy8BtUY8s+uS2GX6LWn3Qsg2b8Wp9Xb2Cq3sIzt3ksT5kFokVa73PU/mE
VbU/u0yGkIwFDUM7FMEzSMoBTgna/sDDhp2HuMfD9sm2md65AVh6zONLT41hIn20+nbl/sErtGH2
JzbpTDvlMMvdDs1E0pA/eolgxrGFDP+l8KUj13KRt9CyvbGCUIfUNtFfGsVE8ngt4rxNZEFA5AmX
2b+czochCipfXH35S+mNCH9jNipbFMatf533YMmuyPvZEDzOfmTu/Atr1hqbpNeRu7mGS1Lkk72n
9qQGRGaCdckUNQnKbfoO44X6Si9C0i6jQHuxUrWcsQsgHRivSqG+LB5slEuHgQyNf2DRi/cg6K13
B4WEtw1iE3+y7y3vbA/QAcZQL8DUPpAjhMn1QVdzDFimugLNnNFzcmZk6DqKVIuziirnPV/c/InY
KW9jebYmMJz54Q8jzuGSOTK4r5b4p7HVa1EgfiBj61fiMjlqVHCYjppqM9rYMUtHvYUkJuEVdJMA
VVm3d9hoIfsQ8pt4tdeeZRMzX/FEP3oZp/IG5hxr2avbcxOvikY1qElRitRP5sXPHWPzk4FeMg9F
fqdDRklh9oMHbP4CdPYjnDF+KMaO2w2T3pTYaPdYkjW7OS93XlquB/T3HxRn4ZOZe+srJnGSi++a
LAqBOiJKwmqMvY/K9KXDGrLz3DQ7NsrQowgVwZQCEAeKm4dU4Khct9ILJST68lsS5XvWs/VpavFX
c3Gd4Ip1UIrWa8n3sop4uifTqr102j9HC6I37PsnrQhqKlyRI5TNiYL273Cb9u/h6l8s2HfFtJzJ
WWaIseKQxIiFSA7ZMegMLKXIhFhG0ge6nXtDM7qK7SBXJiaMkhkELB5UMe1cU+lsdfRjFhNxJ2/W
kgCpZamf1iV/Bjm3JGMbH0DsE5kJw5gXOQU6L7aUCc2/xdPmQWIBx29yz53e/EjlpJ8cLOhnALOV
T5qR6anMuu6RxC5+Yrd2gpZ5O/C8OIJp4TpiZJAkRRE+eJhL6wMzdZfA6Ypr55qiqs1ZNqlNC8Jb
sbEJ432bfAG6aais/JVqoTqn7fCnWj/fB2lt4Xi3K1FurtD5fNOH7npfhC0OeuZXH4h2mvtgyR1v
Y+uB1K6J8afZTAWIQICTNL285LZ/O/aYVV0qvTstGvnSu8U1QzLwOX/rvkYm3C8ENaK6HJkoWP2l
yFVSoE+12g/RXf1afmdBpqQz6eghStM9jJ2+A3O3M/2EF3VCEtiJZSV1sPbPmQ6H7hZx8wKHJ3YG
vXWXNmcQAYhG7bPoep/lVrqODABKbEdqrACUcaiyvsqqdP6vsBYaroj0t+K7Yz5vuD1AXPDVQ3qp
/zqrIjm8oLugp5uNPT/4eTgOeBxE99oT0PxYcnj6X6Kr2+dYF+MriXGFSrI5N2JfS5fvYV5DghWw
1g79Dr5B86hmb7KAbqRN8wPWKK+uR25QXIrZBkrpysKeT4VEB7GHQmLSU6M6197F7UpXQQ+GXd8r
FxiZRFNgVBvKJYzB03RjnQRoO5u9VQSuwAwVx+1tozwHK+woA/c0LzW2uNyQe3QrloYhWAWWhHTw
wcmjN4RhwQ+zfourvvdavpJ+WF+QDLLSIMcWxkScSzwyNTcT96XF2o1xGGBTOBazcRhyBm69D9bW
jZKhmP3oAgkL9IQ1R+H8ZRTX920nq+p5dKPpGV8Ia/6IkHMkVSlL/sSj63YuQVWk6w55uyte4CyR
HYY4gsxScBJjvF0zNkZHgrid+JERxUhPwZQevkI+Ip3DlcVrYaEZh+1G3KVPjhqJmMciyqT7UwjL
f0OKSc6f21w1kjJ1bBIBU/SdycAM0AatINeVpZ5H1yIy8o22SzbFnwHSnuJWZrQ0/MRe/SN03t+G
ysltxK6Wp/dTRoD5hTBB8VeV6CJRVUTyobUZjvKaGhEcpR4LHjmzYifomBdV53gY/j8xgMyFpHP1
6XjlRLMJTdFd92uBRulY2F02bgJEf/axzodw3UcMkwY8+dLu75e+dt59mxS/jVlKMpRaUGGMPSbg
MQfgNWu15SHCZsdJoSIwiiOMCeo3RKWicDowRHp1FY64AuTmNgavgiKpCLIg6bQZiz9EVYyIwlEg
26pzpYOXsi17xqSOKG6qbnKDjc9j4J5U24FVZNNk0IOLtclR95t6uhTGk13S0bkF9w0LBOu+Ksyq
jrFbmW6n2Zd2HDYtxIZee9I/InhdoMP1uVDlUQuXwNqCNSTDRbKskT71ffw+ijkEUBAFor0UfdZz
M6M+9EDU4Q24IBzVuLmxlVB2U/B+4PuumdCVDh7iir2Wy0Sgkt5BFMUwnmIZ+CTYhTCjN8bH//cT
10SGTbQ/Q+ndwhvOhndBJNj6OcK3TFEeDdlNKrOlOCFvNMszBUBLNV6m0XT1T881lVuIHjzJvDrw
8f/a/rK3uDPdw8xHVt7BXZ14eC1nDEg0DsbupgWv9N3pyXH2I2InL9HFYGFcb5HEkbJKJNBt0LLi
4XpFiLalOsUC0pXrUCWMqbPPPEbJjACSrfgrj5l+TNOqqwD1dNLAFkHXe1eWpbfeBDSomuNUZl8M
ThrM7G0MZUuMbfg3R87ivUfDEHYUWX3VPuY9odgnaQ/2daaNJBMrqse34GNXA2PMbcSjWSCpgoAC
gf5/1J3HkttMmrVvZWLWg47MBBJmMRuaIss7VZWkDUIW3ntc/f9AX5sqilMc/RGz6OhVt1oCmUyk
ed9znoPKt4itynpcMHrGDuOwiW+5KoF9QaohGRiLSEB7GNNPsKWfl4W3acjaQJG40N1LmRIZsaHY
osaLOiUo/aE0UfKxw9J95HA4ot6ltEMb4uNkg15/KpG+Dft47Jv02sot1CoaOEF01qHC1PwG6F93
Y2aT3o3G2sPb7wbNd03k47hpREWH3BjCHgh35DbmeVCX1rChXD3cI44e6y1Bqd5NH1jNeEORuiMm
WBIog8EepdWPfgjG4lKCfPuAlJvmGWPJAcbAyMcJIYh8737o5zHdObNGbUkCOQfiPgrrcEc5KZm2
LVwO+IBmxVUKCX77ZexcrgjEbyNCjeAeIvlBP+Ve1IGPqMyrWv1cckgK9qMwWptCuUPCfNjUjrXt
cWz0e12WbGM2wbT5rULDP5BaWnRMELZcex239fQpRONaredQJCbSx7hvd4iRx+5MF+SgXcREaFln
8EZTTh+G9gngwXNAiYNm8Q/up6ig8m5sy3XrlTLbmiKYv9kId0P2aXDGG6sd3SfP8LrrQkmklGla
yepm6lxTnTOPk+isbQr7i6UzM93KOG1aznqpJKWaq/Q3hmms6I8m7tdiMqNvFvQp5MKWoe+Q/Vi8
yzxrvvWiptkN3kBEeKqjKL2NUgz2W0rfXQdTO0gdRIIjdxDUksp88IDTtH8B5v8PPLK35Y/8sa1/
/Givv5T/Bi7YxZf2P7v5VmHXfnnjfl3+//9MlpTKsnG3orDVUtv4WIcfTfvf/0mypKNdwRFImVyD
cPu9NvNRKkYcrZCMkdsi/2V+XUInyZ7iP/9MqvyH+ZefewqKHN8w1kpsw3//768zMFCVvDHYGWpJ
AXSX0J+3xrqAyo2FH0zttU29oMCdvolML1GI1KtsD+y9vlAL4KXOcW+vqX9QzrCIOJuWcqtsn6LU
TZ4NoV9CS8ewD7wSKUvajvAD0PW7MZBCJ7wnQKtPKcw4PfBHG2WYC62v3IRUMj+Nsgw/Yy6zH1yD
/COHVhoBCYsKRgKHK0qAsUNDHbXFVhNcsefoiwa8KR0uhzhxnPUt4b6IE4g7Fy3VASjUiB24LVzo
XgXPlav8aW/meD645YU+LHRV1WfSKqcHu9ZTdGeoPFJrw6xIWjZqx8N0MU8xEn57avWmSxukx5Hl
5h+STMbLPWO+Q2s4XJgewi/fTOu1sKoUUa2dX1PPSj8DSJkuNKlHV3D5or09Ek6OHhMnCELWYi1x
cn31uyY/I/UXlkw9DxwXwuK6CbPxMshSmGBS7XA3WCQLULaunAwFpGxBylKlAhyvq1HthyFCF87Z
wePMVluIMyoXgR+tenc/aU0zK7Uj+1MaGcU+CQLrCthMdcn9ornnsvVY0aba+37Q4W8RBJqjE6cx
QVElsPQ1gZvjN58uOzWfabqxkqa/gCE+bdPEsD6UrpPfzpraLJ0V6NwmVOdN5vbVC2mN+qJK0Z+s
EGc651NhBChdSic/zxJrxCDcy1uXvteTwOt55syLY6VI5vvZ9LBO2knabFnQonHDJt88IIWhfi/7
pRTYeNyyjDGcd3Cli9VopBbzR1SXVdzuodpBHqNjgf/ZbeFwJPgGAmG9OCaZHeynLwYmskvqRNaS
7he8+H2HAWhmoV4lfcXNtazgBkLAWENqDfcWA7DCDknmQWa/xKzh8CdDa+8Ax6TXi0PT4o7moIUx
aD7BpM0M7uGGJusXQIrrDxTV+TLUMwvre0uvDwtCMJXngGij7RS5cufVFhaq0rama6oCxqXZJfQm
566jaZpMNV7tiA662oPRgnDCxbW7G2zDf4hmDWZr1pLdJ/BT4HQzzfTbbhqDehuEKdj7FjijSyE6
NlFAISG5zMNMXsPanJ8dbTguuMGsL/ddEMirtNbiQ+TZxryLcorFnLVoTGpHWPKhhl7j0Hoijo/s
6CqW0DabXhn8zSqgup5Azc9CXVwM5TieYTeHcmVKy7hXgUP5XilnJ8xfr91QCRTOuuWkFpfXkQIs
zJcsOiq4Eqyng3FvZyKwy/bs0PlWDlZ8bXQDslkx5JcpVz5MQEjw6drwE8GEsKrwjIhzF2PHFLZb
VE/Gk5Bmfp32S3V+aMWDpQvFooReHzcNyoqVmXvDua17fW4iqv7pTJ5/H0gfr/9UtuoDIpqWk3na
KrkJJTydrY/+oACZ5Ne3lXZlAOBOEvdGmV8lO4OQxW8dGXnntov8dNW0RnqH6G666NIYTWYcLTLy
sWlwQytTF7ezksZ9YSvnjAoPSj4dBs1OoIpHvc0pGP/AYGQU9ej4rsB+jAPrcCA/t25coPPxhpye
HsUKYbo1la1oKX/Gg2vdMbkmctLhsFPLnCnpJXZtVCtRxx7yTqVQkES0qRrOVpcmfsW7No2Zc3YF
jTCldS4p+/TqaoKoKdetm0AfLrHg7bwmc859AMTo5YckvUFU7FyJvsIXnVJkoWE6WZss0Ai5xhDY
iKq6DPx107a4HVvjHB9HjX6XALtLUODNVeYaYI0AtUy8jz0qYe6wD0WjnpzIiR5tLxs/la5dfXU5
OSLg0oba9/44/Pi1If/R0eR/gSH4NwIMmAJ19XunkkeCX//j+suXGunaa9DA3//iX8cTwzb/JqS2
kGZp00RXtxw1/jqfLH8kEYh7nkR3Rg4Y3IB/0AYkqdi26eLQERxTlr/2T9rA8keESCpWCv5hW+k/
gg28hXNoGB+aYDCPQ4ppewQXLceXV5lF1KbDGBmEuRngsiMsxbvG6vSMSooTwnMbIAL3i/wDt79h
Q+vHorGLobTkur7GyPkCtAutnY229dVIHjs3MdLlvxKDfn0u4ooc1+QyQblkGZrXnwv7/Shy3Zv0
zAeOKMRl73UtLrt0+hpWFOlE6n82Wk4oYTrflWV9l+QsCEgUn6dZTOcO958URlZduk9S1igVkDE3
KeYK6KJXDh1a6ry0E3LMAshYmo0DPWer2bLWdQ0/bROwa1DpRHTlJAAtySnaqWZa2S6aKurZE2Vv
cVnOlM/+/D3637E6bvsf6MLqH0zBsvmPsy7//qWFXfBvcNiXS1rV/3zaX9cF34Swub/4Oeff//s/
f/2Nv8M7YNpYvCvIEsFz/PXS/PU+SfNvJECixrNNTvSWZ/HO/B3eYdnAO2zAOEynBWizcD3+AbtR
f7N4vQgt4YYA3AMOzsH5/r3z/nKq/9e0dSDswOvgH7KXuDEm7jKtX71OnWZfJEE2hMUw9mua3/nG
zWtx9mo8jr0db9/avx5js+8yBDYvib38+avHpIMySY4mFsuhUvdgq0Y8V7aghk4Zs35A1UsIZWkX
17OZp8ih2hzyey88ALaxO04G239ZWusp713qjlONsQppvnGpgfl+oNufZpeJtkc8F9BLb7yBHsvi
YEHfV3RjXGxN1bvDyjKl8SnzpXwcEEY+E441gr4fHOAFYdZ6j1FBHtjKCrTY+GmOv4AmBKCDJnEx
kdE2Wb8/KMuKcDD03Nk8LlxiCVZUBxcugAe5xqkVr4m/oQPo3TgzAUP5U6BP5BouOV/vPehg8Ocw
ge/T8KAq6F5IWL2pUpceTsZJ1txSqaG1O160dXri+71dEZlOEGEIHSPj1JWKOiD7yOvfPIiirgf4
6FOFR+PcF96wDeK02Ha+459ZfUZPRrfO6v1Blbwzr7/sr6diurBcR5lEnFoHoWcVPUjqdlSJZ/pi
+FN6gsZSJ18PU6buEJjitmxQ9Z0NiZpR6LXFbpysEoKudC/f/yjmwbirXxsob71aUFck3h18lHZK
XGpzWN4aSJ/Vpu9CfU28vRq5MY8VgpECBsFqQphy4xIkMG4g+2bXFeqfaI9IYknSaTtxJbVESUFs
z/QSASd+IJK3u4fM7k0XKM0kCrBFWLeyjMmYdlbcoVutarutOMORHrLqaK6ucSDr59Ew+wE0SoyR
QuLR/bosMgLUt6RWZ3JxxBlYxNQSgx6SNo2aDJUYdcKzotANwS19Ksatp5v4M9ctvKvvD9fBEvFr
tGAcKZO6B4UOd/lhXy0RZOFgRpw6RJel2yEIs6vnyTemryWhNSdm5mEY4a9nwaNxIY2hJ4C58fZZ
iBoaO4ihFHU20IbSa1177TZde2UaZXQXt6IlDdc2cMApcWNg4dxmaVXf67iYYVggk6IeanRAuMPi
YuKAvQVGEG/GxEL/+/6oHCwSvz4pgm0XA68DSMQ5OFa4Dh6iqWgC1j5j2GWxl/TrZjaiTVGK8iG1
yqHYvv/Ewxzu5ZGWgrPmwYyygUfBjXr9QwClLat26oN1xfv1oFPH/eGjLeo/T2VNgw7CLNXHSpBe
n9FM5qSCzsHd4lTsvpi1mTy1dA6CNVLh6byaI44fxDcmGMJ11j/R/5lpTGHtOLXFHGxkvz41QCvP
5hgKMsc+gFABsW9jGsbGirfjoUKBCn9JL97q90fnt0VN848r24VBZVNK/bX8vJqlU18kdoqDHKeh
Nd22FHm33qQeK2Nu71K10EnKsT2xfsvls79awJfvxovhsqY5C8lLH0wCHTgmMVQZAhaxBBrM/jTH
O+1VGpoSiVqfqGDNVGAaJyCG3iKjateQ8MamQvvkw/vf/8gwL3d+sRw/KF6Kg49iTTQvXUHuw2zy
MLs15zMc6/6pOXj0MVRJPc0JRTDP3s7BTJPV5NLbXkHPE+epnRTbJBm6kHwvn/pKFFjW534Y03Mq
/hbkAHekZ5Bk4TdknRFlDW6vq85FDRs4obr5/xgCTm1L9VbCCTzYTqlWJGaIqX5VpSEueLBC5xxv
gj9/Cqw3ZWvajXLZzd6OQBnUBp4BnHq0b9s7pxiyFfIK8+X97/I2IpQ9mghwyRYP75B3hrrv26c4
+CjlPDLO0gyzM4BEyQ5ORwZL1JxvYDcFe9PqFMhoxz9//8lHNkfOnAJxL54egMIH76uKxl7HLRPJ
ihdBVFSECUJ0YRv3NN+8jdGOONwQkn10pqW+OZRo/9//BPLIjmNbptJC22hV+Bxvv3wTVKKz3GXH
Qf9AmTtPN/QxQQokdvxA1Sndl3Ub7JrO7IlKQmuUxLLbJ5IO+Jw67YVMh+laB5PPTttQ6Xn/4x1Z
+XnD+IEgotjOL+rmm2VYFhEHc0gFBgiM28S2u/sA8QmqZW/urxBFlfXZ+088NhnYDJeFjbPbb3vN
mI9kCZoSUq9LPAfl4fnSGozia05bFaEaHcfIdGhmAhT++P6Tj6yquDE5bihKBBQKDiaDB80904UZ
APaoOIvVGCdlOZCQFhBNt0oa29/iQfVPrGVHnsoE5K4uHE6nJFi8/f1HFdRIUTs2OgF7TgxV8Gno
s0pua3PoaDDKqIvW2Iez3fvf1jqyurkWbXzebi6A3P7ePrge62zobChyEZgE9B9x0eyB4Cu5uEUq
giKJoNoGNuipLeANiRgxNvsLbOjGz6mdDIPAG2sO9lUvxM9IEfGwz5LAJTMjyVS2JsopJk/Cm+av
UWbOau91FcZcjdyD5BMy7lJwG/48nMnUdT+4tN77VTNy/NlLYqCm80ZlE3iQbEaK1JikAF6CO2/0
2VQgFjQDzp0bqqD2k3JHE+yhoZwbFxy1t5N+gXi1y2MaLE7rIJpPrQbVoDMm5EQtqUPjtsNUeP3+
cB50rH4tYtyETdvlZabj5B3sSaZnpJ1GPb7KqE9f+sEwIE5Le5RxdYEOIMi7dZwlYhP16XBl4MrD
tDiKG49oyT02ueLcnbryPCY976ZqhbrtEaOKE2/zsZ/cUQ5dBsnLpQ6Xc3iQAZruEFWoyO3vMWsa
UQ5V//n9oTiyqLoO/76L6Q0gz+EZ2vJIUeXX5/QVknzQZy66YRyZAd3iVkQbF6rRlXS5OAHMd8c1
oRnixNH66Pf0uPSBp6NXedhFxHHTYR21ERHHhvwIO6ZZx0C6rt7/nscO8FyoNC+uhUacdfLtG8Q1
LqPallJPKLVNLORQrKTo9MrzrewMcjb9mCkrvfOCcuVOqzo6cyvgCQpV8HkZJYTdwfHLn0Ncsito
8WLtyRA/wIRP9cSA/L6o8qZbVD0o1LDGiGXAXh8YiW2PWtR5IP0dNgpyVCmri/ilLIbgZp4Iz52C
+GVshX1ig13qtAenRouz6nKE58mUJA+Wt1zUSNpCZM95XOl9uqA6896DjI4ubE9CCcYdeC8/KfmQ
WBMEBDGIeLiBHFZsdB5W2R+/AXwcWp1sZcsZ/dfHfT0QcvKVAEIAGEvXSNOHZp1N6hQh9sjthcIw
dzsa2LZtsca+HW+7t0ZE74NBsiAaI3KImg3KPILxZNWrXSZz1MZc+z/NxAeVa7DKBCSXyHqbSBTk
WAgzxy0hPDTZfUW0cFSk98qZnV1eoXOVYSC/vj+Vfz+ELIXs5RK61M15cd9+3gG/UNG2FAmAKny1
2AlQgyBbWUd6BPny/rN+3/AsynxoCFAY2FT9D8YmyKzCkBNjM/uxe9vNkPXXcWo+VSTLPUUFALBU
T/aJL3h0HrrLYmC5rC2Ux99+Q9BWsDaR4qCUCp8cyyc0yqdQDrRFYH2fkjncGhlB0wb3KrK4Zytf
IcADFZOMEfEpGmv4+8NwbMi5S1PtpNDA23Gw/ebwCLuBK9VqLBpxFkD3RAeJqZdEwWj0Txyqjk1I
iwqQpRTtFBblg9fQDAl+qz0GHc+O+dANZJZjokSNGNEeC70Ej5sBDsLjQj7skUPpfJ1lcCIwwblo
udBVjunGVVa0c+w5HD96aYCjLbURcd56Ve6hFZqzLFpP2g7l/v2ROrJ4WctM4bbjYatSB8sszXSo
qh2f3enlcN8jjNsXLlSXIkV0VdRWeq1Ij1kHWlnNibn6+1bGWkHB41fNnIE7eHQs55r6hEeJxjUb
Ur84hz23cUbWoTD6yLhv0Vxc1UQR6B/CHOYPcBnievP+1z9y8eZDWCbFWUqYtPIPXphJY0Aqe8mH
sPLow0DWyYaCrrfYk4yecJQKt0gip/ipGnA3xdrjKOaXoThxwjkyFhomPqUxVgmTK8HbNyiaSpHC
tQvWTSDnT7ABYvusQTl2HfX4XHZD6dXBdoyq/tz3EITRR0YQ8/T+WPy+sVv8iku1GiUbspuDl2bC
7+E1ThRQrcbvy3TIN+ROn7qCHHk1bcWF1KX7uLT5DgY8d+EPuwVrxeB4QbnSBLoCg42xuhgFaLI/
/kq24gpMkcHxtG0dnBtjxCGiSzmr1CaFDJDCi8yInLlTy+6RoaOsyZiZiLdglh/8fAmeUC2D5S3K
/eo8zIkNAV0VnSg3yyOzhOaq0pJioUWf9uAxDt39yVqYMxi1MGKW8/Acdj16zSgqms92pkJFlp/y
NhNJsRuYoDEQXyP4rga0Jqu+Tb+4CK1AA2nnZxYFCJmEHXVr/jG0LH2BXRkmJqlbf/4jUODAOs4n
lqY62B2oJWp3Qry6IqhSbqPWw58kSuvEQrb8lG8raIhtTRId+L1trvwHp7A0q6hzBDzFyNGHNaye
O8Qn8sksQueKM2tzYtVXv5fskPgJ6N0O/a4lfeztK4sa2Gg4+OLxDamZliNOKKVoAgBc7HZBPSKQ
y3ySb5bkeIAt/aZNxhmgGzpuOsgRvJ1B5yuduNkew1hwBiQRYCT34fPCMIFGtHlzFbdNfeJgfWyq
WjhTmT9CeFyq3n5sNUPYLR3fwP6P5yiw62hvTGLa/vlvTkuU/YT+kGOK5Zzy6igYwh/AmMI9tpiJ
qKkXjKMj6/bEU46tJVqaVNCgzNq/bV4k3kcWWY60Xwrf29SjXZqr0sMalEoYFOv3v9Kxh7mcN5lf
9PTsw2beOGuR1elkLGTz8ApNcX1eNBSPrCLwzt9/1LHfiFfcAfRAaYjt6e3o4UOrBkjCnOI0PJhc
1s152mbWierYkbOi7dIgoeJMeY6WzNunJOHk1P3IatJHTrvmWF+f4eemT9w8jE2+ifuoOvF7/f69
6MjwuriLSIRb3cGs0DAhSrPjThdweSVmYCxvQYeOJ2b47z+U1h5CFYWeebmgHqw3+C0l1Qz2sb4T
KTwoxw8JjgC+K50w2P3pL8Wz6EWy6rMOcO15O4ZdLGuYxTxLW6bYVC5qrKBq5hNr25ETJiU7kwlh
L5Nd/cqzefU6YXafyBrOCZztG+MbfgACHGQWXMzAzEhsAo0Nzr9+EEkQ3wxZWF3qeOr21JdR0SHg
WyU45Tey7r4lQ+49jmg2ri01x8+NwAJx4lh3ZPjthZ3NDdBaOhoHx7qUZMIo85hWi1JvhY+NVooD
JpIGrK8+vT/8v09hKgNqifDh7edhB8NvachTCHU5Ngl8GmZOf28ycGblJoQQtr46eIzcodUnvqI8
MpHfPPfgO3rkTY9FwUQ2AgqXuja/QFNOz/go+KWz2N3lg3jqm1GTIzC19q3XJ1+yxAPFCnMChh1h
Fqu59vqP7w8H+xzz7e0uyIAsvSRuI4gdDoNaMnuiiezh+bbJlyvvcccZqCXLOU3xTmQ6fpzzHjGg
Qg/60214H4kw9O0Ypl0bL77KHtwRRE1xk9tlSg5Y2FXcBUyAPRG6F2vPD586uygI1HOsCXFftc6I
ybDvA9vgXOzpLcm5xbQuxCwViK8CE7QLcsRYu24ScoBuvDq5wAo86w39Kxj66K1QXup5hsDSjonJ
RWCwxY8GF8xD53GHWs/EsN1TkIoXik6df+sLGTW4dzURYHSQIP37WCg1qHR30utqYHpf4WrMcBcP
S7u2LVQ+rNCATC+mHaO49mrpRChq56JmnFSJIz1GEqw8zNYbkmKHb6PCiol/rsPb61SevkLJgs/E
RBbNmckYUgII7OFHLVKUJISCV9OVJjmw2QYE+jkr/DhxtxVdx7FKFEA5NIeFBx/bOv5qxyTIN7Ta
gEWpAB3aNiYAtkH0uGRkABo4hJ1mrhvooVvpDnhlXVyXM6ybHtxMkSvzk0P21PemKVO1GXVvXQSg
r+EYa4gSeZmTMykF0lnqgZCAgsZJSKNs2vlbZXbli41rPIpr0PdhCe2Q0FGufRgAwUIPZuOtZWY6
2ZnOY3jCKq5bCzlBbXkrKX33YQhp9qzqMSyHXeSGVr+GBRmaxNlF6QPuxvFjgzSDeJ3s3qw64HiR
XcstMaP1j4o4k2+I2YoX3zPmuzmNi2RN/o7+jlMf9lWSOHF1U9JCyDa5EmTfWAbpehe+yTVxnSk7
oy0eBO0H2XcOdWfshs95Wgfs+7nD3HHi0hthaiWlvCbbN7n07V6j7SHMYxERRsGwT/D33ZN5YnzB
LE4sQyRdA7ng5H6LyxqoTO4G4aNJsoQE2Qyrey38AUSSlQzO5yl3ETobXjHfOfCecAcTtT609gy8
Poqyj6A2IhMLZZwvuQ4BKkBmegBvQdv+I84epVZpjwh7sG04hvEo2pt+itKvSZwNN6QatF+Teiri
c2eQ8TnuBPx3+WgzP6VsHgvSE+SqAoIFbWCaJhZ0c5SXU1HUzhbVNQzT0ixKXMtyFPY29EQMdQH9
By5/3wdKO3kdATMWlksoaLisvkDLMUJsam2HtHz26csw/0CzZSRej8aYoIHHrPWoeyMgugRsMZVT
Z0iDjTWiSd7FXdx/zyFcfa6qRiabuRRwTAmSp+RBUat8TrM4B7FYNT1cUTqTXzsnMYJ1mUcLXS0A
yLNuMtOydyOtH6TQg5fX29GOpuwyEkvYC+ZlgmyMXgOed/FAvSQ1UKJVJicTRtZiY0Me1v9MpJN/
kB23TTCAegCs3JKtY9LadTazCocQ4XQW/Sg8iRnFgQ350c6D4iqf3BjO8eB7n0WR9x8t0JAsEfOC
k6KSBfiQOlqVrCOue3otsILeGsDkgU6Eqv0gMGZ87JaSRFfbgKCAUpLCjMUqDTc4g9tnUeH15l6g
m9tZ6gmE/azVJywE/l3Eqt2twybqHigHzPfeFCxoTcQhuGwq0N07NAns2L45YaqvXAs0XDTVslqF
Mvduc0J3v7U4bfsNgNNhq4m2sTdBZAz3Myjpr1WfNreC+PNwVVq9+DpUHSYwwxsSQRW8Ik26Yada
E/mc/OzwA7xMxOdgTwUufI9+K4p5oXVjY8kfNENM+CMY4WIGfaHowTwMJD6CZhh7InLjqHEuxnLG
/Y3NsbtOu9a3N9rqq+GSoKRs3Ig4Sj8E5oCflYqW9QFWKKseee7xgyBg9itXNgrmvm+5mFCj5CWa
uvbRUv0474VjYvQDueBjvxd9+yLC3P+1/GSs6iwUNfaMaBWEYmZ+mIb/s8Ab/dKij0gebXD9H1m8
PfdKWFyVAWaVxbfWJvhj73RGhfAQHgup9Hb65KagqM98XtPxDpyJJhUbTZu6BZSbQ/pUBHCjhDFx
48TmgnGKRzoeK+Qj2ZXZ+vVVxVy+wv9o1JwFKtBhtbSinFemy8W5QeQxZnHfBhoSFZ36Qu2XRIUs
HoJLv04acP8xGDAiPmxI9l4kb9q0Zq9q8TbKvZpsmJzwapJbGtQ+oQWOhwoMvqRFuBh1yBjJEEvn
pou0c90ZCc6VtgIVtQJBDKjcgy2NmZ1u0WNWVf4DjU9/ybJJmvAsdFtZbJ3aDJ8GOH+KDF61q2Ow
4ClfE4wA79pk1DQwWdLAW3ZuVCr65JC+NwWzb9oH7mzcNDY5QOugy+2vVeiQGFBIVd3Kko+/lV0Y
EisQuuEKL20P0HWUJKTN4eKBEnFYPSS5dKMzlgHsmb1DDApEBBi1qx5E17eABfZ55uL+3cJvI/aF
J2xajPaAqwG+CzEsUPgIq5U+MY45nSQyVD3C0Dh2aqNfc12b3V02WO5HhXkyWhk2GwfhSZNzN0pJ
33UkiJX/Oa9ChdvDEVd1OQIDhoRWEGUDj3cdjboltHaqh2Dfyd772OPUj87jqh6vyZV0a4CfaeHd
pLnMAHm3Gc6oXwqhBvD67TgUMIEyr0SRF6B6K9aqFBB4sIJ37saX2s1AkLaVf1ZZBq5/J6TAuQ2A
oXRXfuR433XtDJ+oWOI4mWLfeUT6HfdLTmRqrcwKozfnQKS02eA1zGiMT2TT6cH8Mo14fqC/IJ9d
BzCBI+yty0k0NlyWWr/zcOPZXqxuCKfybo24bR9KPwxv7LkKbsNQOtMFhAXrg5qQ6rL7y/GhJpcO
hwvJ0Mna7VEuruOpmT5z4APBUOpEQc8TA5uEINahX5XVSBABR5PmPphS9SkBi8AqNU8JCJ3Odm7S
JgTagVOHznUoNl1ZeT/jxja+wHKdrgRpdViWjQq+JuHJ0l+Rc56f4eMlHMw0J7mHVzm021AZqFlq
UHpnzuil1YO9cEI2ulV98MD7EZbrsQ2IACo0K9EKMLH7aZiSML0o4zhPL1MLcwpcum6KL8FZ1whT
UpFChwjTODlfskquu5zQp3XpVGBSATHRZlXICWqC3Su/Yn/Lkmxb6dQjLrCrAJYqA4vvzsFlWF6M
bpwo6oBxHZwZvtDxzutrYG8JPEcoaN34lNZG/FhEyhu3Nb0DALyNYQEOCPL6iaAYIL8WLnyoLTLJ
WIZaogq2o46TadP1XvKCBMqC7eIV4llnTkB63ZipC+WM4UUxOnLe6KTMztrEmzhaM1XuaicJSdfw
XbJ+pTnEF27fAfulTEZLCsoDSLPCxCw3zD1wxX500m7b2A3kM8eqPCQy0Tzu88TliGZ6+IphMxjO
VTIKHNAEWGTOVVqYHmugNXecV0LDC9bD0HgPMnMG96zgXPy971tgk7jBgyXqSqt8D4IW5TJ05vBn
75Atvfc4nVyn+SQwIinIykQ1wL0IB1d9Y7scn3mZIAWbiMLvC3PQ1EbK7K6UYeifl5DkPonSy29R
Yyf+NhNDtSO/KME0oTJ6kQ1ucqhfnObJUgjomFP7b65YS9p+rUsxZVf13BnAVYQv620JvWTv2EXc
bKyBUwDRFpowSmL8HKDANjyTTYEIDaOY0yUsSQm4uU2cTZz+oZmM65oqHH6vpEtZ9q0hnJ8Rxlc3
Gq06tO95MspV6zVJdp8MYVJuQf0SnxLIvqpWUKIy6N6haRHOYk78/f8K5joxgw75TkHCHzsSiyhG
xh6KHt2VRp2ocB5p61HSICNosQ+gY3EOyjWwSbypVwN7wKRLdMft9y60uNthw7sgeNNnHFxCzYEP
kYLYEcsk+uYCCpj/wwaM8+dVHXxBAueychYN6EG1akLKlddZHdDAVOGuNJLmhwPNZx3lFhiFE/fo
Y7doVy6qsSVB9VDKoTENYp9r+eJcxVYQ05rN0MTNz9xQekWLW315/3lHdGrYqBcRGMooSteH5VKT
zPiktCgjWTYtYW56ORulMXuAtNPxux9mwwdb5yyBMqueEsMtbysg2dtOw/GuSHwnv5QcJwIDDSjx
CTlX1okROVZosVGuU85FeiIPBThoMkVhNyUi5YBPOfZYnAhjisv13LsGCA30FV1OUNT747L8pgfV
DKoKCLfwvdGT8g4qeU7A7sgbxVPNors0Rgykq4R88U1cePNZ4+CDjlyzm9fAA5MTNbffn83kX4Sp
DvgOj/bF28qeCjw/cXOeXc8Q3osEp3VDrPKnRuVfOAb7dyRIkmNmkNj3/pf+faidRddj0h+jgU1X
8O2Dx8jwzGLQHGSMobvgvpNdmMKvtjNFzxA6V/qRxnd8YqTt30YarStqG9qwKFGld1DQMohvSOcZ
raYZxLDk8+VmANtzV+govOIP0t37X/LIjGdh8VhZAB64JlWWt9/SEPDGqhLtY2MQ6lC0cboNLD9d
zyNnTPY0G6whyT/slDRjqVEmRseWgnYzBGNR5biiO3Ehx47eHlhFkuaVxan4/Q95ZFDYBlkBEZpQ
9T8U8Q1x75ahGknp6EtCOxMK5KK4CmPzTFTy+/vPOtKIRnBtLTMdXQuy4KXk+KrEC2aKVNGcKAOn
L4orPdIZB5lpKq60oYbTDU5YK2gjVvACQNYIqCEJL1kJ183dE2X63x02VHEwf9DHlOjtsdi8/SzI
6TRYg0XQACksuyjUbMOlCSPrMZP18GBUlfw8+v2cbnJ2H2szmYrzFcYK97thCK848TscKbcCQ0Lh
JPBeImJWyw/1amwi0zXKX36FPq7VtkoxhwMRcFc4yAksCAtq21lY7gLISUCR5mmTdmZ1VnV+v69J
jfnUUwbcdmXjb97/0X6fIMvnovOE7gk7y6G2ulaAr6eWCUIQe7oZZ1QMTjRhggpcY5/O1SmJ4e9r
ElJW2g3YRZC10lN9Ow6t0YuK+UjDPB/cl4kuFS3ttiEzxltuBsHEIZsgHNQ12iXc5v0vu/zjbxdj
viHrEQ0PVkb6bW8fzsJTNLk3o6WtIFC1XNIIXKhPeVOODCkzj1cBRwz2yN/EdLYdz3JRF4YkmH5I
kE7f1WqWJAvOzTlmq+mU/eb3dgUbC30wXhSUyey9b78WWFJiajU7W1fVwa3OhEteA/GbVjs0J6bL
kUc5tNpwdS7mNfHLTfZqGveZqkFfYrtBS0uIektkxYhAZjVX/nhqfV12iYNfC+uojY97aU3zxd5+
rcDBZNaHsEFHyLKXdpeXABJIiqOlmLvXYR+MA0D9Aa++Z4j9MKufqo+KDTpK4pJb6sadUxQXVo2O
supIkKRS45/ZHRxRLrDOcJEidT3xmY8Oz/+j7jy25EaSLPpDgzrQYgsgdEQKpiQ3OClISAccWnz9
XLBrpslkTbFrObs+LDYRgQDc3czee1c3ANqz32KKWJ/+H2+PNyH3jHmb6FllXxkcDYTLj9o2VZfl
8PfP8q8rCjNpfmsPGSGvMAfKD9fCHJcXbkniHwuWuG56IokxXBPnh1ycbBj2mOGLnseLIAnKjBkm
6eQgvtR6QvxvszS1IB4W4VdoMLnQbyVoBu83B5DvuoiffkLUEi6LMGU8PhEEtz9/RsIs2wiUdQIR
wrDnJ5KKYy0YsW14QUHXegpjhbjina3Ba9x1k+7ND6iIWlTBuROFk2MRb4wWgggJxDHmtpZ1hcVP
1uRjuLzLkc8ASLmKScFotkNek4hRm1Gq+zpGJFLNQTeNR2EZzaUnnzrfdEU8AXpVk+mgwPFj9KDk
03zVghDRf/OifN/sPnx1TEHr6Js7YDof15ooElStVcThi9PdblRqZQoL1c2/0IIwqnAhXC7b0DeE
wJnPJPsR8QPXO0QIOF8w9EzzuU4rZfCr0Xbu2t7JjC8FY4Y7I83mNyLqaBpmngk13e746X0OYf0X
+IQ6nYbBnAvw4MRwMlRMk7u/f/B+WUTpW2KWJc4HC8SacPDzb1oT45Jz7EwCRaXe8xrLCWQzj7+R
P/56ukI6QJlEft9q/GaB+/ky3Ck3hWaF9rOP5JlAGW/atUAKkrCAPrRLF1dZHuYmKmlxp6XYN27W
wiruZRUOksEm6UWWR/T41GHBpuER6ZvBnbLlN4KmX+8GZjc0sYwrdc+yPmp2bFrc2sQ0L2CAM+3i
vmXKRZ23+af3nBedZdDFzbW+SR82LlojVsbLSi8pcWJ64egGgmHJUvmbp3a9qT8/tIhDHCzRrGDO
Wrf8fNMV/lxvhZ0G43fWYGoTt0LDZDOLroRQFE/2aWiIXyS5wWyPjZXm1vbvv+kv5wOcAdxPvNho
oMi8+/B0jWo5GPXCJzD1Stm2JsnRDg6zM0PaeKCT100kLmneTmc8ePP3l/5l3+bSHmooyiVEsIzi
f/7yExP3Xk0VxqpjDaMHs8klJVX6E4uOdjtFufhNlfQXj85ajDqrbYpYA/fDzSaqVEVBS8+F+Eb1
MBXm+4y5/je/6HdB3c8/6erWpiBaPZnrufznbxVREHfFTKxzagvrKXcbbOUJJPIyaDg1JJuszeMc
tniCwYb5bzlsFiyjs0QQNtJiQodRGcM1ecH9m2JqReebzBFPTg+rZc+AoXgyHHt6jZSkZx2oWprr
rT6CrRsU/aoA1+Fs9TF1en9aKqOFOu06Xyapecqmz/PBDBfeKZuXh+QeHE6toEKynKq/rmZJrkKB
KpJRf6kodylSwOirWxj1sMcoA1NejJPhbRjHRrh3EQYXYa6gDYCFJ7plQ/9ZmKG3Rolt2egnqjB2
qic9wlRNgInUb01mStV9RRdoPk2gFhCWw9CoNyitJ8qUdipIapMdPIicoKBnYukzspZiaU0ge+HM
c0dp3++6fCGPNV+M6lpRIqcLh7llYNXystzG6K0MH8+2fPNwvET7RMf98lkycT5YjoTNQTW4NP9a
Lf5RatB/mHby/y3QkE7D/x1x4jd9+TX9MeHE4O//GXCiWX8Y6Jyo0/GbfA/4+TMwCOPLHwRlU4+w
4qDkXt/DPwNOrD+YVLLy8serupqV6d8BJ8QFYU4gZYjSn/3d/WeBQeuy9sNbSo1O3wLtPepPeglI
Y39+SxepqImpjeKwpBP4ovhBaQgVJe4Q2o43PzIDIggjO+fDgYzs/OAQArxfFnk1e9lv3FkfVsF/
fRJOaijqLYTtH9eLvk1yEUUkZBMRdCC1jfkdsv7PFhmhv6nGvnt7Pn7p1eCByIpjBLf65y8NQ85Q
E9GLQ6dGHO3LjT7p5ymyjb3RJNpWRlij83iEDKTFTbCkFbn5TZFtF52YQq1vvd/tsqQ8/fIzrBYI
TWdDX116+s+fKNVaq0s5Nuy7WiGzd4aWHu2xkZV3AyyyTZ4sp7zvMvBjmpcHGAMsM6ywy5w8Mop3
jE3FaZ5AGJOXEX/yEuslbudA1AdG2lswNds2HTaRl70waNcKv7KT9j0CT4XTTVACy/lsMn9x9W7f
1xzkZoL2a8WmWSLszbLCzHtxTBUHEO1DT1KsX5fKdBUVAp1HpV/M7OAB5v6m6SPp8XiGX9c4tU7N
rvpIaWDLKHrYx8tZnVTQPhCERHbfT6fEu4qZDm9gMx4Ud5VX5Ymvx9B6omK5qob+YDtd9FotzPCG
YrjTtKk7rdqCG1eAIugw+98kdZNdZjvJ0WDAWUgWWYdq0pAqtSzFU5Ui8WBy6dIEIpKA8RhhnZfa
Xi5l7CCAQgkwz+KZhqEeDqOb+Xgl1vyTi514uwpERpEIYDSuvSFltr+JHPkwIj/aWHNDHnZG6h6z
vDRPkNgkCPXatgpL0ZI5NSbNxkomlxrCi05OwwSCdYDAHQkROIC4TKAGeSHboVi+ZFFssT/VUUlU
pcKobBzRMuvtsezV+bbqtKdKr6ygb9RjY0rlojTLO2iN+MqBXEGUofeOwmQmVJExFxnJWTDpvMnZ
rE07QRr3zhsJ/7WLxAxror+QL0CuEnFOZGMq7EB+h7KvcKrKaK7bYpBhzYlrKru3zJNXhuDFWKyH
edGOpWoeaFblHMrEF8zrj03SPQOzMYncmGffnW0YPfaY7ksBmCBWwbdVSq+dENABhKXB5Sdtqe5n
VRDyvErM8oqCOW/c+pJ3eRkQ9XkfJ7WDGEtJzkyvsk+o53QSMzTvdUxi5cYT+GMRRC7z2uB1j47Z
JG9tpLfX2dQ7IF/BmfkMC4wvbZx5pxjO5JH/YZMUGDnJIVF47DOsfU8a1donAyAvzc/Kml853utX
RqYm157aWMxjdetTWqg5Rkhb4aatxoA7j83cIrOVZEuv10A0ScN69cQM7YF9uzwUpRxuYPNNB88G
z8nUUB47rXUPnQOUdIyV8VNntosIOQ3W+6VN85cym5dvkN8i8FhliFSnfNN7zX7CLda8WEy+bgYv
Hg/9ktifxikeL6I1l0uqNsWNyJWB6jJeYo5LsjpxnPHOrXSqHc1n16A04thx5c5Nt5do1B9knRo3
kGSHC/pW0Evx+IZ8qEao5ojxa6EbFxodyd0iNUZitVMa4QrwhEWfAJCdGpP2tiW7t9pS3/uuly+l
2r1YiJAVdU0ulJuESJNdVitAGQQT0MDszYPVfilH1i6M0hvpJT0E7ukxF2a0b7R+enIm7dgNunOz
lE/2+vflMmDQZm6gFCdZcNjyZftgaMQ59rO7h3O9EYp50RTr2STJDpUF4g2/XdEe+jDWoWt+mZ1Z
3XVm/c4tMWhlEv9PdOumMMnklOS9gh1GA5OHZd41W30i+7U7DvW0bQWase6avuzeQBA3eGtaLc8k
om6/V+4jVZ50QagIHgRBZ4Xo8dci6vqg00hRatNQm7Ya6A7UgfqREe9xybUnaZAIgC4jjZ8cJQmi
ccC2MIRVbJzSadlK+JtjgtSq2o7yqR5OEG0hbUE7o2+UODp8cWAcVv/Wj6XjD3m3W2rlvmYpIdx9
1Pe5A4uJY3E/9BedOPwsO+o45eLMgZrYBLX1koCrrfpkH6tlstdtae/beh0tGyhxOhGYZakfEo6L
/tIzvq7lPjb6/WLcgV4hcQsR8vCNdJ9kM9sShlLnK6ywg9qfYrcPRvL0ojS66SmJrQY0SQIWPHGS
cFiA2tms5Gh5HXAANrQ7GRCtucmwjRYOVmQD1oPiBEpjcvC/jRPUZIbUNva60yzLrpjvHRa0PrvO
pHkiKRf1332RpK+G+9WuFCRJ4OF2EvBnGCXZFYISwnTusMo4G6iExXqmv0n0FmHd4l6mFsdPjPGe
w/rXlnyrQNq256P1uGpK7cQC8pviCiXDr3u5i28KBwdDIXw7HxoImoPGx7Kq/JBCRBuqlKMT7FkG
NOgcMl821mNZRk1gVcomzo8ShNOmW6U2tBh2YtpxYty2g+1tPK2KD924WxtWG0yP+VVSTYtvlnhg
Ytr20VwhfVWqT2tD8KYv65ZV0Xy1suS6XrB4V5n2HGG7CjsVhauu7WF5wwY16y26hAcULSna4553
KmkGoN1EwHlw1FWEHbc2ij9a2W6A0bAOJ929InxX34xGVD0ia0U83A/lZ50W2NxnhDwZyb06983W
yoYnZTADNc2OOYrLoNH1O21B9eWhD72Azb14kwnJALRBlMB6B67ta1N+1Hpl6zKi3Gea5mEIYmci
r35mitM/sHetma1QeCvi6e54ViAzlbDjQfA1RuduGfCzK9CXMpuJVr5VbsfB+zTWfevX2jSTiVyw
JqwhXixFvZJ8pjNzTk3CJj2s1sgo/Gn2rhpQMii1HtRRPCf9aBNHiyGBMV77ZuvMc4iVivYkNleH
viI+IFZbuZ9ab4/VcM9B9XmYu2u8819z4guCxrKrnUvYMHGbM41HE7A8thifcPk9Qk5GLaPxELNF
N2r7qkSI/du64sMVX9yqIpybYczYwVLEkR+KHpWhoPvlN3YszlYfP6tdpO6G1mp80PaZ37QFacuu
edc0iGfLtL5qY5S7rmrBq84hPNANvdGtBQ2YyV+o7EdH4wHx5l6gwBXuY9fb7Uafsy96paKKImLY
hwO6I+ObQ+9ioE0TUc4pzAEWXOk68hxqZ3w2z5YciLN0zIeqEa9oWertTDpRmBltUA79xvWIcJPO
xKpibFDBnWcCB0aiZNAFTpuyPmRO/WYqsDDz+bbQ1I2ScIiDeeF3SKNDBbGEImINUVR6QsOJJz9S
6WCOnyJFv21VvIhZpRyBzV+pgLPNquMZKJQQ0aMeeghrII98WrJVkpyOoToVe6/QH/Ul/TQZ9oXy
IFAGNqwpeyLV8dRqd7pXHuLpPU70c6FPgYS7UAzQpKwQyhHY0FfVRBk0NAc3ai5UHBsJSz7VwapQ
VzvVXUwtUY3mpoQFZynwXjPVn5zn77qgVmz0OjqKXg3avg1sca66jTsxwtAOSjHd5rX36CIFkLyH
cXUDBswotZ1pfXUagKhTqCsX18p8OAqGmV9xNjhL6PV2crUinPtmNw8j5cuyURfcAexe0xeCk2kA
rJFf576+zuWwrSAnLfUXPIUvZvIi+3eFBIoeMLSChi577xR1U2g3sfbQdHWoECeu6jeQw8JJwnRR
5B5Ewxi/ZyXWh+TbtDg+WFXZvaek8yV9uAgIpvqwddFviU/fGRyethkHf5A8PCB/Tbu7EoL1R+vC
qcl8hfz8dd8gcmOjeLx1X4opdAyqGL05dsS4cncR6H2aML1jCWfnvpIVloWCO0yEfVPpoeslV0od
Ajs/meybMBEReZrHVCUkifNXxoE+JwnXGxBzQX9HAc6RDoH9myUWyNZIn9udsvDv0K1x4YjowwCz
2t3MJpWNHdDi3lhdFBYj6UeQ5vWOVxG6T23i0G/3po4UD+1lnm05KX+yasvHNsMhjJavG9pS7sgm
DycDOmg9bOWMDL+IIUg+C23Z9MuGBs6GZpdfjFHYT+N+9mBHp3qYN5zM9flk6y8DLuLvWXyeeh4W
9xhXvPS7Wm0eUbgGRHxf9Cy/VrUBdZvlW+p5Fg1QquY0Lwyi8ipsG2W/DOZmyTYkqX4ilN03reZM
VvtxcOfQtk8AqtfV41ISE2yb15n+RaOvLIQW2nN5a/Qs2s3LWF7HyGuX+M2q3G0+XtKpDcvJC61V
CEYTzYlQ4PY7XbBhtwtSdcHNC5peJ3Afld+OHkqOlxh4t2zkFexk1HyGuhN5els27i1k8/s0wnQ7
I+Ddxj11hBrHNv8KTBgjmbf5MFxGsTRBz8qwzByCJlE9omr6VovuMsbJckyL8Y6Jk3eKtM7Ahp+L
oxxWpNT9HLnfiDm9AQBvevZOMWM3TJXmtJqpp87dqcAax5izwqAUX6OFlSbjQ3Yp6G87c81HrSUX
KLLE7r9aG7AXtpD8UEdNc7XAGbsUeu3hYgAsGmfZWosJBdCXWRRcuqZf2KXeAc6icWO4U/olxw1y
yms0jbBDu9+MBTR9bRX8u7lBD4dxAPwMYj6IViGH7sPxA/2oIuZSjw+yo2UTEuA6faI27MhM11z+
sJfHaK1PFrecD7JRh5tCg1vOt0pZvNaaJlqrG7HWOdH3ksddq5/yeyGEyJOiSFnro2itlMy1ZqrW
6mla6yjze0klaxw7CliLJ01O7burZACstclRfXhTxbFtWu+Uisz80jqcVH1m9c7F1ZLuGixy8pYj
tjmS6EeRmEK78Ss8VTcIN6PXeOn0h75Tsk9SyPSMZpzXV+vvc3wIFJiiuSDSVQN7rS2XtcpcErPd
RszlY0oYjRp/koTNdxi7bgtv7N+6vBruSsN7MgWG0QoyB8r/55gphy+6+CbvtDNzVcMvi+FlsaGC
ma3MTlM1NShNIkjBlDkM00BZ07gAAI+LCVhHQ7mbajF72GppVroy7FrnaUIcqw7G8JwDr+XhjEsv
O8CZ6Z+TuR2qoJkQBSwTgCHCd3LviP1Mc3xGYkO+cRG4UHLo8I8SHWoZnpTaa28Fj9Ndu5Z01Vrc
VWuZ56wFX/W99pu+14HNWhIiSfDOSCgrkKVrxQieYrgkaxlZrAUlmJDx0q1FZr+Wm+ZaeC5rCaqt
xShQQ4xj1KfAnqK9WEtWLKL5C57+ev9D2/TmX0/pj3yVdfLw72cX5YLBOJUYB7RjDN5/GQM58I1n
T1UJLqxGAKWW9zy6It000jwA43LIxckTjrP2w99f9i+6bz9d9sMro9g54Kl6Lg5jja2ttDhXaXlr
BAyMbv/+Sn/R5PzxSs4HxUSvARbLG604JMn4CpR8F2XIqPvFeYca+ptvpf1ciKwrAQALPPLrvaTN
+Uu0zP+uVEmd9adiXXF41d2Tua5C3boelevKNNhjvM3W1QrWpzigp2cJm+NW2+XruqaOern8qwP7
jwYF/wFe4D+bJfw/ghCsCpn/e4wQvIjX6v3nqPT1//HnIEF1/liDoXAwIyxDzPU/4AEEb3/QwHeJ
JbDWmd46P/xzjsCEwfbIK/TgEaxjOPaKP3PSvT942ZCnWfT/jTWB3fknOekfFXhMyddWukdcEIEO
+r82pR/0J17diqVH3r/n5WlPU130OG6KZpNOcBwZPzRXLHW4OBKr2ea2QP3uFsnjDzfrLxaPj5rr
9UOggOHroIHCIf/d4PvDhyhdmbI5gLaFs+mPxswEDxcRtoEKuz7WOTp6VIVyeOWBLsAidiMkxAE2
ctB0ZfogcnCgf/+RsJr9vKIhVTJVInERSK1tfSJx+e8/fCbPiicmsPm4r6QDpUDJXCpLSb+QciKp
xfM0roD4ssJUqxSIB/I+cTEtLJjIwsnUG3mYvWmsg4Hx+bjNFaUly2gsLfNlxOr2jbgTtlU9E1SH
QKMdSQxSQ7PJ7KbluSCM9dzocf82yrSBvWwCcPE7wyjdfRe7VEF6pRd7rava+oJVioh7pTO857lV
XFzAzVcSBZNvJAvif1wfJOvWFGMUb9KCE224qPHIgN51FftY5hVq6gr3fLZPtdq9Ur0hQ+U8aprA
1OhO8YmIF1ugiZ0GoKIlHScfCl81+PqiyPqYF7r27uAGyOm/48H09YY9ZqObkWg3HbPMOvR6GY9+
Eimash0mr6yhbNEa9qu2QlFEnPj4XtQrom9w6s8xoufR19GKRVstEUuCPdOCw4Q6qz+LSFTPirRh
MHqth3/CahcWRP5RB4FWldb+2OiZ5ytxwuexYgwjO62XwvBNocqDzgABAK2pQyF3and6ofUO7SsD
Nbais4EP8h0m+g0lI5PBj6leKBp4p3GqVH3zurSDiZZM64gPyW13QmRiaEJuaN5yjmisxjzQL1jq
m7a26NF4UZOIQAcScO1E/fw1So0OHCEZjU8l6Qklve0RHWkUR+qB6JBKnMc5Nj+PzTI0DJCHBodG
k4epW9ogE20d6y99724LODu7XaLBeGtMYV7NSpEVNCxH8WAm4M8DPLiQbhCzqnk4T45ylXqqMIMp
o9/ODwPXalsWhElWqYaGHg2VfdJNBmoUvpUoTkMk8JVX/NDQCKiETD/rEPFxztGW174eRzdYtbjo
LXouuh50CNNJnPFedjYvg6dGgB/tYW52+oC4NRztFskZ9MDyntUM84cX0Q4jnB+qfIBNHZDrRinN
zrxfZBHr53QusR827HKEGWBZjoJ2ADJEq7ocmZ2NGU7gTpFNhOp1op4WosF3zBHzTmLAGAOPFByq
08Kdv9HjXM5LbtfAdV24pxu1rKrqYFvdQPu2J7CBpIyqAbVCiCemAqqvc0fSpHU7cXqbfXNiEBNo
csb15nJOfnITpybHJ3mUghIhG7+yiKNedqcEW4LsXmBZ3mUECzNhOjA3epWzNRwMoPWXsdLfugiw
dHPsI1O/oKvGpzspzHUm9yGep2+OvVpaWjXBEiyaLdlqPsfjcI5GktVIEdmQ3xvGnnhX5XSpHc+P
uUGzlR7RVG7LxrlIcNm4iIvQFtOt0w3njDDfNNLuK+KWZ6wzpakyNWEhwdG2ZUDjr1m8AVQMmcg0
TNJ71Ws/YekJK6vbTEx1z860HCs52rwSUEp9E/BbqI2V9q1LzenZBU6mE6mPBgnTY3Ws+pYfbsDh
pyl0D0ITCQ7/TnZm1nlsHKCmaw4v7jrLJJ+Vvo9nwQr2tEBg1aVvhXXbrxzusto7m9L0ZJDMFXaU
5qQNahFaTXLLsOKTWjW9r9Rx2C3ebeWO7aZMsRsPggS3bJq+NEL7mmauvNUq6odktp5akV9qtbh2
RNT79djlO7iYeTC1MkJVnC+n0jSvS/3ZGkFcpdqewP5tk2vq+0KNqmM9mqmPgqJyjyu3GjaqnmWn
xOnbC7JJzc9xWz9qnnyIJJSOttgqC3E89Ff7EO0o0ZDe0uWhbjOrkAlywk6MB8uoooD2X0DmZ30L
GO8haoxbqy2PsMVehqk7xmomv0Wo1TYaiqrPkTrRezJTfZMIzfDnsV/8Vq2LnWEJb9PExifRo2Y0
7NZfhvmuJQckLCL3Xpl0WnvS2OHzre4MdOrIpLJQHTezBvJ3SxMsUA35Le4R9Tjm/MmU2tabYQFL
LeIBK7Fl1dLoD940X7fKZPgKTrje825lujxhF/DX44LLsnJGI/Wo2eIuYsX2GdTTJMPINtArDrQ2
716WJb2yZXatm6WyTeY3t3nXEm9bt83Fa7tgLOW8I0qhOruRUcG5z4A9k85WPyujdsoqvNH03Pee
jK5bHXmjb6TL8DrPKfG/DUnXdqs+kLi4g1F01QPK/kLmE20xqRrnskcyU6pD8xgx68G3rTECiguk
YpVmob9TTWrOohi3XklfAb/v0xDXn70pPjvuLVUluRKmfZZGfC4Q6tCWNiFop5tKbY65TpfTMT8b
6nRuc5PWUJm5sMdLjDJLss28kgZk2md7BYRbnRfn0Ymv5z7OjovpPWsTwRip3owEFcTxsFXzVm4V
qsRbNQUr2kkaVaDWuvKcRdUWKF6BZ5Apb+U8RHqeXJhjnHUDp6+jyofEyJagM5iI0XMOYsDLO5kO
6a5e221FNn2qTZjwfHJ8213c3iNVgrzE70pV60bFPRyNALbU86J4B5DZnxmOH4bB7QnMGmwAvvjx
9cYSvhVZZJvYRDDcTmp746J0IF5NVaSxZ2E1QBR7tOwfPbza9KNIg1nyZNNow67WS+E3qbdjR/HR
aR/UDMb8GD3ONqwo4pz3BtqVE+l/D14FBl7QRG8npeeElGDz0iRmzshiILecFP6zlUa8A5KzKXGa
tDzt6ZJh2cpPAgKiX+vWveZkBUOT9Bg3phkwYUtRzMWnvqkEOEsc2ctq/DTdONRZ6CBMpYHE0r3T
FyfJ0UO3CgLRUr/os2BPQm07BI0ggQBJa4o8wtbe+ILXdiPEzjMAr6AIeChxK3J0cb/VCtGbs9Hr
ahAb0zGvop295Okut8vTLDHyZK12mmzlmuOY86Tn81d9bE4NDo5dOSiXKHbcm4k0lj0cyjPLb3mT
WrJ+IxOm8aciunYLS/pDU24dBLVu2zwi19gSpWlSA3reWY1ZGziHBggy9mxeTTB4VqA7EaKS2W19
q/zWthg4nGfVHM5Y4DgUFRLfsMEpDdBhDsa4l/dpOR60zPbNvGRj0eeXTKnyGyvGfJq2mY4wbuRZ
w7k1Zur7rI0bM36zu+TsZMlmFP3RrprHku0rMMxhD3X0fbbEvOs0czcCgOalX46t0K5l4yXPJXrV
RuU048iyPalSV8jS7fxWJPELkfYLy751UDtrPtXdAiU1d0+zGm8UeKjLKPIHJ3Gtu7lFA8oi1xLI
MdV44/V6Qvdd6nX2VWkrZkOZUkTZthNpdjs282qYFkxyAhFnHXs09oudiUkcVHhVZ4z7BseZ/UQq
9b1dCfdz5kyIm6o8boNZbd3rphuVb0Tp6MNebXnjdQ97it8bZLFiv1Vyk2yxzJoOghMjxx5Y03KX
q07KeStvC2ixVbs8u6UUz649UQYYyvg51t1sq2ZV8Wp3avG1LJbpoY6YFUkJrhXtYrGcjdHA8U7b
yEQ/YTgQ4WQqe3Jq1uxfYyj1hHvpJkSwdo75EuO9JjSigM4U2GjrD3mnWAQ0LK3HERO3NMgoY5QH
Qj2Y7ppKgly76MYsghjbJRuHWysvpVMWvC+wJxiPNZlj+viL6rtcdHazdcxyINAvmuo1aEV9A1aL
KKYqnfRJi01w82QH4N2q6MIfykzJr+fBa64zr8Gr3mtFoVwJjPXFFg2Eq++WvpvupFS9hwGvEbnB
keqQ4GTk+ml263xCOyHI0h1gpZaBtSTcTqbFxoETbDoFedwp3H20EowV81h1Nm7vMoeYVLe78fJZ
ckpW9FgPWnylt4A+Jo5QtK6Ys0VeTWyuOrNmcEQqQ8tSeO6g8/Esd0ayPJlVNModTmnlq1bKxgry
Mulv52wiEqblEMhMySnTLFx0ERvk/U8TBr9MIf4gTSblrimM1ygxxFmtPC/sR/MwuUKxN9JR+pvC
qpN33vS+J9jJaaJAqHVMJA9S9ddesC4GtbDxPcyx+Lq4cDl9Z5z6/oqaxGalEkJEm3TBJ03w94hP
28wBlO/rrgSzker5SBJKm5Oi38fmfAV4b9DDsRxn6tMc1zYijap5JfmJKRfBPJlyLTOjeCz1KGXY
WwN68kvRIYu3cfFA6rV7ScxFB9pyH2l29FmMiucv7ZiS8LiAfiJhhSN2MKYLE+Y0qdPXPEl18tqr
CJ1DUeaG7aujSdFQRa71PPZ2ApQ08yprk+v9cEHUVJboZxN0QGOnCtTdEeEZGyPr++XZUnPrzq7L
QQ2LMqYeqcFyMTBKXNGRoVNPdSg4Lt2rqUzu6swuXsU0Wp8TSXod40NIvYcYhy8qnKavv9apm6qh
0oroS2Ogxw1mFITfCofxRGCl1fAlLWdph/hmi8+sUFm3USlvPDCMqslelkycTgbLrd+Gooq+xiif
mKEbI+seYSERu5EwtTJslMYrN4NeJ2koxhjRU5yk9Us85/O9B58dcFxWE0lkxblVEs2SUQQvoKZ9
pV/S28YdujGg1EoxD7RtOxC/Y9ePVmY349Z1svwlbqzcw6s2eCcLp/0UqMWAtrBfbPUz1yeJcx47
DrB/3yz50IWlRUICKeY6wuAxcuO8+LlVYuiKyrC6b/fELUSHyiYALKK1tWNtisO/v9TPnVFMqeul
0H3Z3y0y7scwxTHtXNIy7Haf8VdCCGJ54OjMO/7pVSwNSI9DUwpzum6jCf6x95ONiqYjkURX0xjK
lk2U4abLCvP3V1n/lR965nwXi9YSp0c6X6AE0QP/dBXSsS3ZYPIk+oFxZuv1ZPtoldXfLGZqPqSU
D/dwqKbrv7/qr3cQhwzSZa6pe5zIP9glCg4LQAHBeC42ZR2joBjuUFauzc3/bYD+RU/vry6zZrHb
Fs1Nw/lo+6tm1+snktD3acIcgGyQ7NJbU/6bfIS/uIU483kcsE06q83lwy3M9cR1Bua5vZuM2xJN
3z0e6uEwI4G8aaJEI7cuyn9jNPr1ccfJqKEPwrRMeW98eNw9l1mD6s7tXlccXuk16jFpiYhYRvN3
Wa8fxirrI2KhR8KcYxtYKD8mbVoZ4iOprrVQoVRfbaJPpG+abZ0gnvOU28HuCawzyqTdzrpwp3/+
sgHMpS2Lmwo11Hc19g8tUDgxQ6ewNe7VpUiPmTfRCyGu6je6q1+fFBTzOFENNPGmyZP5829YL5Oq
E6jW7ucm07aIUT/HXi7++VeBVYFQB9syjt6PXyWmTuqztGTdmCBgJrRSn9w2++dPBqvGagUiMlen
df/hycAAUs+O0bT7yDbpeojOusazB5S7T3+X1PBLz5yVEDsn6DSQbeRofPxGqZNLlRindq9RhY4+
1j86Q9k4ayAGZXenmEpkIhGt7IdkNqjcJnpR70Y2ZwKD4OTUQe4wWv3Nkvbr88pvyCjDAPNNqfad
b/LDE7MQq2RAu273bHmv4Gc2BSBfonHfZjv+Sko2okql/s1K8zEndt0THFyPWH7ZVPFifXiA9F5o
0uqdZi95XbdmLJeLKabhqOtRcpyyVr9tWjff6FXnocdP4BPIYjnJJNGv/5u9K2mSE4fSf2Vi7nQg
sUgc5pJrVVYuZZe37ovCdttsAgQIBPz6+dLd010pV1aOuU3EXKvbShB60tN73+J5ku24jytAympI
EsKPDDW4AugGpFhmU3MvX7++L56XgLXpgyQAGrSP45IDyHW52geJWlXQIqJB3utXoYjLU2HAsFp4
WqgDDKIhGv36L/68XQFSQCkFtAAcAzjJX/5igEyHBrAlu4P9LN2W4MNuSOAqwLkBgf3xU7/UHfzf
tf5O/8doRD59Numrz/rz36bIx8/Ft//6z6cm/Y/95zLHyv2Gzqsez17J53/yVwOQk9/OcYoeG3zh
sDGckR1/WSWz6LeAetgtGFSU/2oN/t0AjH7DhojWArID/CvQtrGq/+4ABr+hSXZOT6AHFCHawCD9
Badka3kA6oqePTqT2BzBS0JCcrk8FAq7VJzRpKTpgzcAwNcPOiSo/bcQ6dw8m5UXkgJr8f/1W3B/
BhIAikYQNLr8rXSQeZmycliDh56gZeGUh0kp3B56BdBGRm+ZFL30bgxWfFD7xsb/09JnQxihqqxQ
coXVKLBOyNQLiJdBupGZG6eYtfP9eDVI2ICFCvzOObgvX81PQRWggJuu/UhEj8Rpmy+dGLt3zFAC
6LYU4tBkvALEKGtatn59Xl/6cfB82ZmNdiYiWd8QzZioHUEXX+PWUN55DA26RTm5JRBhKewGA9I+
ujTj9xnqHl9f/2nr9P7x3qB8uUAqE6iznBf981SZxgS+R4wOazSligOFOtidp7r0xvFti7OcfwZ9
UlgqQhIcQOYfNKxnBwuTIyx8KlB55Rl0XPW623NTZVtV1PSpOS+pOC2hoBrCeOcxBH0SFy49PkI7
sLtlYPjCG6MtjPUEE2awm+2cU2joqgwFULA1xFJX8O9wliapqhveKD+GeXZQ/Hjj8/kOd/Gzq1Fk
pbYxrQY0MfBNKTfTBJXtnOwn6O0C4AZL5D8AhivYYjLorcEoJ2zCBbLV+B3hUpMbk28l2T+exMdz
YNcBRA0SJZef2I+h2Y3+PDySuza8Q7U3/gCdEP8BYn7x19T0yarEVePtL6+rc4KDTQmf/MyxvPxR
zmuQY9DsX7siw8eNkD6M0S8K2f94M3xAD87A8IX86UcirRi8rIN+jTa7WORnNhr2oxkLBnAeGKW5
LvbXn+TyG/SAEpOfF4wXJQ9g/oC/LUJ541bywrLEfQ7ZIBLPM2zBzoJCA+1nUqPhludi1XLkNA0t
ohs7+AtrwUMuAVo4rnSQzLJ2mobJHhc+Yda65TBZJzH0EMsurd6PuAyugkE725D5+sYKfGEf92Ay
iEv5WYztJwsFLxe6T5sWMwi7c9jildUy7rHnuEXu3djHX9ppsBJA3EXQ4VvZBk2yVj6ogFO/7lLU
lRdRmXqfOa/8bAXJWBcFPfAwyu1AelTyHRSo5BLQla5Bu6GD4jOvSP6LEjHnVQpgKKBAOPSxjOxQ
gBKbl6K0CQmWQJMdlE/LDYHO7874NLnxeV/YdfD5cN+DWIcL1wo7PdU91AyrwYxrHrpLx1NbnCrv
UqffETfeQ2oa8tkZW0Mw+yF3RL34xZhH/QjuSMiQYFrqera8Qd8JMkKdvF0bFsCQiYpiXXH/Vgnp
fBJfbKyQWoK4DFbRGXD0k30CwCIN06nS68nxsmWl6nEBvASq/VNsthDdunE2/yXhc/mDOLMizCYy
flzWbCsg01XT5KCYD54G8/RSDrKrl/CLBeKgTbTwllALpn8q1F7RuckHCVKaZClQ1IoBah8aF3YC
cYs1uKFok8U7Cs0FClh92O1lQSjqR7qvvooYfeFVB6epdCMlepCLIm9zD2Ka2vfXOgACZSkGoKRh
UACS5YJVgqQbUQLRAJVLn5mVRncJCqNx4b1JwEfIlowX7geWcbTlJRfJp6KThC5piiN41cGEM95o
CULVsiVeR9ZZwFv6HpjfAbr5ScChTl9WkIcPe5olj2WuqvFhKquQP9ZDKLz1GAEcsTB+lnyl6M6F
awbD9S8q650PaKOku9otsk/AqXdP7UCypxy217AZBZVYo/bPouKp7KHGDcx/R70/WplCIFg5TGar
mvfYIBTKNJCWjKFlsdBQcChhIGvk6SwCDpnJKlfgR3ioGvMurD9LISlbulVaQggKuixPVVKjIyQC
ln0WGnXoRSPS8VsbFxm8yaE39A1aHBRMAGy57p0TQ5MBHmV1us+6aDJQJ+5Qw3bOHcGxhpo7lPx4
7gPKAHCQf6TdFFcPNdDykLxjaurGRQj3uRRfuXY8eazQrIQ8cB9ACAKVOtqDXJjB4/YvrXEWKOIt
DHaA/B7Mzda9p8Ip/wg9PZVgdUCaY6kgXPwlriCYfk8Uzdm6mop006DYrXeojoAY7aHhqDWYeEAt
MZGtwZjM+Ns+qvtsxzR13nAnR321EhUyKW8oeb/i6NIBpNEg41jmRLv54uyt2290U6foj/A4+qxC
MFq2zaDBQnIkR1WiD3Xq7KCz5DM8PpTOl6Um4oBO0SgewEqC3F89SWdXY5LRqDSZn20iX4vqAdZZ
Lrqy2H661TAK/xGyHF6zc2iNpqeH2Xw3oilW7aBWqce1N+WNfqiY350K3KD9VQwrpBi9TUd9zLNh
pEsuIZu+LuOBntJepPsBMv0teEpd+R0ZwPgRm15SbtMgaX+PxxLq0zAMANZH084LN0ku6njbFBzF
Ey+p0q8a1XbwU8pRf4YQU0DQ4EFqDcX7Aj0D7ARoW0sln9IQhRZUXuoMqI0smbI7luh6EwC3ET7B
hMjxljXn2bhCbUJAm/cMmHmchmkq0IKjkBxfaa/zN1GglLNUKmhBjoBAFlSLXN46MBPp/QIIM/T3
OwAUXMnvKw609dLF5mBAJ5e1c4R5h+q+srgGxKQdIjgPRmGn3quwCodPMPFq3ww99AgAqfLOe0bi
oddTKAH4nRNgpS/LIUmipRixgS3zMHDvva4LpnQB4rze+zCF+ei1XojCTpxJvgEMnf5VsP7/osJ/
nu/a/9TUfyoqgMZfXhYU8L//jSj2/N/Y2Y4L2TEKbb6H7PjvgoL3W4AbAwRLfNx3/yo1/I80Cf4T
5EygERThsgawMTLIvysKUDpB7QwCi5DiREGb4hb3CxWFy0zUwdjnGiDkcy5Tdg0OOA95FD+6pTHg
wOXsrjJ6/KUk4d/RvcvRCQsEdhYnfoQXZAUWMwhsTdbIGwnQtWe3rrF5D10D0RN+yhuwr1iXDQvA
9NTdsw/4Qv3j2ujk8tljIB3DQEX+SQmQZLWTHuquYTcy12uDWxfFpAB3hblDcAra6D1qSu+R17J5
k26r8QFpEqa1T/1TkSTbwaseTH7rdnnlse1kb0JzNA8yz4cOgfsuENg98wLEtNcn3Mpn/1kt9m3I
VND6Z1BpPY3gHX5M8qjbNa4u/0A/jW0qlN7WEn5Dm6Js6V1aQyoehfLsxhX+2pudE9BntYomj1E/
C5h/aiAwsBRZABYf/aWyy7/vdb4pPRu7gOB1KwZ8kGAwJ6B8zKJy2a2K8bUHP//92eAuQOoqDIx3
0m4JUMgUn0oU7GYuJSt+GXhhfCCSnoIx/KrqCexw79vrX/vac1vBq0mDpoAoKXhd+JJTYA7K0FvC
8NcGt2K3QrI2pgK9AniF+ZuKQDgU4Jxb4gPXRreCF10pGaOeRE8RhCGIid8kDZ834baagRqrBsIm
vHgsCkBBBwGeLHge0XbWnDOrPhN4MnS158hH2DxFEHwKqvaxQ0Ifz3x6q5wRQLStZ32TPGYj3Blp
OrKF194y//3RJPv3avZPGDErRCHlWQaskfFjGWTvKAjcq9QUwbavMrAXiVP2G+O0BOhucBF6eL4t
I8Bc1uidDU+aZ/0qcBRE8efNpBXSaKb5cnB0fRIk2zaJz+8owGD38wa3QrrrRxek16Q+aSmeRI87
SDiJmYcms0I6pvFUZVrxU1ADLRfU6suQkBu02CuBYbsRlLrRdaW4OqUoC7/387MxTS7ez5sVK6aB
pSGBUwzqBJUTqNH4IO2sstADbHXe+FZU155B6bgo1InlHRrnRZcswz7x3s0a3eYJ45oZqm4Q1alE
M2DRRb45BIM3fnp99POyeyE07GqTZ+BIzmGJfTK9MmfNm3RhujLYBU2RrF7/iSvf1obXeKKGKdg4
8FNoAgjaJhC08GZ+2tCKbM8kolHQRzt1cGnaelGuljAvcOblWqEVq9B5ojWsgeipZvQAGj+csPIb
anrXJuX892eHb3lu7Uy4ZJ1oVgPv5gTd+LERqp63X4dWrILdJOumJuzkEXHPnXeDvtWEurZg6OWD
CwiDglsxslPqQ2FN5FH4gfYyWUZpR27E648u2kuL0grYEOYfArgKfioYWlsyIu2ujkH40UwvPZ6m
IXSZ4/JDWsFTa6q/T1nsbeshgNyv19KFOyqy1bHC3Tfry3BHoHOMAxF4UOD28jdx236B4AoM61T1
tqvSe54OEVg/vr5v6oJGuyGlH2atfLvZ6ucq91LtkpNhuCIFmQw3adVk61mj22ghl0FyonZEedJ0
gohgDiWqEl63NzBXVxaorR4OO7Fe1XRC/aTLvvbGQFqSvpn14LYpc288CZW4Ojoxx3z0YEo3TeWf
84a28ghZlkU5TlV06lwKyTRXnQSD6+C8wa3NBmoNfpINGDwO2EP4YEhx4/Q7Z1EvrHe7oSs6TrnG
oCcG7ukxUBImqy6ZwIeroTllqvoz+jvwSHWIfwMeeCWKbVVqT8PoKc4VO8GqEULiUOzegbUUwGlp
CFbzZsvegnzSBzBjjE4VwmqhInlgvZx35zrzpZ/vnqRsA1icNdEJnY3sHcQY6k+daPrNvCe3tp+C
CqToHs5Ente7mlZ/gHNy40tfm3crVfDGpvBlXIBGQGR6DDxIGIMoRB8E7/obh5YlkP5PtmsjgPJE
dbycPH7qc8l+h68VGEshdDMSdALe6TKo3jDeQEiy6ARfJ0RN2zwVYPBVJahwmSKPIGEATF2xcD2o
rPw6a1J9+waB6nsRKzc4gZPsAtWYb0moPs4b24p6mEKGTYB65gkAkDsOIz3wmtJmXtT7VtSXng8n
JNYixcgbuvErN9vALetG+nVllz0X6Z4v5ImYZDRuT3DdBJkSKi/RR0iGinkbra3E7/XwgASan566
swZbPsb9woFr9cyJsYKwBAie9USEpziX+h7qdO9lVHfzjh9bZTiLOz9vAgzuif4tiEhwwWqCmcvF
CkKgrzIDEjU9QS7rAdBhmKHcEkixND3+CT4bCN2jXx5VcR2eMt/Ih4ab+IvfseQpFH4Dp4KMoaUc
RvqtL8ES4BC+faomBu3vsnhXplC/JOHAPyb1WIfzvtK5dvx8hfG8g30qtN5OQL6DvwHfVzBgetAb
Z4WeZ4WeG49RVFSyONVBuMWh+2UKu1sw0yvBYSOvSZ1zNK5DCUErlm1MC8NfdD2GmRNz3qKfZeAC
vHTH4UyewP4PDxyc7yr223kHlGfFNckIepC46Z+K0n8CtG+bxL+Gcf53hVnnqhMq9PA0hkYivIcz
M/rfv4Qt+XdkK6Bzvw7jKSQS4rryy5TCfY7cQvBf+5T2kToVRavZOJ1gRfOlhNvRogHkdjVvDVrx
DMuCzG1GKk9QcECvNKPt1vD6lj3glUe3+/mt5LmEqos4iUGJlZNV9VLCYnfes1MrPFkXAgSRphMM
hVkE6dzcX8Qgs9+9PjPnKHwhsYR4zMUad0Glgpahy0/Cd79NYHOtjazKtzXzqzswFr1lm970Hbo2
T9Y5aWA66g+McbCdy/ihonGxHjzZzqtsUStaI145UgZFDt4+8nlHwKE8a2/M0rUnP//92U4Ai9SA
lS0KFF2m2D06XcmmG1g/byuwGThJDx+LycDg2hGy3RbQXXRj4t6Ylmsf2ApZsO9ImKlOnGAClVHI
JsoOvr0G4IgKqjloX0PO+5xoQanz9RV1ba6sQHaDycCne8TbhLgULjqYh6ySUUFVYN74VixHYy0U
AKHZSXdOulIQwR1jh6xnDW7bTjoEAj++14GLGisovWt4nfc6GG4so2tdKNvcCwYNMCyoHBRdgJFY
A/mcLqeJ5NuidcWmSFq9A1NvRMoNtemqifxvuiLI+ua9mxXqjYBAAGh42QkqhgveAZcbNcd5Q1uR
nde1W7uDzk8Qq13BHvfbINqP84a2wrpwkjo2pJ1OPsALiy6lkBUHGmLe4FZcQ/hg8EnRZifQu0C/
hr82LDRvBN6VOLD5OBSfjkJmWRyB3f/Tkbi9VTXk6OY9OL3ckAY29Apn2XBipm8XyCGP0Erk8yLs
ByLy2W6HDb8c3CrL0PtOimaB5n7wO1RwbiHkX54Y17MCuG2MiMCoKY893PUgzwrV0TTls7JN1z6L
44wAFgPU+zF19BeWxA9lzW5E75Xntg/iApLYchhGdQSB19tC7QvCsVyxWakVUByXXzR1DJJ+mA8c
SV61izR27mEBMSs8wV+9HHusc+NlsSmPjlrB7j0AXsq7RV69NitWfPoV5y0PE+g29+VXmbT36Yjt
Zc4q/8kNtk3AQc8io46ZB0wmxJKaeB6Qwf3pzE37KYTaV3XsWvYhgHRzKz7Ne2grNPMU64SUPZZJ
CPXRegmmz7w2kkuto1UoE0OGJZVHDgW9hdIQdTH+jXbD+Xv9nAi61IpKrmlO4zLEGoGkVA4N6W74
3nQZFNT0ZN7Nmhr7dI0G4IsZIONHP9VyDaeY0xCYetbR7dpnq4IjpAGWWB5LJFGOL+47YWadQa7N
YoTYfDlSN6+OjOc7b/Q3QAL++fqUXJl2YoVmo+MIjYixOqoC0r3ahxhe1nTRvc+mmQ9vBWhWufCY
NqI6EtPSNdwB/EOmVDvzk563hWdnRTU2bsEFrY4N7zZ+0SSbEIIb83Zc+wglowPZnD5WxzIOoJKz
KhM163AGtvrysbvGyc++I8kRVzcgvcv2SefpvN3WPj67Mgz6DpBKqJmPcCyq2aklzrzj7Udi+Wy6
U91nPmmwI45SfBJOfEib5sPrK/H8xV7YAH7SmM3PhAtgQ49cdh+6kb8NmvTLvKH55Wx7Pfd01VTq
OIUa2nqRKhd1cGNGzmO89NjWuenBYywvoCJ9rImrlqGXeG8ZcbMtD3W04oGA+KZwYWQSA7D7+tv8
yCVe+kkrZoMe6OmW8eooaz1CYxP6cRClBGq6i1j6UEBFcct70gB9ruF41RRR/jaaXHkMK6Y+Zg0f
3oYl5MYSJ+pOkBAvtrnMxneQZNSrOGVvPaAYl8Cjw2wnivK91gyy9LnqVk2r+DZVDVAhEF3cZKP4
o2oLZ+tCQXIWzCaEOd3lp+pdEZBRj8URFHNIa0dfiSCzrrmuTSXhsLvwHbeEFZULta9IetAmgu7l
vFzBtTaiSKVxk4ZYY7oV6dKd4KmTNc2NT34tNqyKWh9V2EbRDTuGcYwSDFB8Y5Dnq9fX07XBrb1I
ZmVMBcvL4ziSNRvhcCMiaEjOG9xKGSpoqEYUPNsjvOFh0xDwx8hLv80b20oZWEZAa4iD4hiT+lMY
RHcjVbOK0liH1pbB66bIwZaXR5bFX2On+EINn5MoYGhrxxh9Wkeiw5RkJNAbsCEGMOI3M6YEY1tb
Q8rAZoA4aXyEjG51T91K7kkPK4jXR39xr8Po1lEeMqcHbKMqjmBGy+1oRgllyumkAOiCeoPvrBy/
DBamD5w56x4/aAUVDNPypDeTPDZgnUDStINAWwB1hW7O0sf4Vlx1kNZTripLbAl0C00cOFMpKAm/
PlsvxhUGt+JqHFmooTyJe2aavnd8GNnXyTQL7ojBrbgahSopKsrZ0XfByulhngDJQX/mtFuBBcND
CuO6JD/WLvyERE4l2hrszaxpsSHc8N1utCxkdYT/4qcUytSLSEPWeN7gVtiiWOx4QxJXxySDJjPa
D5OvbqnQnOPzp2M3hAzC5dHUZlNBKQgqx5KL0V+5bQdnbwf6HHUT0nsfsPcHeDHMSofwaz9Fct6N
viTF0TfpU1Lcgxr6cd4cWVEMzleYG6qLI9S/IfNRhtD1HYu3rw9+fryXJsmKWLRzy7FgtDhGYwST
Zpi6ZPBEieTvZKpufOOX4QOYGitqyzSAcPXk4wU0B4vZhOmfZVCmj7DpyU5On5B3k4nDh5hw7UO3
2s33Xo6i6qLovPrRFwxPogisUZdEJMPXviWymPto9HKN+L0hnQubg2NKpraGXRFOUxnD/T0tSTYs
C6+o3E3j0/RO4Z6yTVjj7X1A0T+VY+rtWJ2Pd46R8DeDtMMq1LyecwxjyqztIoIZatHXTnGc2AgL
KpiApHlbzttFubVdaHeCupCPc7jzomgTQAxyOUZTNe/Rf4KN9zp0oCtfHUGjTOBHZMqV6KN05ujW
hlE3YF13pULZgdQQop5i2Hy3s+4d0EexdgzQpDwNEz1cfV1ob4ZoukN4w5s36zZkvBRJN4bMLY7Q
jV1W0v0uqDMLOIEHt7YIQJZQFChQFZAtjNrS0s8WVPs3bkznQV7YIpi1Rbi9apywKqujiEFbmBLY
o8EYhj8MsmhvFJPOQ730E9YOIUvRj34V5sdCwz2r0cWuH6FR+PoWd+35rRh3aAuQ9tAXx7zg5h46
NhMkwYmHYK7ZnKsK5t8K1zT1kIJXWXGsw6B9L0366MH958Prz39tcqxwzcu4KVwdyiPUEQjsiaIP
MQiuN3bAK4PbWHAzJeNQQt3zWEf9YmTVXnLncdZz20Bw6Aj3DReFc0AVHLbELqRgGW+/vD74lcM9
sCaFTqWhLYEzptRDCWVmlbsbaJxlH6q6I/uOheN+6Dy5fv3XrsySjUmBFQUka3uaH6HIUyxrt3nX
SjZvmmxMyghlWJ5NE4wIxgQMWd+LljrQM3cGz94ZqqIMx8wgsnzXezIRKgpoM91CTV75CjYQXxao
AZUNQgsI2bWQzQNvy7vK42uIwh9pmMxLQW1M/ght58CF4skRNlSfojjaR6WWN3aHK5/WRuSDEEcN
oI3nsftvvgvP3Ch49/qquZJbheeffFZ86/skhyVpDTP5ukZpP/FUee9CF3pb5l30EZLG+dPrP3Qu
trywfdrY/JK5NQickTxGcQDUkQyBKAHLFU7Uk2vuy7EeYN0wwD6QCzeHRVnb3+p/W2qCfyN8wsiG
JUXQi0pw3Beooqv+AOEP9y3TfrVO+7jcaA3pddMBDJ/CmnQrgthZQsgzfRdC1HlfTM4tfbCXPyKE
ii5nOvf5iM4pNJRq33nXMCRxXuTMabRBgMNKChzQnbMhnOTBB8995cByfRX38El+/dNde3Lr2uAW
ALfFJC4PHJIGS1bUuwm72o3N/eWTD9ohl9MCOALs/pxKHUwYtm+0T82KCV4/SBF2M3/CWuPnrSsW
HCJhFH4vy6nV2TKsqwT2T+50A+F8bYq8y7dQcT8ZrrPy4IfVoR/1HS5Em3mzTy+HTgBdBaglLw4w
q0oPY9WLdQaDjhtzc+3Brawgy6GUDPVTdSiC6muuBHyFAnMjKbj2aa3zj6cec0anKuDlV0z3sQn4
XqlBrJqiuXU5enlzR/PxcnJMFcVuH4jiQBzlPjnGyHTh5aZ9gKxYu3SdDITGhIbbWZ/C7lS0mWqb
umfFYSzHU5h+aadZwApI4FrvQXSMKuygikMzBR/gM/jGy737WQ9tt/jdBhRGsIqqQ8taudYNBNbo
vPsC9FAvp98BK/asyVsdmqpiiyLrdwS1wnlL0+7w69Tt6wj6/wddQQB4dPr8rB1z48JwZd3byDqo
QnFSBlF1CMj3kSfDok9DZ+aDW/tN3vSqpSZVh3wUDdRtaH4PEZlbzaGXT+zQ7vJraGW0qVPLg4Ya
It9BRjDJlr2fwF1lhKTUNxhm+POOFWptPU1cm35UpTxI6W5htvSk+lkURshyWvuOaTnNvcqUh7zI
Pwdq/KScLFu9vuKv7Dt2278yPdzPK08ekiiRwK2G6ETlbYzaCdxB5+VkYNxcLn3IROWCkFAehtb0
UN6ZjtqDzNXrb3Blddp9fxKMkFwCtvcA3jRYeiGc0BVvwhvzc2XTtFv/fuoEkG1ucZ5Hdf1gDHji
UMoC1ArqiFm/hEal2o6FJDc2oCufg1jpA4SAXTPVfXmINamgimooassDmDByVtMGMtFWDuHHAZE6
GXBEOvmC0xK+fUFM50XzD87Dswy5akXbwTujgLuZ7+8L0m1rmC7PnBsrbyhNGw0a3YJDLui4jpL6
T3RMU/gtUXnjY19bSlYMFxHzCtOSAjbQZtkKBib4ULybt0ytINYRXNucopUHWKZ9Sxz1vnXqGwnV
lTXqWtlyVzstNClMcagDo9+GWZ1/rCnVsNvIATiEC2J5hPzurfLLlUlyrXOsL3rRSECFDnmQki3k
gdNVBM72vGh2rQDowUsLh0ljq8jabymE/OHLoOetTrsB3YdDpqZRyUNGk3I1JN4pzHW5nvV97f7z
UEo4a+V4cMkoX0WhYmvI7c2CNSLnsdZ+l0a1pBBTA7E/O3q4syyiRn+e9+TWqgdclySTRA2hGsL7
qoW3JNRVZ96HXGvZp1AdhrCgyg/GR4XRNTu4kb+Z99xWygz1uOyslpsdzqr3C1nDQ5K0ejNn8MDG
QTjA+Hc5M9kBPuqwk4Ot0DIm06xcIbCb22wyg+4mkh6aUnzIcU+cpL4x9Mt7QWA3tx0tUtXCEOYQ
6sFVC3jdiHtfNXpn3Io8xnCy+waH2fz3ebNkRStcicMSJbT0UPEuuqPjBOvLEXXB10d/+TAM7HZ3
0sYyDPIpPXSoj/5hRt1sYkrGnU6c8sbW+fJmBjW0y8wkEDAPTQedHsr0bD+JHuNS1sRfvf4C10a3
ohb4TGgeFjFGD8b7voIpKHT42u28wa2wBexoUG0RxodA9Cf4HdyJdvo1Adb/qQIFdncbFEMtfOnF
h6zso6WMQ5g8pqAnzntyK3Bz1odlz8b4YKLuU54Umwb0x1lD281t1smOUbjbH2QevBdtcyy88tO8
oa1TVsBHQvNUYmjD7zpZfaTS+TpvaOtIbSDB07cAqB3Srj0znydc4cJ5iC7o+l8uceUNUK6sHGfP
ZLsyRXsPzu/Hec9t5ZLUMS5qaBhaEPqeTlD5zADwuhH9V4Ln7IX+vNpa46zuwyyNDw5KdusB3r6w
mEPTeN6je5ejO04PYQ8aOfvAhY2iPxwgsTArE4AN1uXQUNCMK8iKOnueQj5BjxU7xd0swvbZyeBy
cNqZuNAqiQ9d5fUnnvjwnoz4LdGHa3NuReboMEPGKogPqjjzRkUK/zGX3MgzrhxNdiM5gcQyLzw8
egolbUj8OH59AtgwKxdipBrU4EKuSAQr2te/8Dkufy6iQ5j/cqbyduw56Yyzz2snDZaDU6VQLwo1
5F11CEtVp9yM8OJdTtCHnbcl2/1m4vRlBLcbZz9OXfXd4Y5e4UIh5uCKw8BuOJOhJ/HQdnghoj63
SfzIuu7G1erKd7f7zYmoggK8GZwl4XeI3lerlAZ05nc4/+azO6HvtUhFSkCVSxiBHAoYiG/gTpjv
JAj2C+lFwIXosd2JIplXYIas9+UvhqJDP0m3zr4csIp51g4LoGlvvM61qbKiO/HhfQBOmrMng1pn
mXhUTXwjd7s2tBXbItJeVvRZtIdK2/vCZEcovc/Lc5gV2ADxpU4ZlfHBFxDOU2b8qEUwb/HYLWfX
jEPYlzhzfXfcwSTtexE188AnsBK8/JSUAgwS1omz78r2Xo4Cij3wA5h3wtjdzs6H5GgQG7HP8+Je
tv7vIzSjX998rnxKu8PZJhB272PP2ftB+idRRm1Bg3XnLUG7xRkkRVE30xDtYYH5PSGw2m1QT5t3
MNpNTl9ibVPR4AhQRsMftv+Dud08VG9gNza9SNUprK2j/ZiNvxMneQNJuU/zZtyKS1/rVAxuIPZw
uXYeJq//PMLK8MbW+0M26IXD5GcTiMAPYxwke1LJ8jASpjc9nCePcda53S7FJWJba2UWomRiy+LA
ecQWV96PaoJyOGs684mA5/NISUCqRU20v9SDjvhCwSfzT7+X6h2rvPxrFk5+DCXtPHzTZSWLYa8a
oo4TR173PTXC/eTBmnlL4DMjF0Fh6FqCcLsECq/7DDve6Wz6B0s+UxSnJCHo1Q6ZNhxd4vZMRoh0
t0iwZA5V6E/L0aF0Gca8vG8D6ZoFVPckdOob9tBJJ/t94E4CNC7vgw366fk+Lhy5dUAMvQ+NUXgk
cK3mnZq2Spnyk5bUnif2Vd7CJz1rDxwVz1mrwtYog7MavHebSOyhngc5+RDWp3CRuLF/nDPoFxaF
rVKmWJnk3fnBFYni7w0ue/epl31LWREfYdej7+a9wzmfenaAtoNqAggYij2p3a3g8skgpb/xClf2
qcC6HKShpHkKWM9euOjrOLDXCfx6mreV2KJlEurfExzZxT7svH0qgvcOtB/mzcn5fZ7NCXyKwfSL
Wr6XBG6bnvPkEHJLf/VK2SGw0gdescpF8ER7kVd8o70xBj+/I3DtnrqZy9LarMKib7uiTsReh225
CP3xkI3jrbLJtW9qpRFminqSOyHfoyhzT6aMwPCdZDO/qZVI0F6ojuUT3+ugH1e+UYBf59UsDufZ
c+bys4ZnyfgM9gm7FlYZ46MIBzlkC42OQjQrmIjNOJAVlL8bObq7MoVn2EMD9FG0U1lMP8xZmGgC
Xb5B7vmj540BsMTBuoTwaPQgFdiXN9KKl5cmHIAuR48I4GQZ8BO7uDOtvofXOaxmgXgCE13RtF/N
ewfrG9eyg1tJEHu7nvvVh7Aph4/C482s0CU/lWhIQ2G/glSxG1rdrBxHGhSGcdDNWqHE1pFXGbzU
q7gad3njdO2ig2xLsmgcdctw9eXwIjYNAbbznteHDd1NvBkWSeYyAO0lGtmbWbNv12sExIJj3yR0
J1vClknllWzhjJXDZ235sM2+XENJ3jReWfJh505O+nsNB+191MfRrOIHsas2TsEa+JEkZOcVBXae
ombNSqfZOK/DSGzugTsyqL/UzbADVAD4FR+1llWasHEefhamX5ezEzNwNkfSuDtSZDC2gSgVA7kz
K9pZWAoYD1+Oj9swF6ZGBMMmPlgXvIWe/phM5s28xWOFblsOvkuKyuyiPCeP1OSVWMEYiM2SBoGD
XXT5+HB7a5KO9uMukKL7XGqP3k154L6d9fR2yYabVnldm5hdG7vmAb46eG7OCz0vIYEz8OXTU+o1
UWEwO8HURtWyhmfTW6ri4du8x7eSKVl7fjPycdjJwsiVm7MkR7oJutW8yLWrNH0QauW3ntmJicdP
Wf/fnF3Lcty2Ev0iVIEEQIBbzmgkeWyObEuOnQ0rjm9Igg/wBb6+/p7JKoYlTxU22cSFgcDuRqP7
9DnMbncVeryevHEuZEvl4dhtEPgAJV1x38X2sEvjk/BI6IL+fPIQbqz6XPHyQuVGw6RhkHtLgtJr
ThHLO2UCuc91vTVQGipXaH7uU/zZrsargI7FHasJBl0V+U7XS1eJL8DtV4c2WD0Zg91+d1cQpMgk
Xy/7qEYIwi1x0kJnxucmx9bdWA+J72UPguBSS81/rLKCLGE9K59cB6s72VpMxMb7ke6Xuhj+F4T9
Jd5uEUpdN/jL0wpLOzl4yNtgpt08XYptLJ+yYbFJJ8r6ZZCLH3MFuC1/Nsm4jqzisp8ukJnTH0mf
RwcUVvgfHrEAf4AT54fVhM0m5HgpQOH5MDSd+gC6z1tQmGtEee14nDBf5PNIABIfL7Jo+V8Qi62P
etFAIuUZIDcWlYobIedq47/+UOC2waOlFNk0mOHSTzRCFXWQf8nGdF9WteWfJt6jEmAsz32Sc4iJ
Om6M+eAu77dRpRB1O5UxORBotvl8j8DtizONMaECMmgXajfAXpVaD72YvbISbNyJ/LpalIbCnMLY
d//eBJ+DXvvUhLGy48GR4RCB6blCLdjaA3q+9zsHetHvUBwHLlsVz3vRYtuM54etkk2CGqsfacIv
Ty3eZoBXMkZSIoqDGccD6KM9v6bjuy2LV/QeQ5JqaR7CnTwt1CtHwIE7jlvaLF8NqKjTqFkTEwRJ
nGuvSzBwFZyJCuVihx1L2/YzNZDGmRt75/Up3VcV1dATMQUlaUEEBEQLSZKpMbfCwNUgXgkD7puq
DlkZDZUgaWniJtEVCZLSrj4psfzlQSUs1Hcl+loptCmXpDQYLOHa6zWIxR3PnDGpircgJ5h2X14I
LQ95ld94jL91KI5rhrnGlCMoBDEYa+6QzT/qpv3m9zUdx4zsGEStwq7HtjoF05cRuot+KzsX6xzY
WMxqIymlzft5H07d6DX7j6N2nHJWYtj2DJ6DUdWPMxC4SqJ27bdtxysDais7j9j2mvcfVgvZ9y76
x29p5y69CilvJp4IVBVUfmiE/SbGwC96u88lEfdbg9kiWB+EhyHOvj7x0L547dt9LNXrhsrJCPOD
1tkn20QQg5il11ND/vJSigTLq4iuMMBeJlbQh3Lzwmtjaccjo2wYqlDHcbrOqApsG94als/7ye9U
HKesGtb3tlxgKGZ9iAQ5Yh7Lz3XcuemxGhgUwGmWgpDpboCEEOSWbvSX3gglbscaN1g4ihi7LuY2
Rf5AVj+is8CVzVqqJbdDNpN000Yk11uYY5rAzyvdMWlUsRG2RxmnvN9egoHvUM6ynedxO37ZowgW
m0b3lz20JAksewlIdEtx6moOr1xobs8avbi2AJ5zuFS7+VJqUZ82uX+CHOotte83vqjbuB6HaYy7
tcEPdOWaAE7RJ0WE/MrLyt3ONRSfkZnwCGJoRZEnug2SFuy7nos7DirKJdjnUnYXrSw7YFq9TjbU
aP127vqnuiqTsR07F7a+K+JBPXJFb1Uwrlt87bM692YNns9lb6BuB7IP+6eI6/Bg9s4+hKiSJLWR
lN4wzrfsx7lGOyNXkFD3EHRj1YyMCBTbdxBMjp8jTGaOnj8S4q/8qclV7xvFUNFlHFX1xHcpz6rU
39tyFzcy0uvD6rXzcq7VpqsI+PwFNJA4H5MtZJE67jnXKcB3wad+qMmxh5D9aW0pFJ79LMDx61JB
5psM5HonsmdoLJSHlgx/e63ttntLqftFZX17QakvfLB9VJ0mtEz8bnO33yu1IGzfM7w68jU+82F/
7PXmp38QiOsL/D8fu0NxCU/t/CqxWhQfOp7RT3ugdx9CCxm4fd4wyjOSxfuMYod+BkvOt8WK5oaZ
vhHq3DYvUC51g5nqEVps1VOv86c56ryaFdi349BLO2m0hobxIijoYbqqO1G9/+lnLI4PT0O48B6V
/QvN7d/g23oK6tpzacdzrUUdYw7r8TKCIO89COf6I6S57I0yyRvBRzhea8Y5FgWgGZdWzW2ejBgq
vcMAKNA6M+Adfm7qEnKYLqi34cow3inSJVHLz8FoP3mdvKs/FQQknMKt3y6g2n1HMvkNdKk//JZ2
SkgENwqGoBqVriOJErTt30cj8wJeScia/+yjou+LKJjLAvInm054W32C9rKfybgiUhN0Bed5yRbI
Atmnas/+lFPY+X1LV2Vw7a3M9UridOinOAnC8aNQvrUYV6BqKndb2q6J06KEoWxTOxxLkHt6bt1x
UiQLGl3idrrsADRQtb3P9PDsZyrhz1+zzedwbRkxF2kQW9C3TxgqnX5B0VWn6ueMRH0fD5dCxN9y
Dt5Egzqe3yOHO1co4wIpWrS3kL7qn0rUSnVxyzXfyKBcdSqDr1kFGjcoXaL/dW2QH2wWfbPo2D8Y
6Vsvdfk9RLyKKAMCG+0gdD408NjS8sXvmnYJPtogWiAWnOkLpkymhzgoD3PTtDcypjcuO5fdR9cY
1Nhi8NxVMmL3JVEiaQrhpzMTuAQfzcgKvcyFvoSFhCw9REgO/9YJvQze5XZpjFFFa6YSyinxM8nD
IlF09wEBQ6La8dNOYFRBhbS8rHt5v4vs7530i18MYI6jQje5HvZZlZewLT6CXv8fsRk/BZCAOXdp
WAVoism5vIyZlR/icmq/8YKRGzf1W9biOGrclA2hELi4RJp8os3yY2pnL8oHGbh0HnIsK8JKU15M
3xHcdCBPHevSi4IUqzv36Mg6yDszWlxqRf9Qgn+x9egF6sbazjVqo0lGGKfPL9UG3c8lLx94n/kR
HgcuEwYdcW3PmIe+tKTMDmrNiyQy8RcvD3KZMCCqFupWYOe0XM1BiWZOwCVU+d0Z4dWK/vMEqPep
GGc1Z2ls5/IwxCq+W6vNs57icmHIhpgNA+iou+n4z1DZd33QPPkdi+OgJB/3GgzZqAOV0X3PhmcJ
4lQ/53fJL+Y52kARUqqUaEHB5jPlRzO0XnBGmKLjoJyXTYWJJ4nyWPwHanDHbo5evA7FJb3oAGTp
szCXoClcDEhINwLOT88Td0kvgBmIuVlJlpqWjA+gJwYxZ+3ZhnU5LzreAmI1VlHK5ar+XPUW/bNG
qDL7fVGX48J0FAMRheYpxq/UabA8uLNV/I/fqTv1pawYQQk8rSxFT/ZFbt1572a/DN0ltwh3qLFH
SxSm+RB3iTmEGgOPfrt2bk9MfWoCda4lJTVv7+ZgTSKLuVi/xR3vBBVhRo3KFzAZqzPh14uI+VXz
Auf27GPd8jkPllRsNL4MO6P9qc4neYuO7o3700Ukbb1SBpplU1ruVYXeTLkc6mn0C+YuJgny1rTe
ezaljACEzdj+v3ijfmboApL6KpugLALSRGLCOxBi00RWyjMkuoCkHsivmbJgSpdmetgt+WSzW+n/
GwfuwpEEYDDdilpy2ilWJMHO8gQQpWcvQ/wFjcQUX4e4ntK8bSETE3+NC8yB+q3t3J2gQJxWCLmP
aaR5cwij+jQXzDPVctFIccDsXuVyBG0Rf6ls9STnxi+ouCikahmGrjHZmArN4zwJlA0et0kIvwTU
hSHp0kaQclPX5YsfDUWxNVpiz8uTOpfnDlm+ZS7FmPasWA9C1fLQ7+Nnnw9KXeRRoOZKo6Bo0jWM
w4OyhTiEQ+7nQtRFGnGBWY4m1+BAvtLkWgwec+r1QqQu0kirYhpEUBpgJcJjZ/8K8br1O5Lo5/zQ
xk0jMOZm0jFa81MDDrxjLpnn4s7FGYuQ95Ne23SNs+Z9A+YpfbBVXTR3fpt3HNTGtrDzDmb2MNqy
/qhDPm73WxfsfsAd6sIP+jqfYwr+x7TdawB8LTsWYMTzOx0Xtr1RMi11GHQp3TNx2HX1ETJpP35/
MtcT/rUJQ136drLobcDTGWsLpt5lE2N/X1Mwk7DF+F2k1B172dVIN9azFuo4xXm2IzQUqM88h6Tu
xAt6OSOQyZDZqJnG/F4A+KpMAkGMZyBwcoxwzVlNRN+kc4dm7YENa/tPgCGMT78//av9vXL6Ligr
2C1mW7LFpKKezRfSZVEykyb0SpCoC8tiTT/GRZBDjqEZnyvR/7C8/8Nr4y4ma+9r2W2dtmm//dmO
9G/OpdedRN0Jl30UGakrrDwtwUHse9JuXiPX4I10Qhj6iJi6XkqbznToQWJMDzof/B4W1J1s0ZHM
If2QTWlmRfs3Ckb7C15Jz37H7cQvlU+5AMAayhIqbJKcbZ+j3WuCHqfipP/QmchLlfE27bY+vgNJ
3PqApsUtBeg3LNwFIUEYUVUlX4Y0GKKuTLJ5gWZQaUaxffU6GheJlDUzC8dhH1KVE9ElHY7pbiOc
/fBb3ikXbQww6iWH5t0e5Zd67kDd1mg/PBx10UjGFpuSeh9TXfYfwpVcykx74RqpO66hGtFYaNYg
95r1czwP90IMfmHFhSKJ2uzoLlYI45rIAx6Oz01Evvsdt2OMhZ7mvg3LPp05AbZkZ4/r2Pu1c6gL
R9ptvheE5X1a9Wz9COFIDKLr7pYy39UiXonlLh5Jin0K1USgAdfS2BxjM6s/TVmsBShGpD2IwdYH
3US1Z8rhsmrs49pnZd/0KVkDfshqNKvuFICxw/H3n+LfouUrf5ALUxr0rCi/0lh1lbTyrx0T4PMH
NWXtV/SulX1pon5WVbLoXLb3ds9Lq5N8oN2XBUc/vOMgFWgOZUDGDtOQEkw7KM7ZLZm6CozqS8D2
wxRryKWqaibPWV/ldWoH+ryOQ7w8LqAKac7QUWb2fm6LLclL0BolPWHSa9pOUhclZUNptm4Nu7QA
jSow3V+H9dbr/t8awWtn54QNlamZgWezT9seBOPv1thQ9U2QEs8fZaYhPupoG1+M2arlsbOg9T8N
YC9dksWMzC/ndXu6Y16tbAQuO62y4YSi5fes9lJYkUAX//wWyA2EUcco6NO9Go8qNqegWG68Gd/I
R13uEq3aJRvU3qeyhBLtHWguVnqc9lL3eM4Q5YcDoi6LCTUm6MaK9ana+TEOWnmsoj6+4Tlv3Hku
iwkoTBqrqrBPN9rZT0Et+7vC5qPfd3VpTMIIdNhgg+9Tq4v+uW0adiqJrfwSu8ip10USgnssRnBn
G2RhKHYdEe3Xe6EukcmiMIQ3WdhNjyZswjL1rpbEL290iTz2mWx7CKbtqzgtxmviuU5YPdZ+TzAX
2wUDskXfrj0qPGJMwlw8SmJuHPkbJu8iu2w2gdV2zvo022txgOhe8ShLWdyzBhT8v4/l/5bmX4lH
LsArrGtOw53ismji5q+qHf+ZIfn8gBBfJmrP128BVP/OhGTmuK50S8aqsQ9QFxlPQW+Ljw2bi+NU
d+h8rlqOj0UWqndFiJG7JMD/unEQb/iNi3Bp444FYwe/yYsKjCY1xEWydb3//RG8sbgLQovk1FSU
ySqdWflxZ31xFDPg5X6LOwGxkWCOWyR8Uq71/4p8ewT3gl9+64LQMO7fQFapHlIu4jsbVefatD/8
du0kW5KILAPpd5+GRvXvYXjxgx2b6YbNvXXgbiTZA4PaIiL5qJcPVD5lgvg9+l0IWrVGJjM27tO4
D56lLaILkXrze/G70DMMe67A8UJEsmQr3iubag9rXT17nbiLPctsQY2uUESLW1MdVKHqxCo40e9X
l69noFz9fC0XkPQaSJ4PKbUo5JJGzGB2oe27UYj6XcOZ+YLMyt6YGngjarnIqzzn1WDEgIdRTbKD
sU0F5QcDHC+gwoff/z1vWBB37LOXKpDD2nUpD8g7vEvvh2H3ex5xxzhZ0bRdTJEclXIWXyrUHD6u
UTf5xRoXf8WFKaDWhM+cBZocTInKN1R+/e5/F39VD1W5LgReW87EnOoFlHoyV9+9jtxFYKFMyssi
ayBaOMgfPF90Aq2T0m/nLvBqMXm20Qrvr2gg6zHbqjLpZ+H5HnKRV5jqIX1YWZNSUp53TLZj7BPP
db9zcUpHO+hBQXqDhoDZi68dkumxnv2imQu7ypATxVAUhEJ7T6Z3o4mhtsUHPzt3UVc5JIMWzO+Z
VDF+bDv1R9XWX/yOxPHOvTDoGiksHQEudgQ38d9mj/06atRFXfXL1Ge26vB4oeF0XKP8T0j4eObn
LuyKGSrJUiJ0mWmsHkJOnlRm/NTDYjeBJhTahEsECbg2CL+WdfVn1XnNgEWxmz6vrcUgXMVrQCOa
U9WgUd8O/C+Pr4m1nXZavIW9MeALTHeyfdRsYuDpNPrGxfRqII9iN3vug30ti7KEKqE05ywX+qjK
yI8sHwMhP996bSQMdLxKCNDahh4qO/2Fb+vHGRm7ebPCCAxEsJROyyLEcygCzp2VnY9z4licoGID
DbbbPK/Skmx/L8EwHfal8t25k5KiNBOSYJoh1z6FoIsk36dy9hrdx8av3/k/WDFRFP0SrfieMVUc
8HzzdczFjbziLVtxwso8m6Wr+61K85WyU5ZF4oBRzdLnZsbOnXufxGHApIbC4DYO5DPoSN6ZYN4/
e/mQm5d2a7BtDYc8Jt/24sHEqn7squUWs96rCVcUu7ljHZuih4CwTgvKyzsRYXw6iER+t1XGizQB
P+G4EpMy32dpq5T1GGBb608oHvvFF/dt14nWjmqdy7QPuud1qL5v1jx4Hbtb6Ko1uEj7ZajScZXF
3Twae0CJPvdJWnAmjh8tbWlIhOwtXVYw0ZY8BnkWCp1+W3ccaWs5dNlQqk9Dbs6xpAVsXXihi7Fz
x5MoaP3DboFGtChFmMRUJ9RCOdRv544j0Rz6hv0KGXY7SvFehXWcUENu5bjXCPhLuQJbd9qufVD1
0FMWFca0g4TMAoTR45EOzYuOtRewG7/h3HhbwSGJ1/Eq3dHyHkrwYVSlD4MCdEwdwilUy8Op72L4
kW5fMJTcHuaa3qrLvxEg3SxaCBS6IJEDEV6oFCQoOkCaIJvs0eu7ulD6oOYENO8okzQQIhkEe9lC
7nkqjsnM3IThqBAeo33+OvanZpF+wcVN6JYApMUNpoxSvfaP9aKfq3q51TS+frNXTJE5ZjKsapzm
cNAgloAa5rnvpHzJWVscTdti6pDqAkDviI1QZmuL8PsKCTKfsckodjH2ipE1HPXagAYBPM52xBT3
Htl/vL6zC7HvwQUIpnoGE4VY5D3U0vn9ZOZbQq5v2KgLsm/6uAYB1VqlhIQP85C1yRz7ZjYuyB6E
/v3CLUXaVM3suQoNP4bjPN/IEN64Zl2UfZQPQoiogIRzv8YPUbHlTzFKKf+MNYLSwe/wnbCv+LhS
a2b8BUM9Jq2tJZKo1S8yu1D7dhR84APy4U4UkFtS6YKpKs+Nuy685ENZDmOVbluNWmd3r6vIa/If
5u7E/NmoPRpK26RDTrq7MApPgeSet7gLtV/mHRS1DXKEQZEhIWH+1Le7X/7hYu2lnetlyeFKixgA
WQXSSf/V28GLuCmKXbS94Vs5cA3h7xBt2MMY2dgkOpS5p724gHsRbcHY8K5Jy4h/puUCXYwo9hrP
xuadJ47ELVv2ZYtsvguqAw9Jm4i8H2+Y+hu+6spJ6lrZ3l4zvxCguMdin/YHUjXhQVQhOXm5qou7
Z1Mo9FZPNUQMiz6ZwCNGg1s8N29t30nQ8lAW+WjxjAroULfJKKrhrq/W9mNZdPO73+//1ZowPoDj
sQXNatTYhiZldO/u1F4tB9sGFskaDGiR8qvNey/CIfyW48FiW7TVDJUsaD3Ly1ao5lFBuOtGYH7j
TnHh+NCpamuwuusUggX3Rv8VDevd78/ojZVdLP68V6SIFqGBsBb2buaBuCe9n34uHsQ/v5XZsAhQ
JeHZlk3SHKIwV8c1WH2gOFHsgvFRJ1z6ZkVsyMKwOVA5tUfC7Fe/Y3F8t222OlbZrtOVR3833bYA
kh97kRZi51ef+E8JgfbTVEFeAoUVoEQeap5N73jd+hVWXG7QISKCt3qp027MlmSe4u8FG1/8TsVx
2m0L1BJKqlOrpvhxBYHJcYN8gV+4cRH5uh6kHIREsBfrpz5c9B1o6bza7zhzxz9Bjr0PiuJZAmR1
/q6IhuZpLOLRc+tOoryBjq4baYRrcDQ/VLiejbrFfXK1uF9zcOXC8e1iIqqZhpn34T4l0x7T07AH
oF2UUo0PrQmiGzn3v1XD137KcddyX3dKwPwPGEFdJ1GZZ0kF0OTDPE72UQxgMJhA2cy6eGwOvCY8
aagEz7suxocG3F/vBxlGJ/DEhffZoCHULGjxxCLLjxu0Wj7GQEADc5YFD+DoiE5movqUWbyLDmIE
z8ARIpbLXZ5l7LTEXX3XxnMGEbR+4g/SLsA2TBiRv+P79gIRSigX6tXwU7Cabj2wOM76xK4LRn7y
ugufqxJ674d1Is18LJqMfAizHQM7YEu5o1Ddbo8lJnnum0l3fbIUu4RSSyHqxzLqApCCb32UfeU2
aD6DVGuqDwHqn19UOG5PaHWHj1Ih0aFUdk+Y52xvXFWvh2Hlzi4Ue2S2BiK2KZBZaRjux3Zob6Ro
r9+0yqVIXQDijEgw1CmZy/EUoSMHHsla3gky548+cUG5XKkhG4e1KmGjodq3ZOjpH6ab1qPf4tcj
+0+0JJJriS+FvFvK+LCvzNxVS9P5dKAw/OyEtKYHWq3HUzNtMOqavFAeeuEisLKTfcxqByByQ0Fx
rDb20JgNPIGwTq/XiHLZUoutUwYEx6jgzGDLV5juulvUaLyyAuVi8/Nh1h3rOp3y0LQHZsVlBHzk
Rub6hq270HxBpNQosiL1I/lDFLfFAfUWv4xeueD8IKxRm2sMoC7beGJ6fl82oHv1skQXnk/naqmE
qGCJ+QbWXkLzFwg48Offrx5cTe6V8OtC9OnUCNa1IV7GPJdnhrz4f6DQYseVd2uybxn9UjXjdpg6
au4ZguGpXSgrDn2wRY+6XdYS/xL/ys/A3L6VgBYVYKNNmUbG6Pc8C7+PQzXfCBhvXGruwEAUZGzm
gAakDSF5ewjVFmLwER2nYz8JNSQhlNU9/dAVxlAQgozwvNCpguyPEcWTWmngaRFO9IhZvYRXxpN0
yfcKyVaD56lphZ8XuoNVLeo8FA8wnbY5lBSVGnlStqtXr0m5g1VFt1qRS1kCpcsouCBy3HwN98qH
lDtZVRbLMtUS0cnEJjhAmw236Lrcemu95SnuYIUEGVxcDz1K5HwbP5d6FfdbH7A7SadRQZPPzO8h
45t9aNYG/CJNXT+1ahgTAA2y4dCJ2l7WYWE3bPn1cMbdzhc1K6Qdt2Y/j2PWAy+11Pcj7qyPv48K
b63uZJbRkhEVZ9N2lsBmnTPeaKiWhNYr7eBuX402k1JdI8R5te3+GDBdHupy345ee3dbajrOggLi
ffJMxAxmClYmRZwRr/iEGauf0wJJd94VIo/OpWYiWaItSnQu/Bok3O2rTU2JManIbueBLf1pGYvq
tGSd18uVu221QRBA/0Hlc0Zu9i1vyxMfu1t1lTfsxYWmaWq7ohUVO5thOG3xS5sZL5/mbkst2HMV
gRs7PLN4jI+yGNhhaEuvNIy7mLSZocS8A4hxJtqeM9uXCZWecqPc7ajpNspaZqLwXHbZdhxjyY+a
Wc+P6TioUvLanB7D894Hw2E1U51kbPK7YLjbTQNZXLEHc4YHJS/qr00IpZ6HYqeF18x0hOT2Zy8i
UJoOGATnz7KAajYA0Q29KWHxhim6vYpCGtJxzEud8a4CVnox0HOqvWiSsPHra+c/rwKu5jra2m49
02WGXEAxyuNwLfB5RS63z7jO4bI2xRCeqyAvE0znvKuV+OS3tnPk+TIYDdwogrkpu2TpxgfMFr34
rX3Nt/5zKvG8cRYpFp5BDMBPLYG8KHj4/TBY3EXrqYVVZsum9aynLTxU4fSYkdGL0yDiLloP3LoR
htRkeI4O9cZAfJljTtXvVJwsrbEMA2oQ6zvnK3+gs/jAKiB2/dYOnRPfgNSt+ig616B2W6bshK69
XyeRu63duelklbeLPAcFe0IN+LPYpN/F73Z2O9bWg27j9QzQdJ0fBg0RwySGrJDXeCf889pS/o8l
RsEWAEbL4UHMfJg68Ye29R9eR+6yddG6zaMyw0UkM2AuyWSipCaRF1AXG3eMRePNA4Z/s55FGJWn
nI7LU7mutxhk34qJjrnoLmSsNcjkDKb3E9mB4VnLT37n4pQ48xrzxmS04dmu8zmYlodt3+/9lnYu
uX5Hpyze5vA84mROhNv40ivAa/ycyO0ixtM6riTAmXfbKg4mY/pZST8uwIi7TcR+jxk4tdr1XE8g
7VBIee+qZq39PMltIQZj2YxB02/nqQh40pb5krQUKtFeB+/2ECfd6tAU5XpuokWfiygcHtq2yf/y
W925RCcup3qB0OWZ0iK1y/wODOG+O796wH8CQDxQE24RWc5ipvG7uNjmhyhY/fA0/N+X4X9Wb+ay
i+yaLWfMeYt3U1XUL5IP4uh3Lo6XQh6343GkGS4MdYwyesd16NWe4W6fcFxkycux2c66i/qEoCx4
KEBx4FUx4G6fEK+WqB83bDwe+vAxVltzl3WZH9iQu71ChslFnXMcOhVV+RiUdjhnzU5unMzV6H4t
f3G3WSjnpWA1XnAIAvl0uhKN/KjjqPnMNjvcKIW/XnbibsuQTuDVl0YE50G26pKrcjjW0RDdrY0i
uENY6/eaccm8YnRq6n6RwVma4huk7p7Q1fDL8NzeYU1mMvYtD87FWtELU6xN8imKvIpC3G0eziHH
s668rr7IjxTYnwRT6d+9nMrl8hpK0cXDtKxnNvbVS1MXy2WRLLv1Uro2qV4zH8dnJXpMcmyW5dyg
6v65C8bcJjntu7sagIjjzprhqRzyNQJrcNF8+f2fdE3Zf/1N5tahihVXlRxyezY1+uYbwdO1JORE
uyD4oy+G7WkKejDz/P7H3kgd3A7mNjGzVQNHQBXzJ6LJXzIu/e4wl0+sj4pFdC1umXZRB2vG7zl0
Q722jVbcz/eAjsH1z3c2o2xQA+LbzU9lrGaveMdcNjE0i+m6bv18DqvIPoY5me/w1vSDqjG3KRdw
3oHgT83naQjGJFtqk4zKz5GZ25ZjtUSZAMzE51oYlqgA/8nXG3b5uqkwtx8nwqxbSR9g48FCjms9
keMgGy+G9Yi5WvFX3W3VQrrh3ORGXhYyJ5Yuq1e9k7n9uGFdAOnQxp7xgNUPpSRZYsFGeaPF/foF
wNye3DrW3aQ6aOrMWdk9T6FWMqn10B2CqVDn9ap54Wn2TjJOJrJlIsLnLffw2yQmsP/4cejhAzjZ
+LjRpWrbaD6joSuAyyJVApXfrz5hhrnduc4I8BKUy4wrAC2BlcdX1TevexFanz/Hghm+BH673gLu
v6LDzweDEqX84bdxp67SWFM3dLbLecj5eD9267UTEPj1YpjbnOO0XiLJ+uXc59CrpTu0h8CDNfjF
MbcfZrJZT9Nk5/Ne9japAHRMmtjcoi98PbMC2efPx25HwCbrUK9nFHD5iSIiv8+5UQ9blFVeNwjS
Ducn9r1Y5jwfzwthacvCf5Yg8pvlYL+0wYJcR30Fcw87Pd0JC4oGoJS9aMsj5vbBpiaesglDBCDo
3Uwadu38UE1C3sg434jEbiMsjguKS2pfztsAXkEwan7WpfjsZfAu+9f1wo6ySc/nhVNIYP4555uf
n7py7YpXYSRouJzNspnDNu1hsjPrxT0UMZf5i5qANcGCM2G0nu8o5hePXLDIq1SByt7PlhhUc0h6
iM2fabjpc2uL8VwON2Grb3xPl/9rsSyQI3AAZ7r15FTu43Do1ej1HGeuGGFcYRYaSqnzuVfBy9Lk
qdypnx269F8wcdtWGmcOdez2TrfZU0vJdvIzROeu423ZLJqy6VyWqz3kdGgPfXtj7Tdil8v0BVXQ
iixtbM8Q0FkPTTfU9ysml48l8LZ+Z+NyfQnOizKfyumsmaKnEVXX+7IWfmk7qu8/22ObtxC/3tV0
VnW2vydk/yOYW3Oj9/zG6bhyhPvM8KSVdD2jIlpVD0bk9ceK9vpxzMPo1o+8YfMuLZW0pu1QVpvO
oZ4e2oD/scnCL9tzqagsEAe1AXXs2QQDS8DgMSQV3W4sfj3hV15nLhVVWc4lFWGB+FgK+X4d5vgO
c4zyhMk99TmYQuBOupwe+my99QZ966ScWxAiFWG3b/N8HrohPNiI/p+zM2uOVFe28B+6ikBCCPEK
1OCyy0O75xeiRyExiknAr7/L5+WczW63I3jswbgKTanMld8qD55adbprmW2765kLFmqY190a3d/N
gXxEh92Xvz/6tXm0WcGaQzXpDUgbi5rxG+IsSceRtanVU/dGhPDar9gEraDvVpCEoGAnczb/arzI
HNyIVRd3dfRWGPXKfXyrWZLRAD3pgHtsZM34A8JU7zD2fpMavdAbBT+yM3D55ee/v7NXBntb3iQj
xrhcVXG7rM3P2lhzEB4uWn9/+J/fltye7Q5TVK3ji+A/kl/7HEBr1dYEfXdz/8YZ/+erkNye8RM6
h0mUBxqIompJPB83n9xXNapAMpiKJG9a/43v8ucXJbfnvZppNq9IHQJAvd5N+GqxLv03vsVrz355
f//NA//9Xb/2jJe//+8z/i9sG9HBDBkCMeHQH+UM5MDFuCscQdXinw8PRpAHopFhIF0mDpENlkNY
kA9//+R/Ri0KuT3WzSrcPABSd0976hKImkFWyqcJ4Do4q91br+zPXYT7dLyGfInh7NtdSQHW9d9/
/WsvbrNrMJjlVGOroU8L2DejihPUcG9c1F979Ga3qP1FIquJzpGSj0/I7fkJ7F731YPl9sAvrYUA
2mJM6n4GjnMYPszNmx2a/yla/fvYkdsDH/egZckItLMN9hrY+NpMPPdzFOrYyLVeY1cHzY8yLPos
yRx6FFPtm6xNitUbzrRd+SkYMvJRTQXWSVdmKct8dllWX8bcG2QMa1X7vcuYt0u/IrcIES+gLgQC
St+Dn4riWFOCqKQed02QLUEkXGE11y6rAnfOD+OILzIm667tV24BIj7gGGvuixyveYRioPnAR7Lz
0f/cVP6vnUscVZrm98DmrekwWHOHNqZ9V0I4eP1zR5A9TtewRFNCHtX+4zAHw/eyCIt9+802InSs
ZR0ZF3MvpvG9NDW47XPJk13juY0EK+UHOeTUAFnoRM+0wz2cvdXP+MqK34aC4RJxZ9CSgTokWw4z
YxOwweqNjfK1h2/fOe3awvJC3wdV9XNBI3lWRvtoEHLLJIWUeR4l8Lb3nLQ0FlI9DJ73Rgj72ufe
FDVGx0EPaqCTXkx1k+GQQvfrzsW5JSoFLOpWM5f6PgtblUQDTULr9gmo5BapFMIoZ1ZjpO8n1X/r
mZliX/n7sv4y2Jypa+2CHsNJrmUgnpWsHpvIvts1w7eMnKKoWS34jEeXdZtEfiPT3pc795XNeSkB
9UUPpCDXyFRtMlendu6HfUtzi27024AZMKbJdSJ2SSjJdMzbdtmVzZZbnXAeesWMGAmfvBzoXYBV
9N6M07DvsN/qhEEH97NgmnN0zxWHvE2jfp+YR25FwsXq47TMu/yeS3uyDSQx3H3fNVO2CmFeWV9B
JpjD9WQJUy6GJcXhui9TLrcS4aaya+VRfPBihU6IUwjoO813wSWF3IqE+drhvldiOMfceXeOGy+R
TGT7wsKtUNh0lnpmMuTaVTo7wTp8ScfF27dAOfvn6alCGQ7wOcuuhWofST3eTlbsneWb9Zmv8AuL
8hxrqKhxtpVaJ6Ttdk7yTUQ7jysT89Tk90Swc0AbdW7nKD/vmoz/kgm3Cie9bvV9uKzlwXhaJkG9
vEVQfuUU2qphI79CFOPw9N49LNG3Ifu971O/XOP/5+IFX3addxDY3vtqPgsxXpFueGPDeu1m5L9c
e//n2e0UVlRQgvCw6PlTAF+FuGCRSm1TyFs3id8KJbSrzfLpnozjlIyT3desL7cy2QEnXQ50Sn4/
N2IFRXedDmquTbrvpW1CmUXUdF56oe4DvLQ+X4q4GNW+2/QWgEQoRtlymd9LT7eJT9bL7Htq5wff
rFxRq9IpwtW97HTa8jHh674cq9wKZaPRheguonh0Jkxs6vWLn9s3ZEmvTf7NuvUsaMsEMvD7ohN3
kba/m7rX+w7trUh2dCIv4Cah7pmFzByJYnN2iMr2XQW2mCPjKjIXvMPTBzfFNBKHOhuXnR99s3aL
QpSKjbW6r0zvxbkhIhkHGFvvmuTb3BolDC7IM17M2lUfYUP5IRryXaxcIbedA6qJKjClSoR4wB+e
eVZ/yHlY7tuIt9pkSevOoQqN2cJ89K2TiwOMaN872US9DQIk1noSx+qMjtbMQ1HOyXFnPzHbrM5A
1VbAaQk1J7IESet8BJH5m4LKl5vzH3IiW74RBI6F9MqIXA2hWQzZQhdbWc7p2rl255vfrNOqbCJX
UEauA4wdwbNTcBVxO+94W4GyJE0khrJU980U1Mnq6+ee2u+7xnUrT2YjBRShZNE1RyCzmOksabRv
kW61yYWvWtOA6XANfaMA5Y3G8xA6vi9ztNUmV1pOrsiX6ErmtkyqjoapzZZ9N/Yt3igcNLfonge6
QfaHDCl9SDbfeCuvZL63WKOKFQucehy5AlVRo/eucTcGWqybSQzBZ2SqzHHPwIZb+RisQ6pMTV10
bUKVknlZYsQd+/pO5FYAvWgXyhXXvCvcKMeLgZHpGcziw55PLrfgJKkiCRUlguxsqbzDYGFUNNXE
f+P9/+cA+sNusNVAj2uodDliqSLBa1LP85pLsRiRuGL6NrsO24/H5mvbogbrsvERwu6HsvaydIl8
lTSRepc7IU7zUk0Jev0BCWnW58YPysTawDuNZf6pHEv1HGh7pkP30Jtmir0A6LAgnPI7SisDXJD8
uO9dbfYdNy8KdZQ1u+b4Qmy2Q9wL+37Xs7eCa8EYQ+M2kddFM5vmWf4IOstbjgmvBDZbvfVqSghI
xgU3KV7dyTmE2yCm5xtj/NrDN+FBU6NcD0lAdM3a8G7g8gU5t29n2Iqrh5rkpBImupboze3jcvZI
m7S8R2f0vrf+coj9z9Uhipzpckaj61TOQ+LG6CsYEvs2+63A2qdjR8dwkleuPCXSYdJOJ7Qm4RsR
/Mtn/MPS2oqsacdRLHTYk4tCdUkWaP/sgtEc6KDWfZvDFtPE8pnpbhDRtRPetbQ14G2y2nlJ+JfI
OUD3+VQCI6qoFFW8NDnT5zlqFd+XnNhKnU3UEjiozNF1HdB/ESHNhzbJWr6hx/jztA+3YueQZWPJ
4SVzVeP8riPe54UHuz44JLb/nJVunbBHri1WFFtSaHi8Nt91TrFtJVgPEyhhKshvV0Pvhftc7NQ4
s23lN9J+ti4oqN5mQqXoi/wiSbBPV862Oq+mCCgUtqS4tXP3HOXZTz5lu2Y424q8ipCwEv2F+W1r
XBEPEjhLm+/so2fbinDF5rBuy7aET4f1r3PYzIeKZm26Z/Ni24owFExBlOWRvhUmvBeeBxVK+YZI
5M+Tm21NHjNv9qtyDfUtJJPfM9J9WOm+UBIIuX9O7ha4oZVorW/x6h9D4hVxWM37sD1sW+6tjG54
1o76VmnTAHIS1DHyZbuWJftXtZcbGhJIKS7ckK/F4CNZi77xXScR2xbz1FCRRQEjdfEX/Ymp5paX
+0RvbFvK02XOC9UYdhm63lznWt/YyhePuybhtpbXk6UUsEnMoQbu7726mmLTt/sKhWwr6xqzOeAh
b9VtjaMoBWDci2u1yxtJsG0xz68VVwIiz0tJdXZAe+SSVFW9KwUMiu8/Z3ntOwEkglC3VUnmQ8My
GaNR7HnfO98kr9ehleuMVXSxuRhuArmuadXBSn7f0zcLdGmkK8ecysuwcnutXD2evSrap2xjW91W
lS8ckoxVXjo+T0ljAj8e82kfxpZtFQ5109HCLXh6T6Mi6emazjbfJ/ljW4nDosKehmKRF9I0Mjaw
Ag/aYV9Rj201Dn0H1A9FD+pFEz+/z4j/lYjB7puNwSbMlQMtrfRAFBC5ec4a3x3KAKnqv8+Xl4f8
Ow5l/xI55CX8yqDRuKDfkh9D7ueXVgc2haps2he2bKvAtqWkmHNPXIZ5pCm1bHkfzV30xrXuPxm7
P32DzWIFYgpcrLwML13Ys/ArSnDhsysj5DpXTS9DDmNQ4TvA3W1WPPK68ydMreUZ0OfpaXCB+jn0
diqPPBhVmpWlfwxM794hQvQeuJXhUfPM+0CrqDhNYo2SkTT6Bt0CdZyt/b4uabatUQb5RPlki+AS
+FV7D26cf+0bAcrL3wf5lYBgS74iHmE1gQ7nwl322ZLmmfbNrtwS25azKaiP/ksscyElXS6rtHOi
gAp8Yzd7ZXZuy9m1jOYwtHNwAbijQkeoFWvCREffUaj19gUG26I22Nl6xv06uIyDWr5IWB0ewjLv
36hKvNyj/zA7t4XtxvPgRV1F60X7VfSusGq+Mdg8VWLHqPcTr+3AIQLd4q30sHjl9202Cziej1Oz
2uDiIhmlaHddTrlPihS0E32sEab8eGNKvRwof/piL3Ptfy7fHl2LwbhaXFg50um54dIA2dbVNJVl
VyVN5doYxvTNs6oCj6eQTzF0v9FmxAj2HbyvohdJLusCfiMKwz/pYFbvi2KJnhpS903M7eRjPVbe
vT+t7iJnYtKXoPYJ+en8wQxEnQDncu9LsFZuxrrLexgB1+I2nKsPqwGTv8mb4gQR1NKVsfQneoqW
ejlZn9QfSr8hd00pBodMk2/iptT9J8XMPv4O2xbW6wEGdtpm66UGxvwQ0Ho+hPotjN1rI7zd77qp
070oxMVgVZ/AKDDHoOLNoSq69l2vF/NGnv4/Gco/jfAmUMmX3ljY3eJoIGXr3bSVsynub4qinAHh
hx7K+hMoBvYH+iaCQ8HyX5QVPKZAckMQqdsTip5yV00F7JV/zjbD4bajdE5hPbj+7AGsibMKr/aN
ufznqbz18SO2ebHE6tiFj+LrXMVlP7xxE3tlrLb1Tp+owogSwbtHYJ0x1bpLPM/BhWXlMum8aF+p
jG0pQQUo5ZqCO42hKvyEZMOpDulbJfpXTo+tB5HolXVrEdIL1lL4uw1ldoS7hvf97y//JS3yh1m2
VUSM4wJhwUj5JYDS7yPAkPPFN6K6A0y4OfRKNUfXyuUScul2lVvZViXRedMiJsjSLqbg3oVjqqYS
DXr7rlT+JqFKc7vA46HiFwvw/UXXNY07TaPnv7+tV8Ziq5ZYGuF7S+D7l3qdkdDr4GaZKCfZh78/
Hr2aL9vIn8Zjc4Csbd+Wmmnv0ngiVzzJzQpvj6TxfMJh0AUGivduRX2k/6mRqY/q2ECcCAgBM46A
M6RRx826eEW5HMZPGetrIx5VhKgLwqiejlOeDJBiQ426Nv0Cuw0S+iX/OPxnCcYDkvTebzXaCMYP
Xi/H9d6IIlA/wDkokJqa1WR9GrdrZep7BhuQQ7dE7KSQvSOH3mtwWMzTqM8gyYbykPsR/Txk0Ivw
qLtDNcnoWEFtE09tHXgJr/IgBdkRzDiKii2UleiOO1sig7sS2MEnqr2Mp94KSGo8ZkV+1BH9rTRZ
f2Yv9J1yHExsvWj4lIVzdt+oUnyponl8sHntHfNQrEe3ZpX5vfRL1yD9LcrsoQNZ43MFDis5wZq0
LB/Cscf0iHtEfxUmuTYkLnxqHyJddGkP56YY4BaM8VJMMu3GoMJd17d3Gqzzn7qxbYz6/nNbrPwu
wneowEcf5qTsaZYKUpikMGP1BH/iMI9ZZ8Nji+F89ECfme4jWNA3yDzXwUMZqOyBZKE+l2NFSTxq
CmzcWqJWtRYza58J7OWaOK+izwSqsViGSrDUr9gHrrT3I+Pst4DD36U1uvsYRFI18KArPaiyVoQe
0VwGadX2fdrxYTwaqaAelBrKx3MYgjXYTX37se1LJhNW5rO+7fKIjWfw3pn3EEEakZ3yyVl3Nl02
+x9s09rwQJoaPz/Cv2lOpojXRTKFojpbLegNBqDBp6xN6Dc3rVNgxrQO2Z8h1iGQnh8zBXeE27Av
oiU/YNtszJCQupT1HZX4UZhnNlOydsp71JXyeFKi2eqYqaaC/RqUviNJhx4+wTcD7JPzh3oeu6PG
fL8rl84dR7/t71wTtmEK/YkfB7iU1GldVl37FBay9I5Bb0PvWEfMF0cTzFGXpW21IicQD4Y07UMd
klFeA5vZ/GNtrfAeGkmRBY8zRI5eUud1YcEwHm1JTkgesrVOdO0KfhEcLk1HtvSuO6K3VvnfJtQt
1keS1VKftECp8DOblsLRO7/xmbMx43Kd4qKdpvqOMXRB3M1L2+ofelVU31Hd479WeCfBU9kYj8QL
BiM45jqoxREs+UieXZ11MkHRb5Bj3MLEF06Y/RLJK1jCkfoCcyS/O2ZrAGSPbPAD6Vo1IEnHbuZD
9pRN6NU/FuEs3DG3Lde/ClH3xsS4nE3qofUxEU9ynCZxaZrWtEgIVnCUPrZqHM11WFczPRbQ5RxM
RzKYWFplpzDuI+fEp9L3/faLXYKifZK8ChCxeBLLE4YBrX9eax7Ovw3LyYRGTKftXQ01sbrxK1Aa
Upobk98MIm+HX37UGf8qPVMMX4oumuXZ9wNNPij4ESGAbPpwloe5NT5PZOja7CN+qh4fWxusXhg7
n8gaBt5eP55AYxTjgVe9V78vQz6P15BiXoMYXJHwYJlY2k9Ab40BbppljnkMr9gIuswxstfVV0N+
joyp7Gdvlay6LrztFU0mUPxHhW6TwRc3IegE9c8uMw5Nkw117GQosCXncq4WddvWzUrhFhYhcoes
Yy7XmzmqJqcS0NIbnQ7eDLZh3I6UTJ9qOB0Mx3a0rX/HsBstwaGBwt1cipdml08TFwJwIFFDKR3X
tcu4itFlZ7P7EntFdTPjO5mnLh+a5pBFWR+AfJ4F5Zc6W/rwgtan4Kg7eDmgFQn/P63XtckOAIVK
+5SxBm7QsaFwTTsjjFlclQb15JVn9CLquT6ukezrOxi/wPCOCK6HIVbFWIkTDqJwvqOR1sONa0ZX
/woL5A7PrEHXZKzBtFBx34muS9u+KOnPtZvIeKoouHYm7rpwWmKRByRVPdUEVjVVY8dvDQtn77Eu
66I2aI0BOA4IKupZhTSVQBqpL1FAXeOVNjigogBS2u9o8nXkXWgpHS+Q6+TziVdlKO9oQSf5wzSM
0g8DaEf10Qh/yD77tENDVhVyO7zjBpP098TIFN7ksA21XtwSRvl37rGhO/srJ95tX08zTKrQbGB/
hdMEV5PYn5jffQqZ7umxASt2vhaDJ+Y7Z31cjuJyUrL4Ng5jFt1LWvb5lxkLYcpjHro++yAXnZGj
yRyMQVi4zOpO+01FEusvNMjTCnccUPmII6eiG21w6wob6G/IHbHSghg7UdOnmWYR8iweDhPvx5qP
nk7xi6qiSF8WB4D4GZjcMOhhNeu8EOZpNCjuNKNrrZMVsI7p51rZvvhm6sAM34ZVkxDXs8UsH+Cg
UOTv/QYyll9jqf2lSWGRJsbgKLSPfNJhGFoq7wCXq7onZojX5+cKqDzpErSZDvY85nb2IeSNMr38
qkpX43jQgc+zA3pCo0rHshRtMMdirXQgwExGQzKPB9aS6Y5JCyeOOsp4iNM2y3owckU3dAE96GgR
sk9zH51i/ASPtWH80mswdoKTWy36muOFe53+asbADksioF0dDxXQ/3yM5VKrScBSD7KBKR6onk9Z
KZu+OGW+EIqmWkSS1Bek50f/iU3gCjq0CEXCfjNVPbZt7Bc015cmf+FNJVzTslrjUrqwuATz1K4i
ldNQh3kSRWPtnUxNirYAyM43wQ34k0txDklNp9+B14rw5Jgm7SlH6kmmATzuXNKHlUHANOsezadH
2oSZKlGUmUR9EGZal1MpXMG+kCyv+wM6a/hvs4Y1/RVWk19AM01RkWOcJeWg60dG5sCLRUENP5UI
N+RtpJgHXSyBFH85Byv1LxJA7AXntauKY9aRyftQ+wWq4SIiWWBOis0FuVt6MtEfsmLeGfxobk4y
wPl9AJy7D6Ykgk2Wuurco+zazAswQgmydCwVk3XZo6pUjYbyaprst372lxsydvVBuREk23YE/HAC
XuAUIYzqvo51W9ELvrLfy5uuiJyN4rxGd+BB+tJEQ7zCpKi+cYgssWtoo8c4AhzzSQY0qm2MqMrx
+rQUA2Pv6CpmRY5+6Nn5UsHYxTwR2oNuxwPGEK5h6VLgO0K/jvLvivi2O0sdXqjkzU3OwJ7CDhs1
X1wbAVxm+7XQqQkXJm8C2ncS/9bXpI8JsnD6e7Fk2XxYp5zkF0TWwv88dDi5HkwDz7l3Wbt6xc00
SExAMRcvhY3BBEN1mjti8UlkASedM8ZvLp5gGtVfoNbQP1F0wmFosvWsmsD9DsM+H3topOqphW1Q
Vo93YZsv5sFfiAkelhnJ3efFX9rl3I4A++fxVOYByNWlvyzHJiv65hd82UhwLNXgyS98hG/QczBG
6PbPVNVlPww+K+KdIgzX/CssyYjw0IWz5uJhrSLTNEjYlIOHb+YJNEN7pb7Vfs8XrN+un2aaIGOr
l7jxeKhuJPLbR3gQWVkB7dTqEyumsMdeMRfmIROjIogoS+9kBdQpOqq6QR8mKVn3PhCenWjiwZKR
PI+N1a07oDCRBe25LE15ikKJoxotDjLKky6C7grB2RqEPzPQ2XybiAnGxmjvc4G+YWisbmIGBPZp
rbh5Dk2lWoT6Ie5xx8Y0HJ42zhu96splV7d5XBhZ2XuWFRC/xqNYRoHzmXSsx8ARZdYrYKb52CSm
hVwNf08mPymDfHzqcUBg+7Nuzro5Vr2uU3/p5vZngB7PJ7Fy3N5f7KBua4Tpw4odjXUr8nWcqPeY
tUCjhiBeupteIoiOvalavHs6WIlibBYFkboTQtYcIQO8MMcDHlyeCzAO5vd52EZuvtqItvbRNRma
baDuKr0nBAraO6xLsQzqSCpPhO/GCNHKse7EKJ+6qM3dCXa+2R2XQ4+idaBOCLlU0aKRtoiqExpq
fPqwIgys4DSGedUcOpAte3szBU3QWkTUL/m9nE7kqkdjp9+9M0P43YHC8NEJJn/hcorN7BgtFRjE
E8vmEcL2LkCHYTQlGqXE49ADQ5MlncwUrxNsPv60HIyDcY898RE3Z3ujqraxB1zwo0KmfIRdyfu8
zZUbUlRkBwvpIF+lD5OAsWPjYxD1jj1ykZMv2jqZIS+Om4FM/KXWhfyImzFQI2PRKnR+Lo7DMykx
BKZwAEohtcqDNOf1AK7XEA3XHOr+b70vbI5uNEMMQ7Px1BIaxpUJOv7ZUk4cTPXmekSXweqy6Wpn
Z2YdDxki2RHlLq9kh35WWftV6la6Q4EVEbx78VwZL5ENHUR5KPkMqXkRc8a8l+gvruApviZtDWAu
w3W3LadvUO9Reloky1A7C2fSkY/YZCvR4e5KiuWw5hQgwTjq2MyD2LZgLp5EkQf5dZk7HxqnMZLj
r0mCtpLDpKxCuaVfUZkInvvAFN1dBWImiwAIHHGSZp4fh10BUeCAHMFFlGWR4AbU0oN0Y5DW6N9g
aVd48xftJDmFjPGHelwIgYgTf0bu3f9lq5C1xwHUhyvmirjlsohQhBoWkgxT699U/jK9N7NonkdY
ec8xUGcRrmtIZA4xRbVoiT2QhJroveB8Rhmibn/5pvcdUuuQnNhuXuNZReJJTrhiISQBoY7iWnjS
2GmztFq5jntXPPZ+hx1+zlb/opuqu8Xq6mnSrHOBRHe03kB1XSVigG9cC7zvOfAGBChzF8RkkVWS
EdWdTDuplAZrf+79IDuFKnMXo7FBSTo1SVs1wRWdFRxq8NYgYFvEN8mzDmD81TuEfUdj4AUKtI/5
LglU35ymibdf+qnHpgXoWGqykB6AqRIIEeow9qX7BCO5AtcyjsBpwJV7LXvvkBvsGfA+W5NiEC6W
DY+Q5kfCYzDio59PML5Dn22CjSI7EORPGN4ByY5D4XW4MTXDzULmHwNvBaJG2NZhePB5dFPM8J3p
M7x/xWifwGHN3kqECLgF8PG3tYJ+aEtsH1yT6UvZ9C6xvBOPomvNB4O2/JtKddnFSFtjP4F1q0+s
SCpD1WHRPsAuVFTqUJsZYVMeWXJ2GmbkizUI6eCVMXxFI7aM2ywytwY6kfem16g2CV8dZcaqc9Ei
CIxNNa88CUiVgeeHa/MC7dHJToO4ZbCWaOMAW8NJNZPw4tD3h/wwZ1xWIFsF83duOwTAuNzyR1s0
Gtd/GBP/KgLrnXtOlnc8z8pTo0IAPUS94qUpHaTKWO9Q+rb9UU9O3o5C9M9qbhlmPtMopsAONM4x
GY4WLUbQQLX8HBhVHcDRxkTvqvpc6m5ZkyUa3LEitshjD41Uv1QJtx0Dje7nxgGnwCZSVQc/p83H
ss7m5VigVURctNcUR10NYkwpXC+fA6Xap5aXwbeMtvr3pGby2DmBwCyS8sPaEOJfQVXKH6auzm4c
yyMSz41xKYR2iAGWYmxOGkWgbwP2QXsWK9JcqclVdjJBNruEt6WXJ6vOlnMWUZUfGo8QF6Oj1dC0
bZoAya1+WjqkjsxYpwWOr0MGcAH90lczzmXAShbvlvJwHT6yYHDhbRRMRB9K3GP6A27rnMf9GuX3
PmTNV5+KYjw4JPKQRKqWH563VF8E9AZXgab/FWOHKyKulRPyCTgnyWEIZfcMwBrwn2iD7cvfmTZF
m3iIoe6VYbNIlR54HofF2j8qihBzWM14WUYGIXBNpVX3qIbBHW9F+KsOxcDVA2j8dZSuyr5cR0rE
F4nEUf9NiDm8gc6vOTJBut/Z4HUrcp4uu7TSz0N4cXtRkGB2GJWUXjOahDHNH/zQYRm5qfLaNKQB
zHrLjrjgyOYg7OIOIkgwY/uwrVKYP/vwoA9x+h2qyrcvvPJWI4Ksgqec2V5cSTfIn16o4fkmig4B
LYXH+xev5SFmMSoA3gGCGIQpIUa1OZRyGb4ixus/ZWuU/Wps5wcxlUSxRDiO0Dgf64ldxhm3zGSZ
omnEYum9z7px4z02Bfqts7n71aEs94hWmSWCbWOBOUncOlydi8TF5Sr/Icoh+I6QLfxUe1WIOxko
OOR2ARj9d54hfotZyxeTKsRJ99PaoxGJz350S1XPsJkPPXtXDIjeYg/zP4/XqVS3DBEInNlMzfpj
NvdrfVQ9n5obQZvqYulLCiTEL4tiPKIeEHdWSGqUNi8THwZ24SctFS9TFQCQFDM0uwfJ6OzU3A+B
VwAjGrZesT72c4idTXLsf4/rOmbk84yo7hJ083AowL37f47OYzluXAvDT8QqMIBhy9BBUitZI4cN
S5ZtgBHM6envp7ubKo+DukngnD/66SE2EFdikaooQ+AxfSNBkYB94W2hpKUmV9HLAdd6AfFgN+NQ
FDnAUFibh34Sok+CdrcuQd5zXmjT+853rbro6XA282ZsAsfSI5ho1PIoAxrSqc/HY+Y62Mb+W+17
x+c0kdG2iXD0Mmtv2ld38qxflmmCsxnCqbife5fxTxLMMF72tSje/aNwl1Swz76s5Gz+LY+qri5I
7I45GTagvZPfNGEV707d/Kx3VNPRuLSPOBWKMMul0UMGZuEvScsOou7oNNvnC78junOQGLVnN7D9
Eq/2YPieRNGrZAvF0GW+79RhokWg2TnQfEzpNHjuS7TufKH82bRfB7o9nkRD+l9suCzo+XA3rixD
jmZ7v6py/Sjk+GVr2mv4DB8X5Vl4wwSAsu8M4d64evb7UlRrADirdKqd3Tqywt2UuSsOysziCqmG
c+VzU34m3am8FhEM39pOtrg6fHQf1rwCvdcMJrfIFcyduejG/RpUlfGubeQFP4bZLNVz4BdOG8/V
0fJCcLP5/RXwQFfZEACQXQ5rW/zEm5vwPtfbLmKHChNgbX9Z7Cdmr31iS1gmnYTLJgpWuHJZ07x3
v+5fJzdRdFGTqr57hdAdpa62tgjosR38Yl1vtrM1dsS3V3tgP89LW35U08EiLYsdOLNlTIJbsT37
s9YBE4gbylEhTu/6NhHD4M43MsnlxE67iC2lPT146kpr+T1MM0p2WZkoY8MDWKH1p6vpiNL1h1xK
Nw2OuaRJNtwXnbY+k8HAYmZOYbTq89B6URBXhbQ+jyUIbiASoX/e3X6/woE05afbDeJ1GVTDLjTk
zUMn5qZ/DrQrrkCQz5oK6ydbieOO0Dg+WbObpYsHJw8AG9tGu2dyhJCstsWsfnZRvZexsN3l+lXx
7CVOsanzQVAAKzNdBZnox4EB36wPnVd6bOnr1vap3KQSZyuwu+99NzpRytQ7mIzaqrk79/tScSXP
LGZxVzlhZgAqo7gxNt0hi6e7m2OHJcYTJssm9txmetVtbQAlnbU5G7s+/mh3hhWuNdmvj52zDFMW
RUuLMKjn6AflJcEjlkU7KuYni2FNOD259fEkC0+nm3+YJXO8KCovlS9CPwEddZtT5elmTVvhF1Gy
KiFTf1x9OI/d3w31wSA2sS1WTlTXa6NHGVpbYnlh8bm5VbWwYxRiOZViMHTRDhszj9jVyXfaqIyt
iJoUNgfy+WKlTTNdj7bb+7Q1NKvHdb2YJm16JGyku3fVNZhd/wncWqZl7X65gD2eE6cI3v3JAa8K
WXPjSBR5866saZRxtUU1o14Z/b+xyyurVEI3fv0oiEDiNaIXPl5tdzq7bXuIuBndOttIvfiZz3o6
OevM0q/HBp5liYbXeTD7LylmKdOggUBI1oGRO5uLgpPAIRRCPGuC59/q46jGeMy76tWqaGp6/LJA
7izrq3JTAzWxZwQxbaCjSJSped9AcRNevACHRUewfAyVtr8a1e9zCqbPPeDM4H8xhaDddBWqDj6I
L6jaf4fbrWXMeglaIDrDh9SaRd3ng1s6Sdt6hLyVubaOZyyfeXUejEW0lqem6AGt/vSczyrXmd8W
IdlUiNamdAui6kiGvFevW3l4S7IfQf4Gszb87exgp0+ltMuLrO3yzD3PzaT65q4BF9tOLlvjF7Ow
6Kdi5ZmKB7XX8l73qx7v9iLwOwg1cIbLrKJmy2r6Lj96wO5MEXvzY/X85SdpsfufncXmDgCep87d
t7etth2XUTU8wlOV997TzGpz5dUq1nR3vb5O2iF0PbabOnDvarRK45ttvMk/+42pu+uXRH5PIAfW
x9ZDF3APgdVGv/btsGHjBqZvDoyh+dt1w/45HNpRp1Us9lupYMdU0dtXlAv+/bza+R8WHjmetyMv
mNAhY/5O/sBToMLNRj7jdgHEsN+z9+Zmf5A+wN+Sj8VbuK5PTi69tJFetVwYECgPdXbNTNFPfyKz
jctN5XCEWeur477yfOca9u7wMK2NPGsRHoSG7bmWYL4ULeG9bLar4YsGICVi99oEIxcc01wxxs3m
DcAOwKX0O2KUOCOvd/7oHlIlXizImYlG7H9LBV7MUb9UsVFF/r7X/RbweI2BSZU1LBw8az/dpLUV
/xovYgiWhMFLahY8WBZMfeutm9reXMwUVt82S0Nyul74Hy70hct4xO8v282DCO7D9i5vIvt1t1zC
E7UlsqVzTGYLuLKSM4aDzmUydEMdZK4j1N3Rze1pdfnrbTHp01gYML+o4pJpIHniNgj1CVi4U/Ea
LEWfziBrr1UVsYmRwAn1Poj81hWGkXeptuljKas+zQcpuVWsuom70DlOeTGO1CsYlSdmiZzLGrTL
e7DNc51MA2cIjpPgtjZBd3H3vPXgdgr/iQ0MvhvSLGlrOQAC5Mr9OdbFcpoapV5QDoTp5AdrunVy
/T5b4546UM6vfWDVTw1NKgkwp7nogNQ33nbkooJ4/Rg0zD7P+SAyUnE2itALda7dueINKnLWkpCu
tKRpCt7L5mgZ4Xb8Hv6qP2y7b2ncDA2rWzE/Dg16zzBn7k1sqK2LM4IBiEEVt9ltnRhIdGPlnMab
3AZviCm/Io458tx0b/rXBVVI6rjtlMgtkJcG59TFsyFj23bfH1g2dvrea+t5If/qgiRJXuvahCeK
14+zr9r6YapllLV9+dm6msQH20yMCQPhRLOp7BV/V7GnJtqi56qU4n0tCLqEmBRPgLr1Y1c09icP
u5senibIzF3yPN2MgOVQjoqNq0Wct0ee5dVSfmB2ri9uI9RlJLstDdQxcopb1gdysxxAs/igKLk5
+2senpYQPRbPhfcnELk96+ygREGlpR/ULzoophOINLRovm2pOwTzOZj2wIqLfPk9LxbQTDkf1954
fxi4//Zq9V976ZNy47ficSvhrMj4W9+EEsEZ2tdJC2uLrmE0WCSo9B9+Z7qMWCLYFZVHGJCh9lhB
yMjiPvfeQBbGM6BVdSdkrk+IDnsu8r3863iTuYBD+i/1ML2NQV2818KnsW1mBsChNObxkVfVPaGq
4atdFwH2evCIk+VHTVzpIXJiQ8t8vE+BSPPW/gxQ5fB5LjI9oqFBv6J3P8jaY6iGBCVLG0erXNZE
o57QXPZYF9K+QtbUb5N63qzip1Pi+v7Qa+tu1Z0dCKKzMkXtYzLrQzfueZ1mLsLKt+Bjnvu9FOqh
mUfHtU67j7UKVGrClyh5ARq5fF+OaGsvjG379g0otTSQVfvgRf/pcfE+ZYUZ8EnoLegzY4f78K/Y
3WOq4o1S7i7Vo+6d2xGRtPwRFj2WYj7usv6UDkoCaO6h009OX/nuA5ESVeqppXG+76599HdOZTfQ
je606v41wlI2cO0tNrekqHt7/S+aB93/Da3V7/e47Qp7QM7LLzBtiLZYY4KpZ53MXqnAdHc7+jVP
NTO0F4TqEfqzsrNhaXMe/KUuMyeYpje9zkUTr2M4WFm+9OWeAOoGjJbehHScG5H+WTSknXH0x95X
HpxXbnl+/ViovH9noeyYkWqOmyYp6mN/F8SGDy9REa76RNyfLZKo7rsboIqDnKHKq+7fgnqvfetK
ubevNl0AQxIVXPwbxSDrUMYFL2v5YMaub5LIJpmFvRMay4u5ltv2qZ0m+q03ImmZuqsdwDqpV0L1
LEY7JDN3UeR6+0Nkm1z9mCyzh09MW6J431d5dPExe936XrQ9D5PjQD3Zmbuvzk+I19B+rgBZ1D8d
Tu2/OUCJnbkGoXqRLlKEbLMGhOFqhtl2E5Cmw3pm9JlUNobaeotWnpIiHrxK9wJhQhFUeax6KftY
WXPRkmc5FeDGE+liXpOEOpy3b5OGnEmJoJilFQcGoS9aWjNtDbSvyMX8z147FHwZfJ7x5MNWa5qE
Rj9H+sC9Pw0ZtcbW/KOSVrv+jYCUQiferWEbWuYxHekt6bnWwZS5ngrIv3Hr1He3tGDEk0m5oXVt
Oo1lNi075GZ3tYPkqIKMp4fgFu2ysS/ofYb9Og7W2Jg0GJuwfhy3YYvOgS7Drr/SLKUYi+jjPX55
y9yohCJ4qsdVO8M0pU0TBet/GmjLfdloS+j6dBuD2c/jaZED469vH/KRjo9ohrR2UGgIj09oiWWO
YKCLqWTfHkabfPrmnp2UbTcmFW9Xf+QupRxP7uIXB/IfbYAs7mlAUmY4bcUCBjZjaq5vPXxY/QmB
1R7fRw4s+a+0J4JG7/2iXgtxIcREeg2zQoBWDm6r4mdPJ4dACTs7bL9t2Z30ZE2rQv5ggTacG75M
VV85T1jgaMAzzvFDqCXoUnecwqJ6hSzYV0NukRM0Ig2p0Th++7byt486mHUFw7379e8NRGDuT4Xr
Kn3qwmLru2R05NHf1AGBTRS1v4h0Ax5ozodaIve1O6ghhIBfpj6BD1VsRgc/AqbQEn9CvCIp+wfe
XwUZb18dLmk47cMNVXrd3mzJamZO3KVBSCnwLNlPdpdzgk+6qbvfvMyldxOTU/Rxv7qrd7LLSfP2
V7S3JotNlTn5gNE/pUXxsTD/bBM8l5bhmFCqGTXq3HnqqF9zf+S6PgQNVxwmfnmF3Grkt4pA1/xp
FTU5fVaHOvWuLDuK1fJxaFI06zIredyYTZY+/KOjsorizS17XlHFWMHI2E/We8OZbTJ+/nrOCqTR
dYosyc1sXxzzI8E8nvUh1eF3v1B8OX96dztCoAUIVGDtNfQeJCQ1OwfUhnvO/QHBlW2i+jXsiohy
sc0Xvp8utXCGG1Bj/UMjspmfItaLPYEYDfqbNrQSn3aX9zfrIkjg2J23o3OSXuMJfl/NtLpZZItt
jNkfjqfdmPUw8YLB40jKEvz12UL1Ik9QzHS2lO5OAnPbb/197/TzluR5neuLOYCwYqF3qnR4eXBz
Gmd77ZW1et/F6ovtQ9B8bacEERvSZvkw3zfHXgaGYzm0Pxc7MudpRbHmKj+4Ru4E7CfRliZOVdP9
EzqCVwkgo+RFLwIQ7IiCjSTiHjtSQ3ANzP6hA9L1eQCct7ySoERdbZFokZf180h6of80Mu0ytOhp
3mALy+auqorguPpLPVyRr/ufMtqEzhBsiB9YSZdvim92TPTa7w+g3D5q0EAMrwMageCPDzb/O895
Wy5b1a5tioULZDAQjILXAPbdu0OUsLx4hbcD8jdtSA+TFMvjWllldV9W2jBtuM384XWRuz0KPPq/
4PK2P00eNFUSdbn2YjN7HqyewidioV5N1ihfQmKqS91wcVCyAszIf85MwlBNfFkqLg6rvnV1SFiV
apazDIOtJIZ+BYYQXy+ycSLYkL0bful1OvBcQadzVyydCoBCnerdGRfzt4Yo/GNWRTDI4cn+125h
O3gpaUnK74ehsoZ7sVtLdMphyIcM4eRB6mQ7Ngwmq6vbR0m+Co9tAYhywvNVWq8++g7MXkc1/IaS
+9IZf8H1Y7xtZgbR33QHZVcpMeQwMap0k7WYUcDJ3SV3JLRDt+JClSJ/AsDF6xWjd63Gf9ROKTvT
SFkYtkQ0R1Xayr2xz1Y3WM4PYXLTv/NWBeuX/wGAa+3pFn2KgLGHmC+uCf6OUVf9LmzT2zxDx6xP
wbF2/j0aMq7qgjaLRz+q+iA5LNu5IFAqR7yVAAvTaLqXxXd6wM0BqULxrBzjqVeAKv8VCLZSf/yR
nULM5fLDtJP1gsV0axObCNMGy9Q8cvZbc229Ks6uFy/fVJAEwSLDzN90hew06C2vuF/rzq2/V17X
clwqbcnLygIWXKIQyOgU+MAjJxRexZwqsSJRafYQ745UPRqfoC7F/q3nV7chporG41wKvDbcx4xi
AjmkrlK989ZsgLvbuXaaw00rjHvPaqJgIPNQJfFcHc3aJOQU7cCzqxMhXInlYgLzRHiezn/Vsi7l
A4DQkoeJ3+WhFwMiHX3m9n4gb6FiNH6itmq4NqZwPUjooedcmstovJvCfX3rxqOnh5goZB1HfQPr
YKA4z80+q2vQcNJfln0eV3oaEfBBcHAO3Xf7SDE68lFRfTPcSojaW2/nx1MdQOUPeczGy9ao8/hn
LOsypOtR8FP4RRNd/Tlvv0XbGryJyI++Oz1PckLTm7D+7Vun+W/Z5n+dyR1+hWIJzGmDwVpiTSmc
yuoD6DixGMv8T4ezz9LxHOnZeg1XArWzpdFj/+7h7LdO9dZO+Z+WMSP4fnRyeRmUU99bjDqvYxf2
aFCqge+rzuUOxzDPQSwsrxwBjoN95Kmf67bXz17f1uJpsdGhPtT5ZD10DYoWbs52fySLI3dQZ5dV
9dhPGk4F5SeGq0bXdSYDS5MDUE+HhC23lfvWopu7Gnvy1XPbDDpZ2RLijmV6iVfpR5ehRd9JUFH/
g2ahMYpJqNNPnV1b4llyKur0KCfzk81EIQDoPaYuA4jT3qqmHqgjIzelRrdUlToRobdxiLVOlMdo
Hh3OqFAfP/3dNgmy5XH+kss7z/U4CvXSLOVgvoV0fZbXQdckAMHyd1t87C7w0r648nXzpwLttYPA
76yZ/pspDgiGRPsCVvmNjSQyWT84y6PntPKmury/RswLCC0iy3FfUbRsXsqyNY7vR+0grwxWv6nf
ii4XbVaQAGW+0toGEME1H9UjwTviqbJFK2EYqrE6qTVvwkvbLbJ4QMRXAhAvPTmeUArl9LOP6s68
5dRHy5hBauIbOJrxlgPIeic08KTOW/ky84vjZPrzgFBecxHBMV0iMy3rtUbZ+1rOTuWcOqfLa5Ka
pl0920cO1a0txJiPDWRYd64am908do0j1tfDmnnsu0pNEy4Jbj5JTpnLD9EWDkLFkrcKp7wc/bjN
j6m/uSTgNRevOvQBwTKh5QQjP86jsZpTjcbn2q8cFXGJ34LscDlOjyN12HdDOKIJMka9RMFo7qbF
+Qp+sXzUQETdmXiAa5GZpPj0puC/EjNb3nrfD7nr/mCi2P0ksDzjXr1DHv/KjrfobT3q4lZvTv9r
xHKi4tJQfpawrq/7bZoiH30FV8eUQMSi/Ot2YZf3M+zQmjW9NV7XoUCBMPUmeJb5YTFxz+78uNdd
8XuI/O4cbJPAnzS5m7gg4ZfDKVqPoEzQcThN0n6hPHdgmTk4Tq6Ps2ePavkbRlIGibesdpvMxdRe
kSEMr72xPM28uXt7lErD1ZUgA1v18zIfqBB4EydWtUD8QzrRJM1knCrjL+896Ibed+/d3uqi69j0
Q51iB6P6Lq/YwT95qudf6tinDJ0XdgTPz82QdXbDbu/VjbOcHDV2DITW9iT7JTyVqqz2ZJnnAXjS
5rBKTS+mc3+M5g8TVpUtslofpGc3JxyTc0rYYfAwK3BNg+fg1xqZkgeyq+7m/OhM6o1T82zTm9Cc
62KvnqBGmou2t+aptwo34yxz4By3fTkNzEJxGR3RRXbl/synPM0ZI2HdoSbxxZSw4aIudTt1mhV8
wUvHZUMNCOYq75vYqA/yom5OkVRQAUqmOWJVb4hQdJsqGIAFj5X7Yhw9OBEz3Dx5qJ+y8zbnv3Kw
J9s7r7iInB/DUBbrfVSu9YMzCvnN0X74PUf5phI8RvkShxYkcYB5dYyHpnT+bqijjlhEy3rTkuDq
mv6LCdMOBG07fMEGVd3c180cKj77wf2k+cM3J8hVvAPQ23WTLG296Ks60E80tqO6i8hl5DISOBMT
rPIe+MYYAzZiEmNGy/4uj4T3mFOKzOvVedZ0krhznja9Tzf+kB/Itgg2IYjg+Ib3EFNrFQ6VneR6
FpdDojbKVF1ZJhnQyx3nwOauCI9RXdVqbXHH+nVBPj5+M9Xg5mBK/rK/BmEL0HD4yjVxNZA8+Yhg
Fl04Q5/1n7+40OHrsHzd9Yc52yQ7TGeIrn3LWq5E8VeI2VnjHKVTlQBMoDFcXbf+amxY5P4ELoxY
jYOll11mHXazPjazzV1xYOwx5020npX2sKP6FXKJSqXZilgsYsi9nsGyFJEV3eWlzgfEPjXbUYTi
SN4H0wxDunNBXzgGEWZNbZezYK5meWaf9z6ibvSxHHmL3uiU9tS7j7jtTgRW/yxna/Iy7xiM/ci4
OeepbZDIfxdFZQELCivMgnVjWuahDS89zwRzGwO2TiTrI7SYTZVYiqlr3uMm8M3wTBa+zgHzNrsH
+R5VjqIDbe03JpVl5vcWCktGbdo3HY0BaaQdG182Rnb/n+cZ8jcnR70NCz4doMG5YPwujsinvQ1K
iq6BsuAgAE7kFBeQAI+0JzJ0wcovGd+x/SFYTDI9e1KeuCrRKihkQ3BeFZN0PKwVypN1R2F7WxhY
/YTbdBsfWkQV5clGBLI/23M/2pAmzRydvs7h8IihJUVI+DYqhgQvia0zdZS+/7xueMPjzu82/ylq
ZHA8IeTT6xVdBNU2u+CtupW8qs3dEsjRu+yqK9j9xLZ658jktv7rYDlwmFEKoA4N4brGosrDn5EJ
Pf+ZAt7R46W2tIPTyNQq9bWgzW7e8spPJg6FNhm6CZtJ3KN961/2ibuXo1/ViLCSuuF5SkYuEMiI
OZ9Qcya7i9j2IZr7QSKiBcy2/uP/Xbzrhu2Yzlw3fGgGY/Ib3Wd1nq3tpt7dudUf2MOAuz0t1yAd
hl0C30YeOcHvsLFee9+sAaQPMCWyTeSsPbpstx9PnWCDjhcsUw64KhqAtEIdD1g0jv85mHa6UzMG
hTi3YbD8VbqLTto/xu4yuewLMZ2p+ylA9algZ+b5sTfT3JyOZQ+H1/aYKwvRS6F0FOe6G3S2RG31
aUHij4+tVkR0el60n/3AWkm5NLW2KLvBZcC83KjTnhcF5hHMyom/+eEfdGbea593xYM2AQxoqB02
23AtEJscx7SfBkaJLcElI7o3eFs+eksFAhS+aZ0yVvXi5pfZdE3+SEa1+HJ7Tq2LoFygFrt5x7q3
P806Fk9t2wY7/cG+fJMdzaTs6CIsHxyJa/K2jpATf1UV4PM6Wh18G75kXBB0cMh3Hoh2c3JKeUBH
Wdtx40GymaSr9biMo8yf6wNp5beGhf3Z49JFQ4CvLs3luB0PTllUwSmE5v7FsEWxhtNyihYxOufj
u5hkNOAFHFBeh7u7APXPhUc4+SF5cEz/c4z6Nh1gfv76SuyMKhGsjbWs+rtex/aNtxniUubOZYbl
/ewLeXzbNuk/OO14/N6Lsj6RiVQ+BCLwP/wcTQPsAwLDYig/Cbro2qR25I7pWm602rT5mMxDv8H6
qeFHg6GB1bSbg8cGZyg3BHenbbUNzkQak+LAmbqfUeFb0Gn18Y6IcXs6YB+vtRXgHWzyqMjKbZf3
1maKR7te2IyP3AL9CnqicVjFnACFuZpPve0sZ6Qj0y90ZdbTqgsYdpSY9xhL+yjD0Nb+QRolEhwz
oPXjar2Feh1ezd5tHz4Wjwcbs8rzFmx3FQ/SmVmp/ybIcOfODIb5jPhc3YXLMFyN5aCutipmTOK/
RGbL5RNcAjfOqMsHVGG4wJzNflBtJH8iHO5I8dmir4uxQZRDMay5HkqKi7O2+y3gFEZw0pjvRiGq
tfhGPvVSmH9t7WNm2SbrbUM19EqewfpQLdt8pRiifCBTdvhT7a51Bexbr/xRbDaM1foW+lX0oJYv
Rd+Y2zVKQhub58BcXC/dkHKShQCPNjnbXSH2DM4UFhJBtgQe29DcRCXcJC56XDBq9rtXMpm2BQlY
aPUxq2fz4jgIHOVqtZkzFeuPZmmAXAG3dJTuy6BJkN8m1uIBUn8oWfoW1yOdPSAkN5kFolM6a0cy
byQId6JqKtyBvIYZDWDQq9to9UgRhtzUiajsj7EKrKsKyvwuJ0/052Z5LqBcKOkcs6ffe2nNiDZE
+b7aAazLvDoPECzr1VqO+R4jTJvm0RBmyonKu262itQqaUSHFm0fylBs8cTk++U+tM8uy2t4uNsJ
g9RHgL72Mh3RcmGZdT/Cvpvux0OaF0BD0Fd3ZNYmuY4qh2CpoVuEx5FXWGe0sRXWBBGdNkyYRezn
x+dh4zQrMYN/96d2+E3Bh/0CNY7heYWo7Kx6OTeWmbgheYxQHw9zCoDljMneBsc7zy+ild6E/+Xw
W1XqLEL926vWyiAC2FnhrB9t3jnI2zkXE1OpaG/jXkk7ka5nf1OW7DeoedHc7arqWKTLzbmxhYm7
DsKTy2az4Hw5j9K2Rc+MrqCQ73ofpqTq568EedBPrPIrE4RzjGnlzIiAQFX2b5M1d+HJq/b6e+h7
oLBAcBn7EFq5YBnLZzRhoDoABdZ176LmYlw4wLAwGIc4o9uYyb9K8dzNn37rFz/wZ4yQHsFK0JhX
3Tqlm9do3H3z0ni4CLTumh9jS4VtHO2ktcR68kIWHHzROOpqFEXOVD12lYuEC2HZuZZleTc3ObA3
QcwbHOC23xWdJ+5xaA9nC+6lyZh9q7eNoRD9Hy43zBhWDcO4Miw4nfu9MdWvNvR7fMfTzEU4+6W4
cwhJgZj0XSexV8TVl3IfEOnqmTqIGdd2ylSxpD6YAvKhuTl75S4/HER5jyNektQJW25avlaSueeV
FUjDTSRMxVXCU7a9C0Rmcww1hv/OLz1i18SGmLwf2dC11RanFTUEvnb4huAOP6T7YlZ/eFHHsV96
u6kW2GU9o2rq7X+08zZ3WNQFev7GQncYeSxgiLL66G8Psqri/cv6l9guTbWON1c3EnCm4B5yt5RY
81kNL0jUd9RNaIvKmGGnzeMVU9qFUTC89XrIM8Bg5CRD5yYNAfu/8bVBJKMEmzIx9tN/OR5M+ztR
BtHLZu8INVRfzLQH+u6KBxAzynwKmsm+NgNSHSyf82lfFJ4v3Tf5nCxiCu76WpHKZyKaKu9ssgkY
zSa7PU8jdWEgfN3xLH2G9irqliUN/Pr4nvs6Txo9ONG5Io7nlzL++JehQtJP7pnTIWuRYZ8xb84R
2m+Hu9h/O4N7Rc5hzr10QPmtbq1+6WFxNPIex3vQTTtlNvWopEKUlaxiF+ceANxaw94Vln2H4mIF
h5ysX1OEGQ+AOaj+69fGuzZTYX0AMXjtZccBfY+5zNyjniiuq+iHm1QW1TB9ZPqHylp4NnZlP+qd
ny2SzLa8UUBSLlMrHqaR+HnQr+2f5xdjhuNA8m8S8m2tFRaa/3F2XsuRIlsU/SIicAmZr0UZqVRI
ark2L0RbvPd8/V01TzPc7lYEjz0xgSgg3Tl7r03Lm74c6t1nGGCBryNeuQ+tqjhRbqvwI9XzsaN8
YO+0cKiiA/i98nkoaw5rSUYpJkqs8n6Oi/JbEWvFo6Yc7Ua49fJSo/7C/0kxavE61VcJXpeESqXj
qKPZp9mHZRmtI/nbguJDqX46+JMAGCz6VYxNhnAHxYjU1E49Wo2ML2kwj29XScy9SWf/1XXt4VMW
sfvAT7X8aIwWsXg3cHYg2a/IzpTQZs9q+vasof//cDUZYnvR+Ci8WumDP7U5ZprOXL5HumU9uUit
bwNL5o+JufTfLIjOFuYNJy2Z7Wk1oPSlygpmLaUJwKGuxQJhMBHabh8c7SkY7lHyATkEq1Yknt0m
FLMRRzgoo0JZvsoBz+yBlWZ+CLs+KQ5tVRjPjs4ykeJv/Tb1NtKiSdGIvtfxYiVf48Cgz2TMqMQV
tZNfOkrDg9302fIzBkV2bDu7lw9yMNAVdVrWX5oQ38W51zX9rW0pUx0iQf6yN3aVm9xGIRqTkqIw
+Qf7gKBV+vUJaLwTzmuZP4NaUcahnaPSRymsvZoVReijKuw6OsKM13ovRe8YHjETiR9VFDjlaa5x
yuwiyfoNDMnM9bfUcBzj1Aw5ldQ54yUA1BiGpXFQ/RW4sqdeC87tPEyq9iqWAbh1szCC2ePAN9YX
VHZzQZmxwU5FOSkZoK/nUT9zBsUkfbR7zUqoByCzmY5N14lbzZ1r80tOQ97rssAYnlgE3e5lHGUY
3S6lOdofQKst0y6tNUYuhznrjlQiB3l5G8wPSL9kdskDLYPmxkY6ae9FWycTOcCIMY6QOpCET01s
y71W1YNWHi3h1HtE6OSb4TbQq4r/NST0Ud/PkauPnxHnX9uFnHQ1LEdVKcGaAIm5ZPD3rLeCfpJ6
oTeblsyMWTp/rCIqsLFfOa2FpqGoR+Og56AE51O7zJx3acumwoeWYo4e1Z0abaRClD88TV3KMSh1
EL/kgW5Xk5cIu2182mhS4jbJRROiI3NR3+3I02iWu6pXVvG0NCjvHnRHR/ztYTdcmkdLcm5H5SyE
etELvel202D304Vq2/xVlAoxyA6fTH8sI/qcatcEyNnYULvCGXZBinkFaEHX7BFTlB8CBDjYhip9
+uJMEn8GBcKJ4FH0zE85e5RP9AnrM6+wfVYiDSgjaDZmDVfY32r63V9CTCvnvrZR6RsjCIeyIHwY
JM/cfmO4UBhvINVw2mweIqOLPULG052QDRKUsXNwU2Dg+1xYXcE5UWX+HFXyhVVBneyqY2GKU9Ze
U7anBd0qZwRq4HtOzPZnJ9OtCl8DeLUdSgbDS5qrKoayY+5lkoPWPqZmcjekZXF0MqTsbZtkgrpp
kNl7FEjmY5qF4q5rhvKMsq18Qkr/zahUjG0vaT+zbUyOrekkhzlkaCg7N551WXWPKk2zl6kfgg8t
4ADhoSLWfadx8d/rbTsEz+m1fO452hAO+3rRWGnoW5ZHo58BHix1mH6yVVCPb2MQu9VJkTI9QSph
tgfJ1oQse7ZhD6g0begPckTfvGfVGBJcS1MRnSLBTMyOPG6qo5NMLKxDgF4RgoGkzP5PZTQfzdG4
oQsvP/A+kuywTNJQ92UiLcAcHbL+fZrJqPwRAfsIjjHkFucezRA5zn2aNLnvFlOcHM1oqeuToHHN
zDC5BN7gXkGbhXX1i9MveH3rMiacERncAemF9agH9cT+0il5TzT2LPUZzBJdaROBTXWs056hPCko
PbdO4C7dLb076g5jU7RfR4T28S3WqkzD4Eac7sHAT6vA3SRoFV0kddm5cKrxaz26A3ILpBI29Yha
6jur0XG9YTtu0pshL5gWkFi05uOi+qB/JE8z6U6NMGf3xUXtdjG7uYoP8wwI5Ibi0UDzvu3TzkPa
0uWHUITmcshmM86fTKoKHLoROGGgQNRRfkpz6PKXusBqvh+ipGcfLUrD2OWIADnksBeoLrNVsmVy
dZpih5QqgjeN+TQ8FrrLXaZJpRX7KigXcaxcMVTIaNJ22WEgMzncJL3zy8pylhSWGPetN6v2ppvi
9IukWiOuZbqBWdtRt6RKaSLYoft1egyoqQh8d8Ba8bnWFe4dfaJx8dQK3UwuTSITfTf3eIQI5Y6H
9nGO6PDHeWw8tzYGtj0u5vnUYaFqEKgWstqZAZoWilv4zg7lpOWuZ05hYSIhpuJxpEijyZ3Oi0Vk
Euq0glGPTckDLpTqi9NWAB0H4rnYCsE4nIgr1lI6Z2HDTNMObnHVxw7LS7Ek4ZckbUemR7egzogC
yIGCY8QVznOcPdMlSjL30zxGtvDSytXj2z5Ok0NiToV2sas0bU/dlUByQmGZVTtAjuF0Mih9aj8B
ow+J18Zhc9XnqCT8njHYxnbnDOaM+twAzPpVE6pCuwqOp0ifZhXkDKW+S8EN9IEd2T+GOKnzX13u
0uGnsJ9mtzPgArYowQQcJ2qyaNgrsykQ30nZ4OhYoiwO7+aoDcsvOJddl9XBLUT1pAo9siPP5vg0
nDN7HN0TTt6+xcBUtuJkxaPb3IAbKJ7opKinpjKGl26sJvPQ8FLyPevxlPtal/fjHTWT5EOhxubj
Mjhz5jkSSdTRcvIxOGaAam7Kyq7u4iKl/sqxn4YLCArjPPHdeVFay7e4a3Cc2GxYv8dmMAdnq2R3
8TkBCOTgjAA7ik5vnr/O1G1rTzRj+xWxNwi1oWeLeScaFbgnCs4iONRIVf0wNeKvE2akZ0ub7Y8d
ex8a5MhdmJREFNvnHqjCvGuqXgeBxE5XPtM9GOvnJCg9xCCUm3LW0UqquwC2wEEmPe42iS1jOsBY
Q82PvKR7KinfHs1u0e9noAQ+jUSBEkQLO3iOEI3gnlFqeUXAkCBQTcPgeBVVof9KkO5wPhOxl/ei
J6jHEP1uHE1kRnpWfCFTjt3uMsjxK2Xo5Dnqp+znNNHz9BhhKOY6NkF7JrD8htJNcAwMKy3wVwfV
Ww+O7DS4kXOXBwAkbGVq9ypk2ekras+n0BhHpLUanbicK9+rTrrmKVu69r6FS4VFsw3cy+SgmkmU
2SaHKGB36aV6mr6oXjM+FSq3oPyavXHLSTbhsB4m02G0wlLfU6cX9J+Q9LNELFqCaocC28kOLLFX
0qCfXs1uCYIDE8puqXIDM1TeaQHt2SamjJfg70hb4ARN7ep0zZb5VmA8BIJT28sp4Oixgzs8fK3d
asRqn3ZqvO3V7B4btp9H0STFA3ooQDzIXLJzmUzFhQ7feJ/l6XWnEET3RZkECGo669XNNSM9J1mO
t7unR3Evu1qdrERp+0aoD7NuG2cbBg/tuSBVZ87C1Y+OjsmNm0yt80j+uWp9mpWvIceXQ+Ka5b6e
J9hSSouYmWiYMazr5QN3IfzZ5EBA4b4FKjt2oMIQLoBiyc/4Vm32p4W4bTnodQ8ZkBlMa3CCQ9AE
Eh1wEEf5Tw1a81051ekZw9noLU6Auy9tw+9IR7tPMi4adH+Y9MEJtCBFHMnjFQD5dsZAUZpWQ4On
1bKi9ML33p0yaB6HLOtbzgv4Ra8ng2sDZ+yJGNMdVM77wLYEd6CjAMS78RFKhfAcq/qRm5Vx3xWA
9ZhhMBpHQ34q1CJe+lhvv+eTbOhodOq2iVPruUTbAt+YQ2XIUDDQ2EgXGYc0qpOlURSjMENf/pCj
a5483I7ODqrBfGe108ieg53bjjFm2JQLbbtDUFk0AUXBnOJSVaYUX50l8tGSynM+1BP/BpG4eHg5
i7epNqpDAL/lElW2/FqlY/utBFN0mZ0rk8aZUUHRSL7BzkdwG27s6Nw6oEFckyBHe8ycJ1bWYZ8b
VFZBYYhnTinaxcnG/lIbUdbtbd5+cUYAaJwd27pyMSVIkRJ76lUG0Ku3An294U2syfHFzrLqa900
xk0VSR6rQFNwCO0uuckBxN6lQT9erdzdeEMIeXFLP7jfB2FnfmN7ML/ogUmrW0512VCqCusDtlfn
OI4zfswkUTdmgvJFR57Algt89+dW1Gj2a+xDO4GS+ETVlOEY6G41H2wOq+GNLNP6RTbG+EYaRYhk
rdAg4FWoBSaTDxOZAi8QqQx5c+3A9qfFLLywFXyClCgu0vhHJzGaNXsujUmVdq1Z7fJOL+7ZynXo
zgSFgGBBSZ5FTX0zZ23hi0gFh84OurspobGOujc427WmvzbUDxsaXRrWhfLKgtu1tf6jqjnejRle
EMMxoicW9fTBcaJ6H5pO9aanfXaDRMHxaaS2x9mcmAMq6rynhICmPbW09MzERrvGieLis4XUZjh0
+eJArWTXEaCuu7aDGKu0nz/rxiw+jm2vHbXJTnxOTZiljT47uBbyy7CU5BKaUJJ+pFi+vy3X+XZ2
zfSBs5ox72WcT77Rl3gx+6VLDoAiDLwvJec0SFowO0eyFmKIqfZtZoKgmo+KiIQEyEIMG/1bkpRm
dUlY1CLcSKOoW7JqkNhnO6Bh7Jh3jeaK4F6P2LRRPe+U2z8hsozthE1xlVP3TCDhQGG0ItLN0HpC
C0P7hCIof3Q4pws4LkHUMbHmTrW095S9OV9wdOny9IF1GHfzrnQyNJY+7fUg0Y4LiJHw55wDnD7K
BbXbk4bErPz5d2bqn5CsKxB2F46IcNzQOLObu1dIKmv87JsuvY4dheOQu+NcmWcezue6nc5Fo28K
QCKeDPzrv/DdcWsTVZ0VxhmLJJawU5t1G1N5zBUBVzNQp6Rso89TN3N0W5xdq4/VNlbzOnA01AJq
H01qnsO2f+C485Gl7x3g9R9epLki384BkxiyPPMM5g6zdvispQi+t73J1UfijDpaERObBFGD3+xu
/uLyqW+89oqNTZcBnYvl9mcoNhlztXEbaxuzJ9Zpo5aFLdOk6n2O0NTvrdi0QNDIZuPLXBHGkc/L
ROigENhSYnJKj4iftlH9zVUOSl5XgBliUZ2hAu/KT1byXvb49Wv4DR95nTDasIBGnMmqs4P2QvMy
dHDIZxDhxABkN+asrKNGbVdgvCgb/oiR/rKq/AEv8H7Tl2isRudEcYA1vqjOmZJf0qZ8pJLxa9ul
rxT0f80pYW11ae6m85kF9UG3D3hc30lR+MPQXIeMTnVPlq4Vz2cdEL2cHsWcbgPLrzNGgc7FOKXD
+RwqrOq2cU1X4XCx7QNfh3+6laHXZqtNDHtpPaCWqG9RXPYbX+UV4f2v5x21aItb2Y9nZxzuWiM8
6WXyYdurXI1M3uRSw6cfzoXZHYhv+ty63cYnvhqZ0gIA2BntcA7atD4gtBEHt57NbU9cV/99JvCw
cLsj3jkbhPXeNxNHXLD18bZVcx3FmQJvqIWFVrW9+sSr3vkZBGLjna8GZqLQMYyETp5FROdfaSWH
hdzeFkNrrsM4Gy2vgtxcOqiSLlmZCJ8QBBrbXql+nSv/9SFK1UYp1NKc/BcXsX54aexy2xZIXy2c
WtjKdAib+oyMAol9hq26NgB6bfrM1ymcdjgJENSQy5nAgURo4WsyJeO2JUhfDc8YnbYp0r46B4Zx
taO5bGZTUErbbn01QqWBlGRxy/IcFosElDHcU5QvvW0XX43RAgZSYsTcOmaQdAcZ5Ghgct10cWOd
vdlnbZz3A4tbrGcv0F3oxRT9e5mw4p/Mi/9foI11/iYWLt2aE8GDwSP7YmrJqbT7N7qIENMqchbh
0pRXwbJ7W7nLeSobb26L5SKkypcjPInwDUNjepsI8mzcoFWcdZrSux50aNO2P8SEwgUJV38lzjce
re4PQcNpF0YDahINb2kzo0nsURmK2RTnegbvPg7f3Qk0Ku7FHcUA+TgWKn3IdNSLKNeme9wY8dkF
JrWLIu026+3nuFEPCQlV/Th8nOZoOkxLSpGMY95S8Gcrt9DGF1kU6bFz9PCArEYd00Zdu6rVhxR7
ySELewM9cDTcGggEBRIF2Onz3TS54XEpRd++EgBwY2XNWO6wdWk/QAC7VA7EgAICGu9gI7E1RutU
0WO/4EQtKUIlgGSj+EHVQfAAD/Ogh+3wOZlNHI6ds5/dwDqg578zZPNpoV17a/fZg1YMNB+iWntx
m3L6Oil2Bo5+lxcpJBlih28MDSAPnkqgBDK+kn5dYwDsMA0IMLV22hlWgQAFr26BQcfeUWK4xGGP
YLO8M6rslkNr8TzJIDgJDfi1g4z9HnQZ1rYZid8AEdA2HwdhPQ5SjEcOgTmmUXfCzYUh3CsCrTtY
ydh7RBVnH5MYWVXcaScDichjCuAKBts9zapin5fJ65Ll0mN3VszHpdJu4JW8VNo8UhbBQsl+c6/o
iM17+MqPNi4cD1EosKNmmm/gBoCyTyN5gco4ojKYLxpeS7xvwjPCIPAkb7/WLEE4Ow2BUwBZ9Max
DEwGhXtEf9W+UWVEjjDQUYb5T7XSzR0FrSZDxeiZwLc8wCb60Rk10/Fw1uJFc8zmTloQ6qHZ2DWE
Zfp2ndWK26qeu0uguvuSj/EKpz1IBabvJBt2WXB0RuHlw3zTd85lDIvXsZtPRir74lAOmJts5WRP
LZ36yyx0P4FEeWihBXuRq7AsGaAzBzizd7ibOq+r9VcDRchRh4LNh5ao3BMyT8/uQjPWRVfvSJy+
dngCmE/vsb32dSUPtOp/qVQSoevix3YpPt32WKL2tY1BMnRkTqLFAhe4138u9vKh64idelSh24Ix
bxvYQsZ0gXw3w3MuGMLOvTRR0dB4mfyZMDRYKHO94I+kX4RdsBusc0hOxSe773FBNlJ/BkvhXMRY
YiSAXZt/HKG98BDs0SPwSs3PwGt8QV3DfA3KnqCD8ja1HP0Sg3T91NatfuxN9VhrSXWzjHSH3GgP
xuiWJPXSU9NwbK+9ZuxtxqEWza63qV9KNFgnGYfwceAVwEvgm/au1h48MNOHFBLQMR/jc5dad3DM
vrnhIO+NxITe1DWM7Hmplk9LnGVgEeJYnED/m145UjMd6uic6xY9r7ydQUyAuCVlQiEgd4QbL8d6
iK2LMN0k3Jv9pB/hNfsiVqbcwx5HmAaN64CqItD2xVxdd1ZfoohQCygnmScSp/xpBIVG4Tyt3+KY
lrfRFs0hwu95GZbgLYudqz9sGfIHm9LP0czLMz14xgbwXdVfa1iljWoQ0fwObg7TTGDf4DL4ikHS
eFMahzgk6yTC0j2t9xoVTjSAyGf596A/CEAXh2mcNfrw1VXc5DaadpC4YV4j3FIH2TbuXqYNrBw3
bHgXEea6OdaLSztnDwhrAp/YhgeNKbwqqABaloY4Gw0NWSIjiDGmAwOE+GfDqW6KtLnhA9MeQiw7
x8CNgB7TYJATOq2yyVEHiBqKFkY/hnNQLz+qAmFU2lrpMwIuEzXhGH4yNDU+J7rtfGqKXvP1EuUj
4eWdUl9ojvffNeC7DVSdon4Jmv4nwjXtDvYdWsmZV4nCtT+HGki6mTe6rzt3eWJTsRy7PKqWPRJg
JAB0yb4PdsN5enDIY9MwoOg5DqDZzr5QGJ+JNB1SzHOVeVBLQ2C9agqI7c1jN2LESzui9iy7C9GZ
NBNvxi4dBRpcfaGkGN7oXR1/RBLQledBs4fZ61DgXZJxUK5nqe5z06IDtQCJn4d8RE6XtnKmkeN0
X3v0D16hugVZhi1elHUVk3QYEAMaB3vwJjjKYBTj/gBBY4AO8VqwTjdqqORpScvwQuME5LPRnPEB
R3ira/sRiUW+t2g33mpKp+VgVgdLAJP25jx8pO5IQNFi9+MIyseKaKlOv2jfOu6dBjW8/uLS3vHS
qQlPonLBeanmZYgy46POK0XXl+O2AkdR2pWoXmE3Lf1e1k1p7WViup+yQdFpq3Vd3tf5cgOPeb6x
BdqfifiHU50smFw1O/0appGT7ymkFwjOrF9gNeRT2dAx7bL4h6XTqkNVZ5Sf+rnQ76pBhZ+Ga4e8
xt+7z5iQ4UyUkZvs2NNkXhT3HbaPGO5FkhnDg9bjp+6DHDqV20nrFqj7Cw4t4zZELYjN1I1e3bqa
H7Qkt0/XNgeKYHsyDsrEhAaAji4TsL+HpBuWR1tfOHhY4syEFoJMzCDQH6s2cxNSLBB1eC593NrL
9axhySottNjKoOmRV0V7h5oQXBXBTP2HEdPjS5kM7UW6Q/GKWao/dMIK35ClVmwQ0MN3R1KB5hu6
/1N5Tg1SgCDxRYK0qZY2XR8VzEFJVu7GisOzttgYOIhr3yNcP8RBDUvfma39WNr+CCh3h2WaWW3M
Xu02GIkqCD7UaLgNzEtNdjJZSdnXwaqxev5C+o+3JK5fAzZiHlqy4nEOE95c7mqbMjENtTrJdSWS
NlBh9rkr7Tr1ErMWKNtbVDTvHBV/HytnqFWhBatpB2RgtmCWoPzdAUngyZvgcICJmwCc53HcdLIz
1Opkl0T42yN2OWdWGHaRfYuFk/IrgIstBw13/UuWhbAXC5Won9n2UUip7ithWA9/v/gfEgzd9d1b
BH0AnEoCPxz6ZD/FvURotICXDqbqbJZRug+HJvsKRFgHcN44YIvdSjvUrsoIl3QIWcqJDXrnZn4f
dOeq1Uk2cAzQLpWFgKTS23MlU2g8Y5lD/l3YwMOOAR8VJWHzRhUggAGmk5mG/GhoYT4YTnwe8yDe
p5Zb97veSGawfUt3pDXpANmM4pStCS2Rv9/r9e3+/xHKlau3Lkkk6+lzSb/orALjaAeMqZicFyvS
3Je//4nrr/7dn1g9DQobbAtGS/rQ97+HJt3E2un22669KogHSU5zFpwaErfS9vQSjPowOZu6BK5c
neqxDS2g/VPph6X5Klpy4zA/vRMX+aeHsjrTO0p1GPal68umdQ5RtpyE3bTbnopaPZWJEE8r7KXy
dVu7U8RRgYh+2vTA1eqZAACnve82yq8X87VoQF22QMDf+Rj/8FDU6qFEOSMB9LzyIfI84VS8zRms
2+57VeYYsBtQqeoU+Eb5SHnsKyzBTZVCV67qkE5itlZrcGmIcOckkL+0xN146VXrDsOxMPTr0AHK
nHoCTtlOa8tNE74rV2tXFNdtOWRS+op0n33Q97cCkcY7c+AfXqVcrVu2BfkSyL30J4mWFKvp4oWV
u+0jlKuXqcZwtGBoSR+aQX8KFnwwjbCf//6l/H7Fdd3V67QHc5qgUUhfm5zhRJiIjrQ9WPbZiGNP
Twz1ztbh+ph/My26q3ebV7pptijXfXO6SlfGNMTIhZu32jvIktESD4VnReg1//6z/vBC3NXbnjRV
c7atXL+u9C+qSB4c0j22XXr1rqVbNGaEyscvkpxsBCSHi0gft117tT4RjKV3ORVQvxHTM0DPrypv
NxVtcUn8t5TtuBEVwMRkXWrL4HOP2uJ1aYW1bcJxV3OwY9qKyA9uXM4BmuXG/FgL19h4cfO/t04W
IkiPgIunNRXhiyJJ7p0r/2Hr4q6m4NGyIzOCuenXiWXfWYmdnPHaDSfUJBQcrTo+pgZik0IPq3fG
2x/GgbP6LSn9iUmONQxw2NekM8a7OA9/uZPlu0Yf781seNn2Ka1mjSwmj2YOetefq1TAuSGVBY+s
3PY1OatpA2p6H4K5d/3Fda096RIaaApt2zrgrOaKq5ktD2TiAGPJyCCgrn5oh/xp03NxVjMDVV4y
2t3K8XsVX1DXAbMIfmy79GpmEHFE8YHapW/JmPSLRD2WALHe+VT/MKM5q6kBsW/Ned/BF2IzW9dF
ET03kGve6UMb18/iN/Ozs5oeKL6Q2JaWfC7KRliA67D9GClh3RP+9rk0akor6dVblDgELExDd8dm
K9s2WTuryaOXOjLCxRLgQrVwj5Ge+o6Z2dvWZmc1xvuhNEP8OcKHnWyx6Ov2wwLe870jxR8WUGc9
zsyo0e3AdXzVRCjusN3uXVBYyPgaffqwUCzfuF8UqzEXQXYAQKIL3zHs9kk4nPKhPFbvLNB/+L7E
atDFoYGSJ7Gdq/xPkpCwQ7IdHTcNDLEac24XGjN1QuEPRUP3yvoR9vbLtkuvxlymU1UmFEH4lJv6
AypM67YVY7XfdvX1oOOT73UcuTxySBzQ3+w9Qs1t05xYDTmo506douz2h3EE+pjo2i2yuGXj1VeD
KiRsrxkMvhbXKLMjlQ3jhOrw+7bnslrF4gFVuZYoJiNNewlK0y8NlJfbrr0er2rJroVF4bdOSkTs
0h+bHN7WtouvRmsD460a8M74YauBoM4Ck0qJTLd9LvZqhIp6KucYPb7vjvEvd3BGrwpnfePFVwOU
eEmd0k3Ot5ghZvb0DgQkUlXhbns09mqQonjFQKxnPHe4SHpBw7ezwSdseu72apjOxQBxKIUsB4Ml
uO2a6sdS4fnedvHVKEU5q1fwzk0f5lt7C+CzJIK5LW62XX01TJEPxx0KWJOztPEFq8FlqtvPf7/0
9QZ/s+jaqzGatPiEAbCavp2m5ocCgM8taPrmJkT0v21at83/7p3ZIgDsVMr2p7DSCI5z4Wdh6fn7
/V8fwe/ufzVUCbHUDZFrNqFjV+C1KI8isbapP117NVStZpE55AguHo8dFAcTYeLyuOnGrdVA1cj4
AggfXb91vd3XI/BTIl02lkis1UiN4RwYIuHqkSRoKs+8qe023vhqkJLwwifjlFhddO1nkySfU1M8
b3smqyFKM8GwsKQJ30rlwzIlJ/jPb9suvRqg3UKUchXFpm9lpdhPY13tsB+qbXOLtRqg0JNHN7Er
E5x38Bmp/r7V7V/bbnw1QDEKQnLHkc9hYYgILKKjXob2sm1Gt1ZjcxjMhRYdvR74FB+VANmvrCja
+FRWY7PqUyFIZTB92gFY4RPcIzGYsW0j/x+N0r+EcUJ21Si0wfYxieF10IJvy5R/2vTQ/88cUNPO
bomJ8slp+4VH4pesxeu2S69GZhPjzY9pHfvkbdGEi3Q7e6NLOGyrMa5VsTNOa/yspEBg4BR0l/W7
VHXbhufafNCY0oH0wPtECrN3ilQnSwvl1rbnshr7IMxxoIWF5Ysg+2HTcsmybSNo7T0IIdkZdmUZ
vr7Yj0bT3dFY3bhTNFcD3xzGJAihJ/gdxLUDbCXquqEMtq375mrsF7WKFaBNw0+zzIOM/Aq8/p3+
3R/WzbX5oHSmDLpDzaVt8VOF0VNe2sdtb3I17AuTRh+gHdOHbhl7zIY/q35j5XNtPZBNg5wGM5tP
SgBmO2J2SFzYePG1/UDLFbmfaWj5EI5erQVw05B0Hzc9lLXroLIaRxuQgPhli/lwapxH+v39trGz
9h3MCM0aJTPTd0un+GYBp30OYT1uu/PVwFzqzJ2Tsjf9BpbsjTWmH8gJ2di1WJsPAhAiRFgYhj/X
2ny02lrby7Hzt935anDaFgLYpGYu7KriZXBrvJpduPGRrxbOCLUfNZbO8IkaAwqXhpgejbDZePXV
EAqXIE86km98iC2/pnBkBCFZ3/ZUVpvaoVO5sySm7scJEWqulnckUFYbC+Vrj0DYhgAyjUr3yePa
d5l5gYb+bdONrw0CkXDbyoSjzmy4wAOWb2igtn0p+mpPOzZmXSNXX/x0AojhuWFovxIxEbz8/c7/
cMhaGwRynKzSHnXd78cuyvcuqHRKmIEF5yuqi3eqLcb10/vNUWjtFMhKNWTFEuq+lcci8Gz8ZU9o
0wqs4Yib5NLDl7CLmdhnIQmdB7pOqKHGNLpo4fxdgAQ6/P3n/n5tceRqi6PnaaVqG+KtdNGISs35
XPdyOP394n96lqtBXZKCZvUqmP0qQZvjkWAEosIgBBqvOGE707ZFbO1eqCbLcVtdLX4xk6ow1yOR
55u33Wv7ArBkAgUhZfkE9vxSKFA80pveWWmu8/LvPoPV3FEMCsbBZCw++jzs6YmZfSbsyTzMei7O
fVMmYttEoq8mEp3nEcak1VMlE/NnNxYo15RpvNcOuN7v//8O9Bn893/t76uF1CWZxAs5v0Rpj1Wd
/Ixr6XzXkia6dVyyfAlWrRtU04uxd4SliGA2IH4OS2Jt+ghoff73FkKzIXUNY4O/kJHHVLxrdETe
f/+O/zBI1kK2EE4qieWMVmMiShBP5b0Vp807N/7Pfuh3D+/6cfzr4Y2a4UL6tBZ/JpzhZslG8AmC
BMgumst9kMgYUaaDZ37KCy+wF2OXqQRuh1EWwHyAFTltUNLiv6Z5kM9mgRrK6KVGg0Pud4SSOql0
K4flA9hl0+NYayOIAynNNksnf8ICBpybvvZCFO62h70WR1Rx5dhjgvV+KlDe0pkfjq4tx433fp2q
/vWwdY1wFH3KpquKJkN6ncGmg1m47cGs5rvMDDXVLnL0IQGG+wK8iQFMadudr0V8WqSptJ2Zh6Cb
XLogIbQUNNqmG19r8siv6qJYlXDP7flLncVwfaXYVINy1nqrwnYIzjGKxQ+74OvwuKTJ9203bf73
VXbEUDUA+5mYi7w2d8qhHL0D/zdtfOCryTnT4UsJmGS+bRI9Lseq8gArhu+sjddv4nejfjUj98FQ
VGRzLL5jo4gnx7I4zGb5nlLhD1dfy67SrsatXnN13QTbBV5D36GG3rQDc6T13wevQRMC6eXMft2F
4gUX9fzotK227VtcCwvBLNm5qcnZL6Iyg4wWDyjQu3nTbt2Rq5cK/skuAfEMfmMb30yjSfYlWVQb
L756pyEsO7usp8mviNghIjMLTugWw3cWiutK9psvZq29YkdjmUXUwSRxoLVPAYmzexXr7gUcG5Bv
12zOeNpQEqiu2/iL1jqsQFpjNdhx708Rk03d9Hck7G6qmDhr0RXFjLi2Yav7aBV6oKqGcRRpu62P
77irVdW6sn7gFHa+2eA6hZfrngx61Nu2ze5qGRnhKiHfcFo/LeybrHsmTW6TVMZZC69aSwEdK+3W
b9Pghx7/igdzm/fZWauu7Hxyh4CTmV+I5fg/zr6tN24d3fKvNPa7+kgiKYmD0w2MVFUuW3JsJ06y
kxfBO3Ek6kaJuuvXz6r0nhmHcbkOiN5oIHHMYpHfjeT61srLCmqAs/3DKBj7WjAGJTr4eQDHB6o2
9k9iagBfiQsR4XSye83wNZ9dG1UwsJL1t7xV6sBaiPgA8EGOZHDSm2ZK3Se0gE0XPuxM5PQ1H64m
B4fiHF8E6lKgRa359LCg5+Or0TLpQKiKQ2drg9DZbdpCkRn4dvSsgeH+vdnoWg0MOvNMyK1Wt2U+
Pc+pfcuUd6HEP7MsOg4KlIVOL320+k0C9MrW8hV6mIbJytNcdSgnDvVimHzT9/K2AA/U7hR2zFxV
R0JJZpHUsiZ1C9ZkkG7adsgX9HaarfhpuV6Uk02Rg5GjxdQRy4r4pGS4q9ByZ1Yj6Egn0pfWkkGm
89YqtmK3QuQwZMvwYDZ199epAywnN76m7S3Y9g6WXVcQEm1Ls0yoo6h8HPW9fvK626XwrWOPZtcr
kIUZ+qgOokJLU5Z6UKG9harABzQhRPWyPL29KmduZjwdNgXtY4qthGAiAQvZMYXwYzdD+QOUAimR
95bD9or7X7wMkmbg2S9i2gD8BM2gS+8IZ7K8DqxCizuufOaluw2cagVpX17Rq74L3G9Nni9JM0Np
LpwrMj8JMGubmYIOuFr5BkrqgLe3jdP3iQThzr5pqHp8e0nPhA6mufeIdSsDlLq3UBKtdpM1fG4r
wzMA0/KwDT1tB5Rd7W0PakBccIQSKg5mvq0DrnzJXGh8UHkLysqdcgZ0Rly69zm3JFoFDVVgCPc6
JZZkDj6A2z74YLbUmk+r1g/WAgyj6KalkbOhnZBaVBmuh5aGW9JbnHlLe4sw1x18AiVH4tDULGIw
Le+WTKY/i/Pb0U+dsIW4h8qt2mxwHWlVFksFfmhH3s7RqdEdtLAQdzVacqrlXGAVILwCbYNbldtN
4nVqSly5fTQb/FQRvUgvtdv1Oagg6tteONfbNHwEs/OFK+gzJqhDrEAQXxcgxW5uCy/4ijY0kC7M
4r3ZtDWvLL06BRpklbc0QBeutSQFQw1uNvbp+7xYEglUqy3wLndrUQhfoee2yBJIZQmzUKhjrPgC
hYXK9arbYBm7SFTFGi32apgWdXhVHsg1hfBccwtC9idLQPxuHHoz36eae7qFm4s8IBVspYcsPbGg
p+OIe7NV17xTpgNF0+Np1ZV9xBHl04nT+e2hT0bxSnWvg6uguCYKh63VLTodvD9lYLEd2/BO0Kep
Z/SAznT3zySITPKt5UnXp9+FdL4NC7tg6q+fTZju/myDeEJpD2mST9AoEJk77X3CC/ClrtBLb6zt
egs8s/qe/Ya5rMF/ga7ZNFnaAnoLorlntW9U4IPJ+Ve/wiMjVbkgabKC3QfaJ8s+A0u4kdMyqgWE
CbITAVSIMfHUriD8177L+tQMdQ3G4F9njisKt/PwjJVMTUDxJB0Ue+bVwe5t83w9TjI9ILB68fB6
vPCk770UpC5dAV1NtzVcGPfXufetDzIIn3HwyxdTJKDyAJqGwih7MD0iZKCuWtfU4onXjJ+r0f4u
aGroUVo8GPNFlWuNVUFX2zHojhKCHUbrrYeDNltmB1KdPAksCcEHyEhNTBkFd6YjLX0LTCN0Ps3a
w0ObDRVUP7DMjoKMaLk6gMhmA7ILnkgIaufgawgpetvN7IRo3gmzy0jaUJ4skr9r6lHtQL5pxv7G
iOadYgUDhDVkIIcXzVVTEGjJBrmh6+twyz4AgXspMi8Ri4hJnYK20qwUYIT86jxLLjzpsdxLyJwp
EDvPUFHkRhc1TAdbtg60mTfouCZl/2kATVAJPR0zA9fydI1+StsvBMTlBbydu961TRujNP0fLrgX
xVGNyAS6mNZLOHTrrekrKTej6oLpKMsFMlON7ZzW2gK5k2MV1nFRlhn6lOkszGDxhyjgWntJOwQM
D8TzEpWBc+Ge+Scm7PcKA/xNv9rJWFcgJspYkKBpDe6+NqMdLYWXXU/lClkpxr9zCwLxa7Cw2Ga1
9wRfro9rj9gD6V8CleDSnvceGdgNNA1wyMyQ0O6W1s2dHUdTSLQWnWMWWHV4GPED4s28YskCdi8Y
dX8wsjpHCyBeNkpWVBjXhtgS8CzSDpvCCMfKdC7q1O1roHKIDz8sY9y5k9A9cZUZTVxHhM4tZE5z
Z/USp52/eXb9ZYQ3mg2tFQ6N5J3nuJwlIByad8JWM7S7NtescNABoSUY+8FFm7EECsofWAldO2Ex
ozYNpiNCF+6AtMVzWSJqMFJ59Te+bH+aLYoWnqxxW8HrR1nCO0IAR4KIewD6ObM8pmNCOc9QmfUA
NwBW/TwFwPZSoi4cJM5UajokdKtK9J1OE8amrQXgFJSBoTI4XJj5mYtBpqNCK5coCaorloBuiYbT
iZDA90BfEzrIbxAvC8g9dLvUSdWhVVEKhToRDh6UR5p1mCNn6FYzs/0NhwmZONviqZsEi//O2toE
N2xGL7tMZ4EWwpWDWkea9DlJ6lYmTpoZDq0l60Cso9e0AUnsqQH/YdPcQj7dM/O1n3v2Iu8hpgl7
hEp30ooRLGjVlbNNZvHH0fxhAOVZjycnN8m6bC9YHucQ0Hnb1V4/+YKs5Ne81FPBm4FjpT3Zgnux
XH+AkrLbbaVb7d/+hDMuoSM8O1c01UAtN0Ehfb05/Y2xt+kITwlFH3DpUTcB4V4MjsOHtuJmpqIj
PB0UAmCGXJ2EBOkY+paInS0zC286vNNmom1b6EMhvHXFDpppfggkU2MWgnRYp0VaF9dSuZ1AS+v7
qrpbmooLEz9jLDoBtDv6dPUhgpeInK9xW5+MfIBI3wS+0gsh7py1aC4KkfktH1t3S6TX1SFP0y9t
wS+do0+FxitFmA6jVApyMFnQbUmztNNjQ7PioZq7/AsUZbIjBY+k4anA1hx2E15FOVuXZC34B9yz
X4FQy6zQ0VGUqQuFuXlmcxJMIO2zMikjfwSprImzUh1EafNOQFUBo0PEYjcEfXeohE2NLJPq8MgB
iqYlumuwKiOYMa2B33WTcwlY8LptUh0fuVVjqTYcIhOBYBPVTlMde5A4X005tDTNFkerX/GGO3KI
Wy9JJiHvDoBnpKR76XR9bv6nv3+RPiyoQLrtas+Jv/rZO99p6wToGnE3pbQ1qr+pjrBLIYUHMoZ+
TkgO9SBwp3LIIhteUlEdYweQkUSrJFaHQHkorFz3C3RQjGpNqMr9ujhdBZ2zOquWZEPArCzuhwr0
PYY2rzlr4Y6dAn3LktgQaTwQMKFc2TXer8yMRkuwtc2doC2DKfGCZqeEupub/kI4fj1WUh1gN3UE
2pugb08aa70PqjyI3GzszYxdB+Xjuq4faGurpBqs3dh8Az+I0asP1aG7LnhZp2qD8DflDlgfG7mf
p9KMcoDqyN2po8PirpZKqCWziGbBg1Xk295oL3Uuxs6nNXRFZZ/k/GNp1yOOPaXpep82+aX/88mm
aEfvk5HKLyLr3+OVY2c2bS2nVpCV7CqwuSbOYokQbR2QFKnMnEdHSuY1wfUXy3qcML0fde7akeV1
gVnC0IGS69LUmZpOE88nKDLK9MYbiJk6CdU56pZSAh8CdpcEZFO3pe0/rbz4YLTgOkpy69A2s7iZ
Aqs7tOoKMtwL0LubjR38aicQlkMaDWqVjLX9DMGMR7uav5gN7f86NG6OVTkPGDrtq3fpemUPvdFx
kepAyJGlectdoZLcGbNd1QrwAWfgCTabt5Y6q5WyrgWlZtLjFeyWNI53OF3hmwVCHQyJSzpZQYsa
Isd8eXQb5zZvy0eziWuOCYFTUC3IrE281dsOVW1/tzaIJZgNruXMbWu7EtrfbTJky19uw5NxuFhs
nck8Ogmdn3LebKuQyeLPkAFvo3VejC69qY59LFheov8a2qojqO5i7vHp2nZqs0YAqmMfIexajrSd
2wSlrYCGsbujCwjbjFZcJ4EjlRBQPoRAR4MOuX1L5bj3g84xulenOvoxnSt06i9ul6wrv2YsIZN3
oUQ5+ffvxyKqYx8bqIsUeMNoEp6WEODoJknRfAHdRwilDPkD5MKDoz9XW2tmmToa0ofCqJ87A9aJ
evY+9Ucelb16MtuEk8m+yKMuq9HP5flVAu2Bb1Atr6FjkNZmBYAOhkzXrXI2i9dJpuRHB0S1gjtm
xZzOsuhl9tYJ6Gomlj+S49hD3jTduFnlr0Mh2QoBiXQY6qRnBUiSrLkJAxs3hmZLrpW4iI9BK6FB
nbDabqEdoEqIINtmndNUB0NOkIGs0VvZJFvmP9VyTdIRqPG3Z/7zIvwV09eRjkurAl4sZZNgdcYj
hI9zCF03ChK3tK7fAeEpDgwaV/dq9sfboejXPVR7nWsGiQ3EPn8AL5So6t0pGPJwplUK4RVATmPo
V07OnqleQIGiXrHa6EqMwPYvQllk0y2YR826SUCe9avB2yOIezoB7yWr/x3ysFfduJrVGjpqMocK
yQoG/zLpuzSULUgW2UjNruGpDpus6bZ0UJRe48qFmHDW3aWlIU811WGTgkAvGbFsjSdZHyvwof7I
Z5l/f9toziQ/pmVtvpXzBNb3LbbE9L3u+W52uRkWgzItaY807XBLXW5xbhPAD50e2EZBlRn1INXf
OOVSBksgUi8GCOFdnjtzWMjik8myEN2VoP0cWIFqp7gmweesnUWoMjw/mA2uGXmOgsOyF9bHHWHP
eOK7wf3OD7OhvV/9R0LZa84HMcUdlh5Sx81U/dX1rWMGFCe6nZeeAL8B9+fYrdzqLktzAPUnaXQx
QnRDb4pWsDHt+zhYwnlrxHdVpfY3s4XR7NzPOfTXR67i2pKfa1c8KBmYkRoS3c5Jv2W1G6wyHiFb
H/YZu+5K90LUOp2Efo/phGn3OflwehfomIzBfgeuijx2TwpOU1s6YcnmOwGu8AOrRkPL1JJf2ng2
K2nexwhoIiJOzkIvqMTRaA901CC3eY3OunWMof0kv/o1kI+TQ8zew4gOHCQQfZJOg13o0bh3l65l
euVMS36hHD450Cv7oCMFwVo7ThZ3xnigK4Hw7xyQyCcQWQud+aQD5rtm7ZpExw1S1gdzXdt9DMac
AEJ50JZ307W5UN6cjpGvfQ/teOl5tTWVclOx7a3pBwHyrbhqG+cwBEBrXPiME0nBa5+hVa2WtJpx
C7I5hhSPE4GhLItWt7FuZxdiKSWHao6cfRIGs+POYZplvZn16shC9GraQ+n1zg1b0na/oc1tby3F
hS/1eqIkOtJYgS2uW7bJubGynISQd0LpaXjoJzqwcK5oDvABBq/yCrpSaYKmXbOMoNM4eopAG8bB
0NwDRCUYGgj1gfXcyKN1bGGzbtMkfXeK+TaLISS+sOKu9JcLENozxqrDC1chvMynqECrKR/TEAoS
eZI1PonrJSAPZl9BS8al5bb2UpMphrjWD+oDoj4AiPD22D/ftF/xBB1lmNcKbXhZr2JUJ1BXHDoU
nCugXk85GgT2uNBtjykolK7ntaijIWvrgz3V6Z7Iun5+ewpnzFaHIvplVY8zdilmtQy7IHjy0s7o
cEp0IGIJ5YqhWfsptpzlNuDvCz8zgqwSHYdYdFsRFHRAFVOX98BkkMns7YXoKMSZ4dG0AQNGzJj1
sHL/iWbkQoY4t9Japq6bPMX1l4IvoMnY8/FsBIXhv8x2UcvLaMlFG9a6daeGyKd+eXCtwdCFdRxi
BSmrcQhy56bmNQq6ZU9qbvQ2QvQCPXXIUjVrhtBT+1Xot3NE5+az0YroEMQStCA5TTF2Norl1KSG
s6pXmdmfDpHD2bwgjhRlPDbNF1KzWBD70tPuGTPRSRPJaFtt6nP7Jh/XD5xaH/3xkuT8mRpFB8gJ
6YFId7Dsm4x049HaUDnQtg0ge2izHcBn26PZ2rvI+y9upchgN3LzU/sGDQ5hWqbvLDf9aDa05kR9
2XuFA7r6m5Q3z9Au3o3ENeNkITpUrrCWlXlzYN/guuLZ9v0/V5VeevA+s6s6VM5KWy9rMixJ1rQQ
bXTZzieutzdaFB0oB/eEHbqYeFe39yLoqj06SsyQXkTHx6o0lUWXMhuaceouI+NxXM26rYkOkQWS
l9dBiaGDRUQBYU+ZZ1+67Dq34KeS4YUNSkUndIlTTJv0YcrlNwvHpAtp+9zYp79/MXZJ2iATAbFv
vKB8bKr2UyCbCxXNuaG1Y6iYIRvNFKZNNud6EvxK9ezCxfe5oTWvVBOxfPB/YEXyJ6nWm6DxzMKh
jtgDi547VQ7Ww5XlPhiipRYHM8vW8hpJC6tD5XuKJOUnu9zCtTW77iM6Us9d0dyhoGZ6o4rsrqnK
UJDK7ByrI/WyFXKftFV13NtTGwb1su22vC92Rmuig/U2PDjOY1m4N6WbPeYnDXBngwix2eCn1PHC
tPPchZaZEu4NH9MvxcS/BOVilpF1qN4YdPNCppPXdOm7ZhaR19hmpq1D9WqZ836aYSbpiPPckAmA
O1PfcL01l6x4Vq4Z3odiJVpxzIKG7MaCXDoLn/FKHaVXZQu1LSgN3hA+fpkqtV/a0QzfRnRgXgAp
9gKqQGXMFQlCUtO/2nkxq910ZF4hXC+1stq5WScLjCrj1TbXRkO7OiyvKZZUBJNVxCcBDVqEEDgy
MW5Xh+T5rqw5VLCKeG57BFgZ1WNgVJe4OiCPoSUgDboR0tNsImHhqQWX2gCKmE1c88rFcsuUObyI
oSYLcufqW+d1ndG9BZovfvV4UHOXvkiLJoYDgXLdBicmCYHkHAx382T4LyJKZc/TXNp9FUN7azt6
GZgRvcnwSsfVcXhLVvac9aWMQf79VZH2m/Ln1CgWujoOD6T5dVUvzXZTdcwLV3eyQ1eYsWW5urjo
1snJLfx6u6lJu6N1+pGYSgu4XMuaHXQ51OpZTWyR8ku64YWyr5nZMdbVcXh2HwRSgvH6ZhyWpYqY
Knx0RhcTMbNHHYqXTgLBylFVnFrsqwVoRGEXZhW+q4PxlsqylZP5TVyQFPD8tl8OBCTyFxLFyWN+
v8wB3/+vlj73dg/MKZfx2rbyaS6p/R5UxuJDNvFLrfuvZwtXx+QFaOegwUaaeJvXr1VR37rCNkIt
uYHmpyB5tlOIaDUxl7W4pa1vX5esG/dvR7CfjVKvLY6WRf2BFcsyV02MJkyQPC91dyCSroesggq9
y+gUZZ2009ARw/Bx84LtaoYNP83WPPyJZ4HsTxf5Pd3VIyj+yin3nhaFKw7PUXlzhXaCAeKJhZPu
XZtBjFz03gHimc2FjT236lrlTPIR8G2s+w0en3arBaoEBbV7syjzG+yPiJXRGW0uwbiFUCy9Kgfn
giv9vLV6bdG1QFCAZWhA55qMhYUQHIkUOHeA6Ef/WDjgC48GCE4yqMh2AOouvTj6YN1uI8tKl2ji
Gd33JcWtIBsKC8KXgVOEYP3uH0nl2HGaTeIqzyZ7VwKBcuWjU/XPsQv8dw4p0MApOFe71FmxMc6p
qmlwp/1pHtP8wFymbpXLi30NVpHrE3NwnHbdpfeLM3v1G39iL8qi67GcXv1dzTy2x/HqbRM+NzL/
1b190FmMTdtLlCXUfuimYQndgfv/edv8r2/L/8qe5f1/dqX/93/jz99kuypw2w3aH/999SzfPdXP
/X+ffuv//atff+ffj7LGf/o/+eU3MO7fn7t7Gp5++cO+GcSwPozPan3/3I/V8HN0zPD0L/+nP/zH
889RHtf2+V9/fJNjg1a1989gvGv++PtH19//9YdzKsf/6+X4f//w9B3/9cdRNtk/4tP/ffjf73/7
veenfsAQDv0npR7+BwoB5tNTVJmf//MT8k/AaxzgwV3mg5kdwbiRasj/9Yfr/pMxblPu2ZDTJu7p
RaaX498/ckCA43OObm//9Ht//N/5/bJD/3/H/tGM9b0UzdD/649X4z26R06G8qKysbO8nnM12XHG
+qjcbnhTRa61e7EYf3/Y/2RwLV5Oa183nTvb8ezJ0Bv7T61A+zQ3wgNj7libl3Of/GH1y7K3Y44+
7A7isPal++JXH6QxsnZDF9hgShnz0Y67bNtX7hJOSx8Wm7xal1uXWZGYnt9eoVf9ER+kBbcGAi1u
uuGDFJS3VQKqxPDtgc/sq17hoLbZXOFSOx7xZru4FJvKI6ABTG5L0Bd0WrgXZnOC61hzd1qgZee1
H/32wnPL6ykWA2svVVYh0tVGr13s0O1ASXbDMxlOtXWYfXlk5XQ3lgvoDJeILNnRcrt7X3VRMPCQ
Aze7cHaXIYFaFZiXQeJaABuGA7XngdJsmdsLNyOnqfyWkDBFrUSSLQsmX9p2vLDizzWFfGSRo/3y
B6f1jcMuqSCcsQy9SnJAKTqkEivsNF+JwgGy2JtZhubxWWOpHqSKduzbn9YSRPDLoQ4u3GGc8Rud
4zlb5DJ4NiZdj2Tfkr2P82nhfPPzO1u5x1Re+Ao/+WFf2wLN87NBur6sNjtm5NlbgDGqRGT1Yr9W
ODixtL6qrOCGSH8HWdIbabND5owf6xJk2SWPsqDfz1DMzKx5h5vhKyTEg+Vvd52Xo92n3OUsO9SZ
tRcUNGfpvAsC0JylszouNo8mdNlOrXVwgwqcO9aVynhEpmqXq0/L+rkdhwM6fWPQFuJNKMSRN2JT
/m61m7vRksC1bgfpVlE5Lu/mpcRMWEjYjZTuoerKvZMNe79UVwg8O1xNXPe2jPpyfmeNX8F1uvPU
d+mCkVuse4q+x9T/voDf00+LaDthZun7YiMhWGIfzOxEi4HNDGB3sBV2vDYfOvWVFokjL93QvY7i
hA9pcQ/y5wpVMHwI6rRhvdUhHSoR1rMfbX1xXNbrdej3Gb0XNI9GNz+0DduTNdjNIo/bpQwZAUKz
sh6Jyo7BMN6UvLlZkctQGRbROl5igT2VRa/Ymd4W0vRZN7YK9jxN7X52/yzBXaLWr2BIiqT6c4NQ
fEkvSaP+RDu99mFaTIVbLpsDtZYYDcyf18I59AEY0kEKYJNw49b1Wj07hQ/XYneDNwDhYDu7zPNj
IgZIkoHxCNJH4Gv6nFUVKEhkDgKSBhrLLG69LgyICsuqRXVcRy6n0SS2SLpBVBR4XOhCn35hsC0c
EhKndyPW/nAwiJpwL+sFYVF2YVmOUVPLK3fZosELosz+MDufpLxNSQ6J2MegfJZOH9ZgLXjb/s4E
QJ3oO7WCcR7xqhejiTks7AWV/4WRfz5DvrbSegR30MxWWzgATBmL8ryKxgbH/2WfK3xPZ79YVuQo
5P0msp2vwXr0tzJaHbpzxzVSgDh42+cFXR+rw5BenKQQD42XRaPj7Rt3uISrOPf9T5n9RYr1ZEE6
3wPaFjXwMaPIZta3t1f2TALT+2O4KMa0bVykljxhnOwtGgnyve6ODq5C3/6IM+WHThrezlkh+Iwk
M1jI2J+m+YlYz28PfW5dtNhfgiUfihawC87Dbjqu7MLR6NyqaPGuBUKsaB2M6yGMpOMIKO8C7vrr
YMiPVH14e/Ln1kWLe1BV7sFxiQ+Z03vpvSu6b15hcveBA4N2tMO7uLdJKEHHudo15Diw3dtT/onP
esVb9CaZjuNEbE+LHYPeCuK+6qpJh723VrvG5iErgmtffFE9AHzqoyiueyeNCkkf52HY+W0WCTBK
OhBNAW9lOKvyOE3iwHt2I0B8yFx1yFJyAA38lVXPUQfAZ668azHe92J5mPx3Lstx7/fU02ZvrdcD
i9qhvRbZnttoGPsMOoALNd0Zo9JbdawJlzlr6qMoUtaBdAfFLcORtVjjtWuvhKhPh5T3xZoQeamP
84y96j05LZA4NXW8La77IYS4O1BV+T73HpY0QKe7UScqrOq0YC+iUDdsG4APJUJlfmW514pecIRz
sye/jjvWooDHoQAohRtuWbIVn7f1x5qNYVkbKdVh7lqkoFQOTBTpFlfZt9HBBY3R/QwG1kNFodrZ
rZGpVb6HJD2Uht92tTPRQWcon5fc8f3U3WKvbw+eM+/WJr+zjABnILPQAgRw7qonYI+N60HsBvTN
Sx4ZzVtvJADRGZjBSr7FMv1wknShKarwWV5YlTOm8lu7DLqsqVoVin0OgFX5uNj3ORVRgZztzt/N
voHmpSAzrEHJcfoMdRzoR7/sQzEYcYtg4U/b/cKHhKzUCB4jLE+z6+Cjl874Z4KW3kqQb1M9BJB6
jMenqojMOLUxXc01QaZniY6zLZ7tY77uUyMlaoyruePCVbaoCtMdwD0zOx/6S0S9Z9xGbx8AuLVl
42ngLLub7AcHZzByoTPh3BJr+boaV4GnP6xF015b0y6X79+2tzPj6l0CLu8LqzhtHce5ZjuyS+RQ
58bVzhBZvfEM5FOYb37lv0c7q9l0T675woJdjnNI12HYUtwKEk3bldm4mtuVHYpEgIMQkrKHhXzt
5mezcTWPG8oWLVMcAanyn5byNi+MZFvBx3Ja9xcLYUNWnlZgE0f3zo5mu7w0XAjN56os39JqoltM
vQ/u9mG4dIA9Ezt1QH8u5rXxByxE0T545fAw9jVuwrKdrYLrpfEvxP9zVqflw2zIU4A08Cm5DUJM
60YuRrJ+WG/N/9oJtHVb39rxlu+H9XpZLpxPzsxYx/TXuSjxH4FBV0eIMxbczFF0MP9otcXYUYy7
4tAwAsVjVkXqNMEA0nV4B0e8mOubhh5Sw0ODjt0Hd4QzbqDtjut5x5rjal2wiDMXJzoiP8gbGXQS
67Dxp1n9oGN1tYLohuDtkatHmnUHMdwb+fpvCH1HOemk/A3nZFwljY9O89fbA5+CxSvnHh2gX3dz
6w8tfNJu0RNs21fuijTADm+Pfs4CtWxY1imv7Ay13uJ6kVPRKP9qNrDmjAWxSYv2kS2e1N7zj+lo
OGHNFYfG65p0CVCc+kG4uXfCcMI6OH8FhthBIYPY196T+no0aoMAA5WWCxUZ68LPsX9NHldjHubr
pTapM5ah4/IVul0IP0UPDpkUAI/C0b1vskvR9Cfk+RXD05lxbd+ds+BUgDnF137N73NeRfl4WKcm
dBx/z9lH6XRhByKjzGrC1QfVsPO+cq5Wejg9fTurfRTiUjP/T17J12aj5VIxCmkRhdn0kx+lNcRh
2jFcHEBnaMjhGUMhotF/v0xBaGTAevPAJMHECvblNU6r/L5r5Z26EPTPbZuWZJdJsbyt8E388aoA
s4pM7/LiEtPrucE1fx56PF2NJ2sbiBN1VXkI7A/CukRk556897Vd0Ly68j2ieuUusatwlzIt4dhl
h8Ybo1x+TdFCYPEmzFzrxkXnKeiJw5oVu5aI3UyzcGj9EGzAB+mId7KxdlXhhaVv3wyrEd0pXE2L
DZvn9F49w4Vzu8OV0PWyXjr8nQmTes/BsvldhWIFUWeNHHnd+Bei2Znt0tsN6CbTfiwxrnBuFtmF
1FuhmnWJ4eFnJHhlu/SGA/AyrY13imlzX4WiqA4gj0A3fHQidPbd7WopyA9efLYnvi+mvxr/kbpX
bMY2Nd6u6b5XM40neljbz3Sr931f7ry6vGpdb1dsEAipyHXbQ0/v/dsOd6q2X5vs6e9fFLXKLnre
zzX4Qe0sLMVDP7dhjUZs6hAzl9bJh/HcM3Y9sddYUgkGwx/rYNJND/a5k9m8mHrFIGov7GaNISu1
4mBieLR2tFCxObLM1ha3djPeSay6gNSuEeE0pqwFClG1i7MUWG10cbMyaowUAjCuFiGIwzalRgcB
yPfwsjhHQWV4kaZTDnegnHRoJ9fYw6OnCsfPb9vdGd/Wuxf4RK3eq9gab/3Ovc/U3mxYLe9DsAtw
vICu8dzs2DvjYU9HrBemxotymMouXeLpcRPTX23Vf3t7vmdCkU4uDKrobFADHlondSysL6D72Kdm
bRyU/9awcKKbyOdlja0qwpuhMisy9WaFaUVpLBsMC3ocXOB2ZsccW3O7JR0ybB+GJQl7Xxi1EGAN
NI+bbUu0isIgmvye+f7XymouPdL9FJp7JXbq7QnKI397XdpLoAS/cKRmNkSdTA/edm1ta5j12YNd
qNBSLGSShkAz7vPguU+baJDtvkw/WFZ7AL6RBw8nHOmKBw73sVSfvQ6H6WEK+wL91LIJxdZdL8Wy
b4pvs7KumbMeg/TIxvfDjCauY8uv0yIYQtw07iunDbmi0dqR0Pb29dCH22aHgFSHPHciK/+o7D/f
tt5zTqyl/oGB4iKY5jWmftR7Uap2b4/7M9T+vrKB3kHhcyE69KwscQZcjed/yPIsKh37UM9/ptaD
Lb5X1bNVf+jmz2z6mqH8eftzX/8+gd5fkS+Q5Wo6nLQDC3KWR7qatD8A6aeFj1LMNpq1LNw4PE3y
uJplk4BrudvnS5ml7DTsDyZvxulCefR6SYDDxq/BDhnPWavTrqbFZw/FXLW997xv6Wz2uB/osENS
bxkU4jFtmX4iXijohUfQ1++7Ar2VwqNt47lqW/C0jfYpQLEngCdo8Z41X6b6UjF+zkS0eMKrgaAC
xyWgM11lU3hRkuz1RBDoqEMIhvaToqe9rK88KA4XDQcf7qXHpXOz1hy1XIOx9krMWgLAIa/n9vpt
h/l5H/KKo+pQw7RqgSkbRhR3aeJk5MFdb7KZ7tL10c4/5gBjbXTe2RM7gBP6XjhOaDnvHG4dRJ6H
Rd8dWa6OjK43DR4uSVbuu3bc2dJ/cKDpZ1k4pbShbJ7H9qjEI8SEdpCbjWY8AG3Z/+Hsunrjxtn1
LxKgLupWdfqMe7kRHMemGlVISpT0688zOTfZ+ewM4AUSbLBZWcMhX77lKTyCCn/4749h/LkSv/oc
F3mDPRojMUEgx0DVjRaq4qGDMRxmzqr/XWZG2KK/RKmF8TALc53EzOmDBdo71bQeawKhNW89IdsX
/DB2CpC0JiL2kGhuvapwsXMXuP4FYB4KlJodWYBudSasP5vd5Nhh2yJgV3XsGw+T/ftMBy+rZ6/T
7mxjBNqcHdvqly4fvcGMxdQGOYVmkeYmFtRfmrEIZvu9K3Z5rgHR4iayPeX5U10mBM7bxrhE0wR8
mLNudJyJ5Was8ZIS8j5+GXDHCAh5sDoW8emtrodw1F/qxgyFDjsyrqOm5KE228HkiZAQLaDsYXFO
XmuGWeWlTlUGDckiVceL/pDNJGRA3Fe6c3DJI1w7qtYPIH4Z+bMfeyrVMhLmpX4ipRtOrhZz0wha
9qm7TpyXr5asTsIaQqv/EeUMstUXKfEC7YQWtCf0aawQE7KxvbZXvq7GAX/4b3jEUJnUnkKu3XX3
LdmR3+2O04AUYbEknbGi1Tprrxyvb4LCJayjcOArPzmoJLN6M0IfRuSp21+dTH4TLy+xHaOhDa1P
8EF0zQhc/uYhzZg/a2vX1fd1u/aHdWbdyJqGvvcu6F3bqU0t7rQqYQ78oHIvHF0eOn0f+PYeRdOK
1P0d2Aqr3EDrwctD0nVBRm45bR9zntR1HbqgtTATdBkgqjU/Zl2VAoOmAK8bYrPpAU5TkW1u8vKx
8G4amkov1WDM8+9D/k0MvIR5SNubslnTsSEgdZFpmILf/OzBF9dwVkMnXmlYRzgrFfOJj/f/fu43
3/4lHHrJXaPoz40VInYl30zlSpuuYHW/btGTSxgz4OG9MzNclWNlAyr4u6cybKQRNHmZjIjYs9tv
FLnmFvhNQnEJZ86sqp1VNk/bKjs54p5Xe9sV4Nxe+TDfPf78hf9VnBGj6JaxxR2UQSiFa0Xcza/C
Bz1bXaPdfXNSLqHNYhj1ajhnLHoD93YYnZB1JjbYum515TN8szkvhdlNqJqA44ILGqWaNSS1iv+9
h7577kUUNOqitqoOz62cZMoTJq9Ewe+eexEElWUOjuWi4+lW60kPqXOlCPzmu/wf0G3XQVCK03mL
hmrk8QbwaRYK+zSgj3YlDnyz9y8JVlwbRpucx62qf6z7V1s7QEc9sHSBOQ8N9PkMOL6WWHyzTJc4
1tatBq0p0aKCkFRoDiQF0OxnUed/RNrnvm0gZDhvyRzSYltemzZ+s9e9czT66zQZVW3N+XkqWEix
N9S8btsi7AcDq1NvdM2O/r0xv6b24X4+L9lfP8eFw/JYm4hungVHDPBUrJ0PcbJFPy2tDOe6TTv/
l5xPGrD0pFhZ9hTo4uiMKlA9eIYE6nRzknEjgBJzBDfvlBd+OHXLfdc/NLZMIR0QkOajYnsNjmta
wZOewwGCJP9+/2+6vOQS5Tq5U2MRjpPVyOcaqpj9BBPUATU2G+Mm/1WyCmmOCf1gCYzYTZcda/fG
I784nN56XHUlA+p4qSKz6rcL+mqa70djmUgKrjNEvKtHNkfMuxaBv7lK/nAp/lrsaYLWqy8xcLSr
SMloTK3yR01YcolEhK5WqQ3nS4ryX8M0RCX/kVQnrEEuNgjs8Fw9788bhLw37Um75ptgfAMBJ5e6
4IvU82HxUeByDEtM3sI287ZSr8w48gZ9spm+UkwE6u71xgn4AKUjewONHIO+Wv0MRkIZ9mh2eIue
2mYR0vlTzdib5TPMqUKwBgBTezFUG9V1LPq0pE1ga2WgvDE0pROPnh241AhA/KfBNH9k2q6Gel65
09mt0e0dtu2avb7sa2cr5w/JV52dGNqLW90Vy0kTokhqeS90oM91bd4Tg956nGCnc+OpsivUdxvu
vszqSKsycsir5DvuRnR8amoo6Ge5H4M0HrPl05O3tuSBzPcL3D1zGwWKDcS7E/ag2Fpw68ktsc+l
DijcvTffF93JVPe9ul2GIRroSW/ulmbXZ2tdO1TNirJd1x/n/q60t661WQoS5QuNvHxbnt2v1RFS
L+geP1T2trN+CwjWu8ammLO0KMeIiN+1VLFue0fSi6cZpKfcfcrVGArtBq9uD7//fWbPO+eLIu8S
EzpSS4GijUQNxJJSHiDl+LPnXlyyNsznWDvhuQqaNv5+uRaK/0yrv3rhi1u2Bxkkp/mEB+tZgrFo
oA1+lGc3lGlB7jzURmRVz+XTS5Y4C5ToXzTnPYPG0ELWPnlyiw9nYrcdr28cbeWM1Sr37oySQ023
iVoKgt3PgFHkElya6VLBIwQoDPgbBY631enLvxf2XH1/8fkvsaX9UlhlCWbMdqkdzNqjvE/H6cGa
NmBtT4jv//4p32yLS4wp3GergQuJ/L3H/DxCffKz555znL+CLnGbxva6M1Kg2pVeVI/Rv5/7Td+Z
XGJKq9pt/h9gM4KdyssmhsxjPiYmrpRGq6LBuJ3ou+W99/OmKzC1EUOk2g1r5oTzlTeBLysGaPti
ODlCr2D5xecDWho1RKllr4PVFNnNQRMHywWDKJZmHuhZHRfmJzjvq4Z9aKRbQ6/t0PEsqI1NNWlh
RpaEFnCi7x4EP9ZZLIe9R4+OdXCcBKDYH35T52/wrxX1XW02WIaavu9vK2PnoYHx7yX9bgtY/31w
OU5GZVPsYMOM3ffhR+pfNnHM/z7WclxLY+cehK7xAPoCGTpXP3vhi5Azk7rTBi3DsORdo8Zh8vgV
0Os3mcKfPffXEjfDRHUlZiA+SBs0qJRz936crqmr/5mBf3GiL7GveZNbOrTFUApqfcBzb2srkKlq
3URXSibU+iAYYGbNJKDLYgWsqpGu6Cwo+vIgOxNXs/bqNcUH5OV/FrsvRbUXQNcZSA7zlrnyt/WU
W/bvH31Dl3raVGWV7RhqAXI98LLIvJbKfbNVL9WzKTGLzuJ47oB0No/yj5+97kXaX2gYV5UV8DGm
+8T1zQ9ByeQSNNtazO21Fq/L3GAiyXB19nG+A7/aSRdHdtTLocsHvLDMAKvwlsB3Hwizgq7ZVd4I
w/XPZkZhIaOy10I7v0EjMyyhTkym24a856UDWu8Mvq95bEuwUOrnbh7vFGiUss4i3DIZA6PPSCdi
BLpsVwKgt/F5MQ9Le6J9WterwUiXEdW6PCrxbFH9Ss/vu+/3ImaUZq1bPZyPtvar1W16daVe+e6x
FwFDzFO5FAuWS6uOdEyhvv7vffNNuXgJ0s1HC3KmhoU5vn1UzlwFVYv+SA7rcpvkSC9/dpouMbtU
WfMAMh7CktlEoycT4d3/+wN8szCXqN1WLI7eeefzNMHHJ/qZC71NLlG7WpvRpSV4rqHvhmd1je/w
zXpfgnYnyxro4o1At/N7F9zeBsYJ9sNA41bc/WxBLiKB1Zqdq9MBvUHJ9oNAC3a4ks59c7dconWd
fjbADMG7u9ZL3yyBae1g6POzK/wSsWs5UPoX54cvTjzMidCvPPe7l744j2ZnU8jJIwd1yhfX/6wx
TuFeHv9srS9OZZG1zqRMbJIebOwstK+99Heb+qJw8HTkzR7UqbYysadV06U/et1LtO7kz7XuQm19
62Vv1NjZ9Gfz8Uu07qJx7vfmgJhXoxEXD/0P3/d8iP5KZsgyoRME1VUIuEfQYnR+JJ9tk0uQ7uyB
2GnBbWmbpdlpfPjZ4p434F8vWwwO1xcXDx13PL4m+PHNRrjE0yrf9pfa/v83Rdvn32/6R1Lti7v3
j7LDX6+aiQY1gDFNW+V0YVkRIEyY+0sZQ9jaYlMzETbZVrpGUtZWWEGEpmCYfjYUU8RTBzGkQLht
2qLCKG80gNWaZt83j6x7rm26Ug2NCmeJCqreAZaLe4hEeDAs4NkQOlIsYW2ZGwHJA6d4IMWpBOOE
r53xYJlooRxbc0yHzgk9/lSP/ZpZaE+XL0CIhI2+WOsqdwB/dWHaoYMaE066F2i0W2cVW4+t2OQ5
1CWmudsLeYDpyYbIVGa304SGyjanK1GbqSkGERgw9gvgoxqhcRl1WXFa1FmiLJ5dtTJxowRiVoHN
lrXfqjXMF1ObGikBb7lR/r1fuE7Q5dRdtVb9s3LgEjvV0gU+OarFqKiKsjbo7J8Fv0v0VK9jl09w
MN0WcifMZxfKcVL/ISjhEj7lQ9i+ayyczs75PZh3M7tyo38TsfWL4Ce6Si9lvYBdMScjMWJ7eObY
VP/e+18fKAhw/feUCsbV7JgU1wx4jGVU2FcGH1+/tHcJPeJshhmXgZXOxxSZeMBYcs6i/v3SfwTJ
//fAepcAJLjecQkBJdwzkxYslhHJxkekfeR5GyzNGHJI9gqDRoyZ0UA+Nfe5A+61Ellqj+ONbV/T
Oflu9S5aIiWhhixdBHqdPGvtI/tZzuJdQpYKvTB8CrTD1uweBTlaw4++bfJHqeqvQGcMYmKwp0KZ
ndCH+de/v42vF4H8gfn/9dBW93Ur9wsMhRK6n6/sn/MK/u83TC5R+Lbo/H4Y8xkGGn5ko6e9SCBk
NBfYvytR/3xpfvETLtH4jsysXvWgZliZmzSQQdKdKaqR7Rfivp6ff7Q2l9D8ArBSeyqx4PW63/9w
RnEJyK+MzLWrMwYUQg8PPX7Rn6XKf47bX9+kJnTHhfo1ppW2jJl124Fc8e91+DockEvQfD8oPulg
IG8lXw+TjRESYPnlNYrCNzvwEjkPfJ85wWYRoFgBUM6dDhbaz17b+m90NL1lzumE6Fh6r7223BAY
t0H0il1Zle/e2/zv41nWC9UU2B39chTzobuG6TkH76+29kUars3tVGkZZqkZycIOKDUMhcIKLBqW
VaGm6xE3i5hf439/h269hNTToV3cEXY3WytPIcoZyfZ1QqfN0adU1SK12RhCSjLueI+mLKYyw6nK
fhbQLmH3ltsqJQrEnuoWI5srkeFP8fnF+l36BXAo4zK/Q/BpCN3mQyyrNhiIc2zQUc/qIupnvmps
J+6QO82sjXVdQ6d63dlAnTRNOhMCzskLnhAqiOGSR6Yfl3ZTwVJzGh9LMqwpWCmw8ThlxvhLjW+V
uKvESl/WQz8mk0dC7v/WvGvSkn+OwVcf5xwB/zrWJbPmxnL4srUM9Ho2NhDjbcdiBQk0HfrCQOHY
1XqujmAvMGGEwrgpzNt/H6BvguwlH6DMHVCeS1SbLN8PtIAN21qYT7W/VeSHc9VLVsAMqXeJfQBI
yONyW/2svXTJCeC8FHVtkWlbV/guvXicr515E/98eTy9S8CwrYC5qdsG2a0zBnIIzfaXq3ZUfybi
XQFdyKwVHY9V54eN9zbmFEP3DTAk0ATl4VB5wTiucroj3QStsiflPRF3o4xn7NhAZ1pKjDYSGriM
kFvz9ZMhdp61tvC/DKcmA6LeCQeLp0s7pBoAfq27gr7rSkAMTeYbH79q93ays03nd1uDv3v+GBRd
FbqWEWQTtFbsj9YRa9O71zg5tBIoSvuAFntMHJJOepeaBVQg2iIa2/l2mcyo6jYyOymjQevRjbIm
i3QtC7m2yjyUVm4H/jcJBqvZt34fUSVijJxDUOUjXt4yNCYYjL8nqJeNVN3mnZ442mPTfXSegYE2
/uSnyvfCmtSxmd01dJPV5jZTRTJZp2XZAdgcNn0EudbA0/Ztu4FDcZgrK5Tj56ztzLwIW2NllzTh
NsNqqgBS6nGffejqTU0ksD1gPo3ys8MSueMQ0kHFmn7w2UpXZcz7dlUZFIQqPgVnf+Jx1tfTItJZ
h6Sh9qHYdJoRdfvms9c3lRQri7yqM/K2aNHCTRzM0krziXVbX30U+loUj2Zbhjrr0GjMIWx9mMiY
itJ5FNltBQw/5+zWYSD/4gD7GGVTlUAPIVKVGznDp2q7qJEdOItmqjsnvxxgoXLo6yXQEJYCNScG
9ZOa6pHj8fBs8KtlPJS+xHu/VyUkxo3UhEtmB/aDMXURKZbI9u7QNUPHKBATSbNZhkNRhz7mdKa5
5RCyH6sPry8O9gL5LLA5lXVYoIBIhBMCixlY/ls9pcAfR4q76ZIbgTewGBcp0CBCj3o/tuPSvnPM
k/Dv6XQ/lruxPo1zMuGP8vzvjnaWkwz7HsqSD111wO8Nfh/v/XSIlz7B5JT7cVjlUYm+OVMSvfNU
mDwwUWeP42EEDiXH/M49ML7tzWc590DVIBA3n8R8EdW7JV4JScfsZc5ejOGzxn/zDGh+50HhsbCu
tX1dxmW9z5bXzFyVDnDCLKTjaaqPXX0w6zXS6VDDghp+Bu4y0JhRpvaM7XkRK/3WL3Q4sgIzox0y
YCnKvIv1+Yg+TkK1ftUTGgn2PMIWfSBgSiG74K+sXDcD32f1DKHCKdHNJpE9wBUgveSavyLNtGL2
EYBgyIUfnHGvXBlKGSsGSjV7I849PFUjT9TRzIf7CdJlJnoSUMnbI0+KpXFkFC8sNnzRQlY9Le3a
kVMy0u3QmpFL+6BwNrwZAxubVKv8YELU0Yws8M+D2T4xEYg8cP1KLxB2BUg2llyVVTAIH60RAEyW
KSSmiHqSwgQ7KHCm8nrY+8XJsY+efmIEuOwIgHTMxIwhh3bCm8dvDHPaUdu8nWqgUCw70KpHWFy7
C5BODWa7qNNJc1fJYuVzLYJ8RAyB1EbDfBgo3Hq4Zd1vKMCfXOJsSnhmZFaZWtZtRlhQVzxoNYiE
YEAyCQtIcxWYzEE9OkS+uvf9OeiEHXv9i8srMFuBP+9oJOn0UKOZMrQ8Ko076PIG0IQPuP8wCGCg
cPYItSM/n0KPHCqsgM/eCgfAm94Ly46tMOMPNSh9DCAzW87OBdK/5Q+2AVweVN2neu2Ad+6NEfgG
AFpVEbceffcuMx+Hgh9MSE9S8B19wDpMq0sArY878UpH9F0a8cz16ZcBRJ/na/tJ4BJolvqsnRm2
LgsyPqxKvQ6pJdccFdNYgYOgdy8tIPD11Ac6QBJD7UQdOWs3VYkt7ue+CWAulEzzEPGliLzGScp5
LWq57eoE3q9SQ4vYTZvpboGpxFjGzbCtxbOyj0P/6Jog8N9ozRNaqFq3cZDw4G9MPgss7bXJbxR2
UJ/5KN/OkrEsKAGpr6yjgR1jDne0xUzepIk7pjmPSXssFRpVj2VxZ+Ow5I3EqH6Tmf4Ww7Gw8cvI
rV6nttsgWPvgnGlWjg6dDvy1EXf67WiYaYmbb7QeLO92EQBb1lGtwDzrn9oMXE+/wk9aK7pvmza2
extttTz2zOm+sF4bvjE0tGvzLmIaunGglwGlBQVaTb2K7rdjri2BpK9bt85NR9+NReBE7CCisyr7
lax/GXJT4pVaugFYau2OEhnhdnTMICvv1Zxq4xDN2SMQREZrRL5tBl2X6B6wV8X7BJKdr24cEVFx
5/fPnCRsOmrjZjCLtZS3aPbgCq1n9b7YRjDyMjY1La0X7KIXt3kTqKVyg6NJ521GhNiyg6BCuTZL
sKr3TWNAVaFF8sVXtJ0D1ib1fGiHMugbRK88EsbJqNq0gRpsL5Yk88rAoDQunBPIgOuaHhZ0sGux
UtqHCw1DgHb0FqffQOOTh2gTojJyoNBHQfBrmjnsmB+c483SijAT8n7AJS9uWJXM9Ghb0VTtctAs
vSLVrRSXMbBjYVV0QVFHuvGm66vJ3Dr2wzIcDfvRqE9WPWA8dtNrAHCBwDzYQWYeR0ISAzMo6GCU
uA5V/iRpxJsVRkkQdbgtxgcNdx8nUFKXHfSPYZ4sXfwMUD/8hh4pBZa61LZcvtFRw8G0AzXytTlk
UQlgWavHo4+EbFx57bAntQi4ZKFNkBcs/dHkWY0NfYARzapB1sKqKoK8cEjlGuH54HXbAdGp7bqw
oDSEDVaqKSc0PYVUC7KqzRiboMYP3Z2v0aQa96USqd9oUMgbAr9IwCM75Whe5QLtWYx9i/xTn/eV
uWXtB6QiNeNU5xs53GVsCJz+RS5ZTMWp6BGDp31XPC4FJHEXHhErlmhb28WLYE+lmVQKcnNDMoBf
Q+CU0VJc70OZeNBqaZWOAP7JyxWISmHRFNhEXgRXGZxZ6BM/+f597a0WeYCpedQXTloP29ZnB6NT
h4oCpwVhoEkrdj00xSTw9lqB+8WdPFRGH2Aup1Mrbju4I3VZFhVLneZj9y6nfjUNsYcPnfk8bLN+
x5SCMu4NkkOEApIAbePWbybcLoqiiGapRaIViWHeA/0TNLQKF7IbnV+msWbZeV2tk8jMYMQZErLa
SiyBiwqj0FK3HKEnnTZ6lzTV+4L7jSF7WZDTWwQ9CGxiCxl2b+WJqpzInH9puOBcqAEP/DDTtxbJ
tA6FCi9fLVjlpodtqbMcB0ePG9s+HwA/H1ZU+HsJopPl/Pa4SCqPxFQDKyxr1nLWA4v7YY99U3bt
qjZep6aL3FoiEQiNvSFhTu2YMdxTEqNw41GsOO+jqQaZUDtrYWyqYV+5w13pfrr2KXNvK3ZCAiqF
SHmr4rObGAW8xOjDtlxBJCZ0B9geLAPiO9gobF8bTmSXecBcZ2+3VSR65IatuWLdHIiFpW2Ni62v
U9GDDuYYOBptaCI8SxurNpigVdnp6PxWPrT+ZgweRq97smDxOz108zNyhtWoq1eYQeDHW1tqVCF4
KQhuCvit97lLderEJVqxi3uYRi8wTKTzAzYj0vKuH08Fq0Nh3jRKRMTpcDBkqCGhGtwJIG2FgmBK
De8pZ1ayDM0OXozBnE+Qd+pvONQqc26cbAdXjhoC0Vdb02pQC3gxLbdFH2XoRfi1H4qRhD2DSJhr
oyPcBv6C7IaTUBReCFedniNbrPAAhkXhInKqZPFguAKM6Dwc+65JukrsCw+m8SRfAUYealC/IHio
B3xG2UEo2l0w5CMrq6t2IwS/LSzzoi07vwF+zHZeagRUDnkdA0nRYn5KEP3czAtg7LMWau3AtakH
g2jykeFDiMZ0anj6TrfVotIGh5O0I0RYhmBEJj9V+YnAvXmREN+wHD2UzW9YFx/NYsvbN2FlsUtM
XF4qcmex8gRQ+vlBtOA4kW1XaQFEqGMo6aG2Bc+tTSFtHGSfY1ZEmXwcXH+l900C+fKt5W/wOWrj
KXfyNJ8THzbD1hRnkB0arXRm5KMcIZXjNzHMw6OcRt2ZMb0blEzaOZHe0bPw4mD1NQpA9WE49J0X
u+rWNOdUogfU6iSAEl8yFeYN79iulwBEckBYCQrHLjLdHMOxB4kSkbqPNG/DHuB4ZI4lzWJC27hY
PNBV1Xok/acHbfBASYQ2bxD7rruDekvgmjdDW/xidn6aEWnAgmz6tFiKEPAFxqCLPO0aY0RyBzlw
A1Eb1jfNmkFYRlrtwSdbBzwxCOwEym3A2YINm0ZWWXcr+F5RF9HxufB/QZivCzoIeVZFjisNFVAh
AeFHFIcmsDUYB0XQ51k4DY1+Sgy9jSpu7RU0BjzDinC20m55aMCWpLh4HXUHGcUYTqYYDbb3ypnu
deh3D3UVYugDYmMqjLS28QMXLaimeedrKh6Vl8ArAkCBcFBZ3OdD4Jb3Bq0jz/TDeUY9gUJSlUuo
cASnrImH5dETSAmYHTLXXfmlgQvd19IGIEiGUFlJaO/z6eRbuF0NQ0a9kz3CsSxkTn5YbD8y9bVe
VSe//yS9HdggcAprihbQkxdgzafJDiWKhZmIgz3fL9axUdl2kWZsdjiPztbPbhYU5XkuU5jAghLc
R6a0Q/jMpE3uwX5i3HWt/WlDlR4q/X17klbiNQcYDEMTOvCNF7N4HPOb0c8DX+4Qt4Bm58W+L9HW
6AcgoRMX0vquPt9reRlmmRlWbX3CmAv5QxdgzJu6s39jlfkqm/21rOjeZipxqPm7QobqjvlOeY/z
2GNahYzBZ2jBLEHBrcRnRdiAGttUCB6ullp+vtEBxRLjjIIcDQbotkEc2gwsCwo8jAYdagkMeRPY
Mm4z92Ch0hAehsnqfvAW+NOg7PcWK6XWfnRBwD1r2bdTULs8Nn14PJEurBDtTNs4Flq+VxgZKz2y
QQXTkOkwCo6SGWkmjAZm93Uin36db3tRwa/rl2yKB0xljuiKQLzB2DQ5brh68A7E5vdCZingdqgW
TvCNO3b5TTndngvTkCEZLqQVlmpfNxgwe+beVXNIbIn07Oz0uqUuP3QZroHlDbKIoddYgdlo8UJe
S/QUFU4R+kbA49Y5RuTjEtSYEDevbQ3a+rmTk99K/laiXePaNjKzOurpJ9wv0NeiocBZExCqn623
CcBIE1Nf13/PvPyOjNjBc+oMZOUOKFV6a5dXVtS5MLQ5U2l4nDMnZX7M8Wae+mw9N9CEt3K6AzqO
oYGvHlLiKSWrvPECtx5DXysSF603e7RR4ONMwBZAEnC0p3PgWVtUrKBW5MinzOUIsp8LAqcE5bPM
6IFp44oiaa3hQTAYFRDIZWgW9efUiRDQdJgP3JzbIgbuMWXLu9Jckf6AoRtYMJA2az6K/s0X2bbQ
ZWr0uHeM+dTnLPbqT21JHeYkZrauiZVOuR/mC0917NrSQv45OSsH2QNqY8Na4nxeEPN0a917BHVt
G5WMrlg9nhr/tTGGQ4tulONYwTAiV6f6YcGrSdBbBawYCu8ZNoe69zQCokO1j3Y+oa0xkzsnqmJV
/OYm2fnoClXeYRZ+UiGnalQFlver6byxbKPQaecrJZtU2IkAF1mr9hUyuVE8l826RRPDHmJH32eF
DCRgsSr/1UBIuczdoMNh4oWdLMvnhIRlQXU5QYzbErvKUHGPBnEJUSUHdCf01wDbVkemtCcOYcuh
ag4l4nRfwzyB1eu8B6PFXwKjBBytu2nGKaoKC77yz2qZIoZKG9jvHR3JzsutFUMKx1wa+NMrk8NW
z45dUYCJf2wpibR+iKT/BnNqqGYV+xKjCx3vS3UXqz+upV0dNadHZvzJyBjKbIzHHtlfK6JqHKOR
FvD1ydCufMiWbOWTlGDG5cLVp/DqLeOPXZOF/oLcqnW28NwFcAOdXHmuI519n88bX4TgBYTcAzbd
ZaFWA1oiWDgDp+5X9q6bEMR9Hri5iNt2QqvJAPlBhQxZwdTb6NgBiArDlX7EBuwN8F7AVEbmxFvY
jDWPHj1L05dHOnux7iBquH7k9PDt6xT+6hDlZR/CY3inCDYKq3Z0PkxmfVv204lPDZj2CGKllthG
kY5thj4AuP2NWlUIVdx79dwq6IF/sbFdTB1piFbgaYgb7pMEL8vQjJve9h8dqLqgO/EAlm4Irfd9
v/gPVaPWtjD20h73czalAlBaHZ1tU1uzGrL7aECe/3ppa8jGm9ibyqAetTWuQ3OGi71JkI7RcS/n
X9MtkdZWSvliKkBRTFShQ6YSamZo6bYO+MDaXT6gxQYb78BAc8TJzZPOCbJfvuCChyaDNxYrNfN3
3e9SZi5Rr4Oyx+wNM7RYto6WKva6ZPbWAdxgdmBdUsX/R9p5NUWupnn+q0z09WpGXnonZvoipfQG
ksQU3CgooOS916ffX1b37lTlKWCbjTgRJ6gESanXPeZv1DD2YUBB/pd9d8wfhxpQdDkeVE9xs26X
I9IxPGrWMIu9W8P/5ldi0xbxFm27x2Bi5xb9sppGx4hYIOaDjUlto/wou4cSfw49sOaThIlO482D
uJinan9VV8kws8zghqQEdIDbZSTq4lvQ2Js+yJ6xcnToguzH0lgrcYWihCzFs8hqaEnRhyIR6tmI
4ggcfM/8Gue9LjlWuZOUfqdVvOPx5I87W7oaIoZsVQdp4Mj+XWTNc5MwXzTYFNhoVai56epGhZnL
JDtldTTQcGulyCeIMpzJO9yU4fSj0JdFVWClIlF9q8kzRNUsevL+QNzJ1Y0V5UepLOciVjdZPVK/
Lhc1sj6+BhpqOAnC1boUm6pQyc2YYXYnEAwqZmb41NenlMKFJ9SN3FhUNst81lQGMdOUu5J+iOK1
b+uIE+lMgCpfqepRnw4BWHy7790ck4a5lpQJcOobw4fG0mXP9pnZGLeLQKg0wdrF+WfMYhYavaqS
/zc0Cc4/n7miXj7NJ4LBXrFnBTS1JszOeQ9qSVw4bRVCxARNSf2Mx17LyLVo5a4hYKin4Gip7Uwy
Amqpxo/By1EXQoqmTm3HbOC0mNfQGd2Ytk687VOKMBWh9KBVpzq3lkNfzXq6zt4gL/yW+pO48kPN
lQG9tHLpNGN7wsrlucD8UK8yp02fPFquww+jurW8l6nlmJSsRWMUy1KnHIzWR1e8WsVtaW1S0XHm
1vOq3w9BtqjbcK61V6YtLSx+vZjeyI7nnVFs2rpd1kJ3EXuFQyFmBADbpsVHal9W0dIfn7JxHRjb
VE1nabYT5n0p1/OiV2b+JLsSVYNIntsyXE1FdULTgpr/XDP3C0q8Cj02VRCH5xSMR7gUCqgvJViG
UvUt7NT7ojcSlmO/pPR1k9obqVjFlj/vm/VoTM8yYWc1NAhNQYD0116/wr1y1UoIe2byIgipUrXt
wlOMhcxCGHnZbfA6xNlzWKessMSVzJ6j9tUeBycf7PtQQ2ZSWPHJjhRHwdd9JoE/myJ1jyDMwo8V
YutN1285NtZM8GVTyetKYR+Iux8mu1ReF6tJufWxLjF5/pK3P4YtJUYM0Edbf26aDqRceBS+OdM6
zmgjQ00rp4A0Tdkq62zcWGXdHaYjRkGKIyj3DcOIYWe4Q7XliGfMrq/jnW1OqyBU154kr+TMJqvT
d0GYHRWAXE1TLz1ygi7VF2XcrfQO5xHaFkqy97W7eHzIoxcRvUT9Mz7qroK2SbxrtOe8p9TeXPnG
oTePHTlbhlawTyWSgokkJfN4eonqBzE+xO2PAbpVNh70bkUNH5igbC+ooGqBMTdjaAr7c/saa18o
mNc0FJUq4wrXvnq0qcoIeS01m6E/xtXeLw56sleCfajs5fFlUM963iemodsV8aKVpCOioBlb0yRH
TuJBTI778VsAsbO2Dp1xlZxPwNsyiG9Gk4S0TOdJ2Tm8jNc8f6mMRaEBb6w5cYf54In5EDrsRDYK
LsHJJN41KMJnARqfvltqhTMBTUEgcGPpJGBwZbWNlhzO6eUormPpqmqpHmV7ydNuJq3aGRxpvk4r
cIUsOa23ZW1AGyb6n66Nfu2lPxApBW6xa+UXRfJXmsaC6vdRNK+l+yG8qwZHVTaUCjJUo+L+rFNT
b1VjWWjCTfNxQ/qf2Ofx3raWdpDCQ91cGTrSJXR7aab5VC+3fbzJWlt7jCZ1Cbtom+RP6iB2Wnuj
1wNazJmMGo14bvP2ysBp0BXdsyHfN4GyINNa+CLE8RC7qwYH0u/s+cfJFytd0vZneZykPdrBQ4oL
rtreSeF9Sr+oOdmFGxX2Rg82NqH5Srdepf5kPGbRWqrqeT3qy1o+KOkVVH7aGk69tDvgpv7c9xDs
qbXbMVWchP2490rm7UFLumMYH6w6mCOQvkxU79EMjgE7gmwg8EOMSMOAxM8OZ5m1rNakM6mpO619
aqVkLeFsm8rcqMCZ6Rak5FxuqUpKp8J/Tf30RZT5fOrETtb8ralOO7Wg9VzXmlNaYHsRYE2Iw0Vo
zw2277BcmDQfcUIJqQKcYlJSPYsWfYOFTmO38yoAtxRortrd4QuITnBNz3krNy9q1S/ATc1USh8J
hQwjld1GkU5D8Qr9qqypZRR8kkV3bZ+f7PakyNL8Y3zFnxFElrgAKOmBX1dtD1AwqV0po3//ifbY
e9e9QCZFQ5pz/nFdu16UYl9YX0LGW5eyYHIYyrkxct2IRma7kr8KmLzAyGZYmKmFDQJsrBCTZog+
AYC9Q/CzLgXB/LTUhiaVOJQ0cx2FT53UzRVT4YylI6vqyyEuHT9RF6l4s73hlAT1rKD+6uO27EN5
z76bcfzJs7wzJpc+pbD8jSQ6f8fSoDXlxl8bavsCHdTFvWnHOUMip4eRVhYN8C/NzUtRHnsyRRem
KYwhxW2jefgZ4OfP0FAMsX+HM4VaZceeCr+ZwyYz0qVmH0jbZ14yfQL+eUeg2vrJE3h5vgkzH7dh
5X+Fst9IXSj1qJhSriuddmqWfkGMTXO8U9ZWJM8GCQ9CTVuTMW5Dw5jr6oM3JoShV5mgt9KxD1MZ
Ubz8IFfdVZN+Ivv97qNdLPikiyc58EEcp1S9sYuFq75Ce8Avil3cvtKDXpftKmvuQPvo5r5AQt1E
xUIqLWQc4llCDkEmhCvgzktvVeNr9F3LvtguGI6cYoJApjZ1qTnjlPq1KXQBZCzttK1rGaRrQ2t2
VN/ar+myW5eenX1e5VY1cWF9KTUzPHy+9LyXcj9WHyu6JEwkG1VH1khDvwRztC41fqxKj8s+rHjc
UXV90IcGZZCvPfLF8scRT82mFiZi1mzlZBEOX9vpL/V8AuwEMr8bx63yMj3krx8/rPZnPKFlXax9
JVQlyxgttmMddBYwj844q9FSPhmmkMZ1chWmGiGgdxTSuWeNMEhFf7FPdoX+SAtCknZ6tAmJJooI
WyxVX9OJWMQ45ZbTa9YhK9sPh3N3PpTFslO+yd5zV94gEr80pdvA7wBEbZTJRH6YxZQqNx9/rT/r
QliX2kGWGgWKSsV/m/SnEa2SvurwYqj7R60on8OCrxh4wxen6MUGMsZGaiYlU8mKrqZqYdn3H3+H
d04n62IL0DK9zRQ9ZLf3d3l0zhU+vu47u/2l7qGptwVam7ybTsrZiHFhlDwKSzYO4J8JxP6Ur/or
QNayLqKHLpI1uTRYA5EaOFN2zPKdrN/m3VOTCKqMHg3kdaft6nxnJU9ZfcWxnmcPpSQBdItnVDEp
XSdOXr6k3ZOQTp71EKqP2KubIwVbHDVwQq/PXUsJmR2f0k6eLPLyTaNPihO2qRYc53dhfG+ELljm
mU3LJhJLBfElqwycxtqr7dLqr2XqiPL3MDoayouYHqk+O11wpQzXk3n2YrtOK3GQqu0QHcIc2EFe
0mR8KqjvmGV17WcauEgQPP4NcoZ2NeGxm58GXXaL9L7zNiX4bLHx209Y3+9gwvF2/f2QNiGFNVGL
JtFZm4NkEOATrRq0NceBQr8J+FE4hq/guJG7BZmwTvFd+MGX5OesSynIehC51EP02g7l3vdW/WdQ
6ncm+aXmopr7eiCBH9i2P+zb4pMz/b1NzTxP/V/CjTGUcrsrgetn3YOBvShQUMpjDqpbug/zt6Yc
11aLwVdcZTRnsjzhME1Hwrfcol4H8Zpsv2+WRjJSNORl09WwDHXv59M3OayvhJ6BNjCPdha4KAsu
FYrLQ2iu/WmV+poTpOFupJ4ca7sUb5ZQ+4zZ/d67utiqGz3psylWiAk2KBD0X1OhsS5ltLqabnYV
cNnwQDcu/Ewx5fxUf9gCLjW0zmYDcZoyYzyDttwrxImVWX3xLLwUagrrvq1KtOe24YQGwzyNPglU
33voi/BIkVIY1wXXDfzUER2VDsAk/WfW0u8N4MWuKGPXkcotouXKC93Rr2Ubl9pKtaRmdTLAFbG+
ebfm94/PiHee9FJXKTb9WuqA6Zy1SerIrb+YcRkXsZHZ17nXn9/A9G06fKb08c6BZlys9rRFHl73
UmI5US4rAR4dDJIlA5OwG/dr7+Ni6ekRG0qfaMM2f2rd7O1rFz2//F92qQg1Zjm0mWzVt9KaU8X5
2mUv4pG0Ci0h58SJoBhpc4nHjy/73lu+CEdUw6+kXlVJ4bR2ZQEATv3CsWptqSWfCfC+d4uL1Rer
aGvaIHHRlacp8daZxwijehF/olz0Tqh7qVzUylGgSUrD/jn2u8HvZiLptzblzFG9hszztTD9UsAo
SvTeHGKUc9UUmPlKNP7i4wF4Z01eChGppd61Y63Aqb/3b6WvTexLESJTz2nYyrQIDMVbU9SH0/7x
076zk16qEJmej/TmOVsJ41UMyIn4Kg+y+ccXf+9VXCxHVWApnMJ2PFdr+249al98G+f7/bIiizEy
qIzziut6MZ7x4p+kCO/MPP1iSSJhUKroh41YwgEKbhCuj8HMHcsxmnv69MlN3lk9+uUCNWPbbyJu
Qln0jOugv6CD+tLqrx00+sXq1Az8QvwaTQezrMOZqStuDtzwawN6cTL6hq3Erc2AGh5qcCg/fBI1
vzNRLlWBbPTE03HkmVXD7V+kaPnx4/7Muf8Q3FxqAulNb4hY9MNWhhM2ogkYgUkb/F2EOqs0vE5+
B+IRXlENV2MsXWmQoXCtTTCXsjozaWclOWiuK1O1AQBD8yiDZVRoND3TZT/d6dl47vRvA1t1AEue
1UG1IrgTqT63R3OZT1RltaVidi4FM0dHQsPLvp/ZEVIsA1V4mkiycHPYmQj2DVOy1eUGqOapBtod
mvTPUZNNrWda9HOFLMun1GfScgmSbDklw1ptqnmDvp+dudJk7hJ/XIuIj9s3g2Zqczcp/iKAmdSl
1zV6/p5+Y6sgE1IVPuodAnagC75//JqNnznpn97zRbwAVVhRiE17lLsbuLb33nBngDeSAFDm9ikf
eT/eUx9JS1Vo61E0iyauNmNt0sPYWM1IX75fpdY+81AuB5+qo1w+CFrlxayzX89ViTjfVBZkIjVf
niVIBm0eAwPw5Q1QwaWvQ9jh03G6KuPXSH2G+gDD4TajcZjpq4ne89AuBh0cy+Qjb+j2ZeqG4LzD
/iWH94WEkaPX9SwBLGwNAzygla5Ei5juxgQoKaFRb7ziGm32W6197BKxTO1+aQQUSUBoj99z9XuE
U8nQryNwGcpVkywkAe6Gnm2pOFWxHtQflOmd3mzv4jq7KqRmO8Y0lTo6lZCUay13KiBlHhiTWEMD
tr8fa5DS3fUIZN5PeRPRwaInB0ENjBQqaCGy+1J7UwclGDB9lQS6M4zSTd6A+XxWlHHWkmwWQb6I
p/h+wP87Ce/zaZjn1VYzF7lMrx49x1apXIsP+/R+wgq5N/qjBIO81PljNexAyEqyqwEYb0d1xjIo
zAM6WLOhWJlFM6vqIwYaTha2c01/ScqdMRpuZGaO1isPWV1CUwSTzlN1ofbdRMYdq6lVKFBd77t2
IU84W8NJSYP6ZiiLM/pLM+qbsWtcGyZFq0ouuI3lEF6Dm7bSbJ4gUG5JitOH3boDhe9biYOt5FRg
OxFMawmClX7AYM9NgKMLI8Yow3YUHsHg1iVIls4HinVuMM5V3XN1r1orXr3oehOlU7FRoHoKb4BT
lc4Dq1m19NqaMJgngBXialiW5o+m8xZhKFYZ2ppqoL1kPtBpCFo+DVo7ledmqLpZchor7SwR45gS
0r5VckjU19C6HqEyUCR1KIcATRX456WObbXrJjCc8cw7nDzARN8SURztCU0mOijGTIKPIEl7ETX7
gsZvOcxT/duI/e4U7izk79oVidA19bIre+p3irhRgrfBh62pAEkoQLYbuTPot3Lfb0S8pKJEX9Rb
GuAtuPVs8Bd06SxhOgIMOrAgUWPhsO8VGbhYBgiznPfJdNvaEIJKYKOyPssYMT17qIYHmZkINGqg
SeB1npN6OVCpdFb7klONaJBg+zIJa6b1D+ge12HgxAMUkxRk6pQuem0jA3MwmwA4G13LArRvAgng
OY81aIXrMtJmgaXhk4jMXwqzsdqF47BABQrpwXkUn+LUBjjw1mn2DIcapd5IGeR06kRDx4B3pqOh
F6TJNwasa4g7yIeryGfVxlOdp4uAboYd3abjTS0DMPeFw2CAsdqqMIZFBt5eMI8pRjbxg5RWKBNp
cDHUVdLbR98Qp87aAt9KgT0X4aZH0bwYFmZl7ls2aKv+JiVwAmO4omHtygVizRGhFYpbtE1AzyZB
PE+ab4PB+myB6eA40mlvKDY6qgwBa9TdwnguQbc2w30zZEs5tOi9HmMb2Ux7BThIaWKnDfCOPJMf
u3iTT1cKR5gSPtQtqPjoWZj6qihM4IbVSlgy1blulkPlTIxuJsksOgg/V2Z6zGOm8WDMbHD9sliN
Yu9Z2LXVForRudM1d7YCehOMvZvHwZscJRs/OKX011lL5wOxNwBAWQ96n7FFZvOp8R88ul0NsOBU
pHvTf7J9oPBMuAb8XI8/zGwENFSwRGX7PgLpkWGhk8fTtVnKdymY+DGFXjxk7MuReEoldsRgiKtl
Mpiu2QxOZVB7Nqr8serMdSfvAKUGqMWg8QB1GAVSM1to4bbpvivVPkz2qvxo98MiyjmVB5qS9Vky
t9+qOsf+69iU67rQlnF0A9ZwPnrZngzA0Rk33GCq+GQUaDJDA2wE+NqG5pGXrhRL7Ct131XfSzry
fu80iNebDTqGfjEf7bVRDbPSumvsJ2pLbhR2bmneG+kPzTx10SO+Ya4OlcQn6Giz7xY8hgnnHbW2
jlV0XdTYpfinqLpPwwUratl7XM1Iwr0fj9c9nmChtIl7CywdOzAYXLRVHTouEPGMchZHNZxge1Nn
stOngAfSOpq30Y2XN9sug6cBFscE5l2C3TSJTEimTCEevfFGjjNwuABY/ODWn048hisDOpLt7rvW
ebtKPkr6XR8uG2rCUKmGsF8n0sbyqAmLfUwLqQDEfpZLSUfrpc05cbq3HG5eOCaLtB12jQXVTbB+
y2+eUNZDQJe1BtkpMVkTWYYv480MmnRnS1spHAiFewK1G6P9TEHvHU0L61LjLcA80YMQ02/FeGhq
xQ3Zm+sKZnj5Q++jZUZo1QB0CasMEyjo7PAHcP+d+6bk9AHct/DHpKY3scfh5p2qNHVTwyfOU92c
5Rnl1B3tddN2gK4gvIeNUwXSqmpzUOECruZJJCBDs3xhNoCqAAZ/HHLpxnsh8zm9+CUHypugjYug
o9LbgVdMYL0jXlMeA7Vd1VLphmzGMI1XvbYsi2lnK4+V/QoGdqYmpmvl3SyY4F5CxCpAeQyRASP7
CoeR2QQtop8gkErzUm+3wArD4RgVybxAct6Mr9sM0mqkbuszlrAgQKXV1+iw4q3CSbLbWDk2CB9M
Te/auTaXvdElV31NIaGKeFqEPqpUNA3GI4bpixwiZ7ju4YmFzbUBikkb8SCS7zqkGS3IJJG3T4IX
oLRG0W168ybinIr6bO6TS9qttY9iEGlU8z0iKwhs9BnyGJvEHup0vUEpSJmlZQilfFFBue/pTleA
gtgOpuppKrdo/hAJQVe28gdZQvqaUuJZhraVdkbp3zRsXCNMgKFeiHIvjENVuU14VPNpJUfrkXGv
YXN5PqhiKV9pqu8ATiMu2HjF0kvWal87phm4E9uZYYHnhGxh64CzlWKu21cZm7JctjO1ydnFgXxC
JNKe9famT28C+GdUYfNzqTo8FgDlUMwQlViEMQGovZRMeGqavAuTwyQ9cWSAyOxdjcip6G7GiD6p
v5C9/cThWZUne7JdX11Kw6y/sep9OUwz79xrkbf+dFSzW0u5NuJqjtnxTKdJHrb71vpWw8tM1gPb
mkm4bCjM5DMuHj2BmHGfwicbsYkY2n998vp7WT4G/veu2obRgwe3OmQupMw/zTgU/ndRwaXiwtFt
XoVnx2tiDTZcG+o+LS38FTzfvg5g4QwWuGWM0OYtRMQqlW+H5JjTV7dwHgBoO7dTdS1UZWGb3g2m
3PNYbDHCsONqURTA71V11+TBOiP78YCI54kJcorhESPtgvI+r59S71SHd0oqNpCEEATUbr2h/SbJ
xTZhSefWy2QOxw7vT5wXsHlzM4zPaupPbX6rN+wQMkSGIN94oD+1kBcAWzqU/BMAL6eGJtrJHALj
MU89rMqGWecdRtw7C5Bu5bOn3HRqPqsgYggL/QL9zkCgNg1hy8rxTi/uumTZDt+ieHTzdoNc2dko
lLAVFJbOxqho+4ylqBVHXIdnLDI48PCYsW5gsT8r0U1LeCEz+uIOfhe+I03/XHlbja6wek25hHB/
rgIkbqa9oe/CbljatnBRAGnk7cj5kepPEUyHQdzr9puCpZ8Z5nO/y28s3b/LIGuHyIyggdIgA++2
HtD4gBMoJv/00fZe8o9KgqjDGCxT5cVrxrk9EAaACncqfaUHy7EvYbJvFZqYiUnuWz/EUQ4hOgY3
10JqR4ahq+9sqd7KOaYxZdCQM5veaiK8ztv6W4BAtilaOFjBUhcIGdAlMuEgdg04z7SZ+7AOar28
NVuxRlP/0MPqt0ZQrYmbmsinKRDvFOH0WOxE51S8JxSC/d+a1wbk/8A7nFk0iKd49qIZBL05tnEf
tjLCAukULCA0leQA/TmYw1ZPSMMiAO6b+YNrQ5qw6k0o79T8fqCApiUjRJHJiT0icrgcimnfFBM+
IefxFOMy61Z1tz4fQmpS/gj1ZBV5mgPl3LErCBH6aaSEkFJtkqBkTYnvQvhAsmIdtsCgzdUwbOrI
vrL0FGJtuNc0RHITQIVlMw/8ZYToil2nN56iLxuYMH7VHjxd26CbthwDoFM9Zm/VsJp0e2218rZO
mI/sSDZCzL3xKJnnuIINqr7xAfhX1VNXeQsrBd98i2dPMXq7MbNOSdyvFBvkIUI4nxxnf25CaReF
QphLvAw409sRYiG86KB6+/jCP0Xt/lSZuCgV9kpn9rpaDlu7be7YzA4eMj2DSRyqIQyBR9RI/G+n
gD7tN+QaiEFMB3LZdpKUq3iw13I93Qf2j0j4B+H9+Pihzt/qT890UWasJlGCnzeRDUv0WUwQdIYo
90Xufnz5n9pyf7r+RYVRj+2uKxNaeoWsuc0k3/X+JlOxKup/hNLJbxUa82ulB2ncbHrOxHaMDol1
KD+13/2p8venJ7ioQSJQnpvMQb4hdZQJhr06pvBByjlIso3XC1gXuEzmVwM+CiFM55qzKlU5ZbJd
U2yBug6oKqCN+LVav3ZRtgwggoUxjfFtIC2V/m4KP6kvcrr+eSgvhZQtM4O/wXm1hXw/K/HYpRoH
L3EFNOJE8gw5JNsSAGHlkTgZXf8sfCkThOoVV57qU86JMgW6W0JS4yyY61ClB3gLSUb6e+yKR83X
F4bZLvRJ3wRFNw+kRx2EeK7ZVyL/1hedM/rhPE3vy8ly+hg2XLGu65033mdN6aJuJGDEKs1VFUVO
iqhIRaG59K41e2Ozm7KnOYW5g/lXlg+x3FJeQ9sGM6EBQhm7e51DCIonxyoekQpJPNhsm6ZDkVt2
QYG0qUXwCE1eah4CNsoBxtGQp+dKguNJ9eysMlC2BVHFcxwQLMYAdRHQSBqYoYG9b8xhLekg+s9K
HXM72Ql5DolVn6ArlocgX9ej5xiUCFXqEIOWriKEuGLSgryBTK+s9SKeIegGRzUf76Imd6s2WCPH
itLWo6URtofruNwUlNiwWgr952n4keX+toDoUwbgp2ExotCiakuj3wnkqnN8DWiR7aYpPFRhyGlM
3M6p2isRayV1/QEGeA+d0V96C99QUJuyGGqor8NjpKv7LP+h5eUqsUc3ac/s/k0R3IbV9Bj3BD8m
vEFTmZNyOkXIiQNNr85uu3ivxnuAoog7edFCjN+1VJmPcnRjNW8ieNHVwC16xONSi8JHRK4VzypV
doZsJRU3jVW4k1b86Ots1UgTOdujpW8BkkN3bXapps3RMyGR1x1UlWadmV5PkMl7+EZVNyz63KOA
lOwgvP10GPeD5NEGWBAk+bwtvsUUiNszvRIhRWuKKCNZ21Q5BNO+IXqsRv/OkB7GqNqK7M0KYNUa
qTto5XyEV9D24qAH2qbxte+hRgUC4IaQ36ROg3uMrVZtIFtbYLT+EMHbQl2sLRYCfY0s1a8jS/6k
D/JOM0e9OFPKOOqYMl5P1NFRNTwNfuBKNhCSAHbc9BnC4Z29/FKXG7XWTEVEqN828V2KzbBR7wS0
1o938ndyPPXioBBTRpJCJLXN5VXkY5g3jJ/lj+/sWxdHhOUroU5lt98O9b7tTpwAn1z4ne7WT/ju
L2mpKbS8zywq5S3yEJ03oQyGiBxmx5n82fF2PkT+cLhcKuQaVpbU8WQwsDA5irjBQ9CkXLaJkCwJ
o7tAXo6ZzT4TOkK3nY9H4p1hvtTMzSZFtsbz16qCZ806R4Zw+pAA+Pjq77y0S7FcOw6CdGoZZ9+Q
cSLfDmoDARURuv714xv8LHb84Z1dKudGXgOS1tA4Ac3xvFOvwyo8xIX+XfEp0mPNG7KzNsqL1Q2k
t8kh9b7ZFSnJ2QkPwh0qS25bIBzmj6u4IKOV8+/CTNcNfEuad4uqU+ZRlGwzoulPnvi9UT5DRn+Z
SLI5+rJXDLQaYRiaAW0FM9/1ySkOHvvimz80qKz5jxOSXDqiHyJG08eSkDRrZlIPqquA2llDRrJz
mZbScya9RIjAf/xs7y3Li25X7UUK6nI2tURwhxwiI/XBj69snFf2n8bpoqpTkgcrrc5MaLLoOjXG
ZZn6c9H0a9Uclzm0NEkpZnWeuAjXo/KDGkeW3wsIQgpFbT9b2VHvROaTEoGkzLUN3aaZF4BJjZzc
+u5H7NzxqTwLlVDWVBTCDDxBZRjCPVpQfo2cFnJpwotXtd3MteAx9p5jo5jDj1sVY3yfj8MqBm6c
hNcazfwMm9VWPHme7tRimYVIP0zDd33Qb3CNpkqgffJW3lseFzv5GIvAL5Hk3ypJThEkcQYEgzF7
o5P7T/z6f7wM/+m/5df/eMX13/+Ln1/yYqxCP2gufvz7Pnyp8jr/0fzX+c/+76/9/kd/Pzx3EN/z
y9/57U+48j/v7D43z7/9AK8sbMZj+1aNN/DRk+bn5XnG82/+v374b28/r3I7Fm///beXvM2a89UQ
0cz+9s+P1q/wNhTW1H/8ev1/fnh4Tvm7dfaaZ291+PyXv3l7rhv+XFf+XVaEpqm2jSKqet77+rfz
J8LgA0Umg9UNnEiU8xGb5VUT/PffjH8XsqWqQsD1NWU2R9ZOnbfnjySF68mWxoe6jMK7jUT+/3m4
3wbofwbs37I2vc7DrIGFcsbT/s9KsfCbNTRZN1XZlhVd1uzz/vHLPmFUtu4ZrTAWacqadE3FR79F
xRU02faFUqSLWgrk4dCT76SrMpAh89l4oU+fHAzK7xnAP55D14BsIfouW3zn358jsGSY+16rLzot
sdRlEHMOHmSziwfkzUr5x5jBs0NArUleJk3wQMYY5q6clMHpl9H75wv69YX8vkp4EMvQDE3VVTp3
vJlLSgpEUlGjqqQv1DJ/kWRVfkmMuH+UsAWftyL6jD7xl/fP7SzGU8imrSi2dbE4PdWWGnSd9EXQ
WCo8e0LQQMXwkY5PAHlTHjpwE7E0fbcyxViZumcfP/6+v+/C//i+lqZYiq7TtLYu+Ra1GiRmibQw
ko6JWIikTW50v07/pb3+n3eh+m7Ymi4L5Tyff51mlgbbdOwV3iod4YfcxBrRT5roE9j27+HFz7uY
qiEjNqvyNuVL3GXO5PX9Hj2yvK9pxso1ig5yAsV6aD4jkf31tZmKbpp8F8NQVdtSf/9CtYjGKQda
QUKQxFujqk3Kt3J4+/Hg/PUL8a5sQ1F107YVTVxk3lmvFKKrpG7RW1EzN3PZ2jSS3s08OqSPH9/q
L19IaKgMCWFpmsl/5sWt0MSJpcSgch2PZKZoNaaOPBSfGV785QsJhsY0haoJXTeZ87+/Nm0So2Hk
lreoz+h1qLFlTA6PxyIM+9BWXv/V72QorGBNMU3L0MVldsGBbYvOVLxF1OIR7nSln/fgK5rm7l+/
j8FurHIvvIF/AvR/2US7ocrNtqXWV5C8HG05QalLj+WH/7+7XLy7yqKvohc1DrhnCYE8NrB1KaPP
WJeXI8Q5gF8oPtNsRrKhX2K+yiDS1A6RFeqWxbj3u7iDPaNniKmBxPn4C/3hVjZbgcHc1i1OoPPn
/5uzM+txG9e28C8SQJEaX22XXeWMnbGTF6FPco7mWdT06++nOhe4sWxY8M1D0OgGmia1ubmHtdf6
49iSIszTpOmGYxsg2TqGRoYWptDib9fDX2xEP68guD9fOjbmWaYt2JZpu956AACQPuTYAsriYlax
Ora0smCkcO2AEd0exhvLaQREsfxlnZM8CuQbq60QVNJD1uQQimi417x2hlgvDgRUm0k7V98t0KpQ
ZiRVob/FbVnWn1uPeGvndikQkRyWuInmwVDNT8rNKpobBpLQjeVX3UtXu/EPE1j7cLI6C7SNbnRD
YSGfzeJNXFV+8JKLdmG/tn19QprPzF8Gx+j0sEt70dTPk0yLb1L0DTzBCHbvsk4xb3z/E61fQ09Y
Jm+csj3+CH8txwOzLZuKjOE4uVlMEX58n0zV72ARzo7Ez/trXZsDCynQQg6OzrbXIF2tA5mEuRiO
eQCApUbi72DVsUd7Ndvq+y4pxqUtsBTzWtIj1rBZ8NLyJsOLilDC9ZLWJmy7Hccc9PUM61hjfBSV
V74xLOV/enh/RHu8TEoqxvrXb6BSsPmV0BscndQQTzHyFzQxrcB8dnWVb02S3jhM3Lkt+OOz4lqx
qg3bIuKIR1Aho96PwTC+LOewUzrxDg/vS3q28OXi1ZfH/fIw21Sa0H8zcTQZ/gLwzNMfzjDmz2h4
qA0TuRx0dDFBqSybRXifqF+vHykRhL3qq3E8GnZC1jpl/rka3Pk5LnL5thQGrLPaAzwgp8R42Fmx
tOfYHh8e/Nk6QE36KnO9vBiPTQ7T10GVdPXpxNXTvAdPN/RPjx4qV2F5/NkvqM71crXnN7LUPUR4
6P2SSzp/NTMcEnlaPFYdW85UKY+3mOiPVARnfPn5HC+O6RX681Fq+3fbAU3ujCnd8CPX5sgibAR3
7ywZxypcIuB3On8qxbGM4XeqG4eRAR0BtRPafTCgfd3PH0ut7nbZOlUYT7k4Vr1pUfeNqtPom87D
5sCGiGQck8/kuevZO2KAHFYi5L7nKa9p1XcabBqjKEHklBtnt47M2JAlFj9MjqgWG7z8QJSXktms
Y3FENVRBok4JqrJqe+MWX3t6ZZmOLySvPgHAuskDP34nWvzlUSZJgSSFMyho8isR/6sxp/ZJTTOs
wg/buGX6vs+bLKXgZl1ujJfLEXntCHhP5dfQiLs3CBz+lG7bPP6xSHGJON3Fxv8LAvoj0LDzqYWM
R4ujU8TTl34K9bmfO/rqC3z34T0RzAhMgztrIl5yuSdLoWkwz3I6WiHEBs9h5FbyBFF7A0ZLqWB8
vr/cDdsgZ5QO1CG27Yn1sA9DYUaZl/ZMTOjDfNxA7T2UWypWN0zjYpFVbp7glWPlzXgIMxoY6Shr
k7lh8HN6mr+oJi027GIlOPTqkliQ8jJJnOKjrQ6xaKu5blw5HxsFfR099WwYngIkgQAImpGjgQMV
trefMi25e5WNiEFsRUCQXbfOPgemSN9YsYbkWvChgp+T1VQ/Hj13IjKHaH/JZm1/nbZPKoy9isDu
2CYDhGNt9bejRrVRFLn+uPzflyqEK1xT4m8ubalBkpMJdqQ8LE/UwG/c4Av/aot7Y4XsW04b30Is
YLIh9LRe//sft8OcrDqFG2Q4NshW9U9lLLWxT/OknKF01EAp+igvh1NVtXn5XE4VheQx7+t3jWgM
+TEsU/RMcrfxQdTCYd/0b8K0hKLUKAIoKke6uzSMGtvKn7SwsU0/96rxJeELTs+qmEe6WQwIylOj
7OqzNhpY1PIadkwY7wDNfXHquutouZdGEJ8hnYCVZBZp3P+WcEoaHviZuvlFhlGBMsa99TsikQQA
ZJhuDW9fv2GWaSqOCZ/l2dYaCRmCtSkz1yLO8SyYtsMgQdTG8vfSEltLXX95gjGyfvy96ZOQrZ7L
qgaqX8eInvug/k/T1MtDbcf2Rkp0VXTziKCEtODUBntr8bpcGpgsUTCqtKIn7Sb/yiFA/Q3uLj86
oW/s42mu3oZ6Kt+2XQnMT47yQyGKzR9xfaqOSUZmcaImv2KtmTa4SqchjO7HbIxpcye+/h71LqyW
ThA/BI9ZDJ06JzVOm6rrst1ViSN1/DrP26KHdEvrnSiJhOEtmza8140N8ZjxFlsua1C7uTxUC1bM
IqnZEOlMgdDELD/NMwmNTGr50NTh/24IOl6KxTzdvr38lD9uLkydbRdWLUslffYpzOIeZkBd/BAG
yKn7Du/mrhwpcREO79ury/5jKc81B6OKq/7IVFx7gtsz/7uStv3eCU1g5ffXus7O+E6O7fieQ2Tq
q+V2/LGWGOma+zaY7Zo2S2zGR516n/0u+AABa4kIshVsLHhrc4vng4BoCYHWsqmz6+rJd5YFS0hZ
SXmzp0Iw8VCQYT18jhTYKBdSYcavu+sGbx1b9VSYsoceFN0pLwOcCUM6c9HVuEVDdeN6I8ktfOJU
iisul+vyHP3G1VFVj5CMFSOzjEmC7AZUTrMLBRkRa70Tuq6NHW9PiR6BnOL3kzkzjCc9a54eLM16
xHiOLbjrnm8R7q9+y9xZliE9fouqmaxjNGqed97UdS+RO/QPn7EnKas7vss9J7Rf2Y8GRu4FDdTJ
yNktpRi21DMas6sW5cL7pnptOZ5kQ0CQqSfgp1c3EE6CjEUqCfik+eLrrIEsnEIJwU14ur/S8qMv
SxYeEeziVajM2dzBy4852V1UQVcqj6MJQCZzUEoLMy8+PryKJ/FZFLUtekPreWazUJ5hxw3EzYsk
RljZ8rSUjR9O0XxF1Vwo3zRJp1/bt39c8Ngt1WwMQIHo+iBIIwkG5C40yqHcOLTrz+Mrh/AYu5NL
E24Vudp55SN1Hkantijjs9NYjHXwFwJhwZZC7bXTYimSDLpoFg/aGoMJ0ZYKJmMOT6ouJLjlSRMp
GG1GIZNWpvlND6aOTxOqAVubvLaMpRO4vOA+BWhqPZeWYYxp4FsOmKuEAC4BKlLHiHtVU/mobVAJ
pAaIAfLJKGOtbD2NeO7SOZfHsjXGp2mGaNMNYDZ/0AJ5nCnPShMPSTLqrFbpJaoibks5ohgdQO7W
MO4HEvCNnHpxNxe3ia4uAbyrXLX03dadoqwzURUvxAhLTtoxaWt2MDM7ohMFA0BJn75QffSNf3fS
KuBe6m0Ckr7uFYNl93d7ZTX8DvUaKSjpKjrEl9+ur7om6NOM32Hlb+n5Mr9tO+8y3/w4FEhYOX67
BZK5shauHC5LOJbvWUvctVqR9L+D8lYc1ciAaD95MFWPKnwIKkpk4vDgKBJSCgpciTXxnFP0ZuGI
wjnpvBaHwkUzrRqGYsMir643q2Ak3Do2YuMfL/cSl5xf7s9Q3+opYmLPA8Upm99FVm4RR9xaySWf
p+BDuYfY/HKlgUnkvGCe5eTm8rdDfPK9dNtyn8yht2GZy/lfWCZ7wr+b9KEdk/RyScb/8I21ETXS
bzN1ilCoQ3sPSdTRRlFSQATxOTds540SU/0WDMfDpYvXldkb/W+c/zpcQJQ46ceyVCfZOhlJDsoX
yNcCvk26LT7CZRNXm3QdeGfxlkuod7nJ0ZOz0oKlosFM303+AMqRBtPXyKizszP36a/71+zK6EkA
KXCaHCnPjmOvPl83D4WV2DWTxcromAyHwVuNTPfeX+W10r3aFg6YcgONVFr6rzxxf3y7Nhz7QDLb
xnCMwVSlU6XuMtRSL/jRIp/UbhqKyICSHfGfowhr+/0M3cT3ObZQdHLzXHpwmoOg3ZvgAn6VzNmH
TDcz07EbZWpDxZy1/RYA4YZlLyEM7pDkH98uLz+FrYLeoifLiFMOKKwKMgQeEVZ5Y7cwJd4/n1tf
QZGDcVuXDvM6gZ78BNOfB3kKDJ0BNZi6Z4jQxcv9VW5tiFoiBW2cggWm5XJDrkxbaaIxRFUGhJZm
/n9XIDELA2ucPP8/llrcG9m6NOXay7Vkx3lsolrg94DUmf+DkS9WSCb4w6OpKwbMNVmKYkTRFIMu
NxX1TTMGMrdOWenM59qKrX2amflGXHbr6EAjUREgACR4Xq2SpHmElzXgr54Y8WHaZYEqRgGCpZmx
4eZeawvru0KETnxOjizsdStnanU7+G1iMQPqMD0zOP5TN0/mkxWa8GObI/riqSrfoheRfEnKBvqE
iGE318DtIY06Lyg+63D/c97wSlTyeYg5Y0KcNbWMZ/hTGBBmgRRs4w+WPTo/MqMen3lmwn0xG93G
I3l7PYeDdiTuVqwCt0JmZp2GILfNlHmmZi7ea9c46Bgh7iSOf9/f3K3L57o0ciXlfZArKxfoa18b
vRHap4gGGR33SH3qEj/Y2NItC2KIkEjFsgXuZBVdxCncfdAncPnsJn/fz2gAVZRwn40+NDeWurEh
X0qiDNMEVAdY7vJKhH7RV1PPUm7WOafcyLAdGPE3MoirAM3xaGvSf8Fx+TZGcbmKVSWZbSx6OUXq
NofSHZixjuIchbK8fCkjq3qTOOVW8+9GDLA0RXizfAJgsqTLRRmN8ETZpM4Jhq0E3nytq39pfkqL
gsiIumqSeYiDjJMM/kEKdv5x31JufENSMp8H06Uw7K7B2qXNrMSYW8RusqPsXkXV59wxrFPkwpdy
f6nlG62cgA/2EeCMjQsAGnS5UZ5g5aOf7JxSQAbqqa3n3NmnjEXKNyW4HcnUc8B0dJNI/ZHx33Y8
abDewcavuHncHtZKxkF+syZIj1D17coJbQQkfSC7TrJAZ4c0m6N3ggEIxk7dWn8iSK8O7lio4/0j
uHXafE6FAdPWptp1eQQgGuvEcCv31HeyPbVNhSaG4ThHQ83Jxj5v3Zg/l1rZctv3HXW71j3ponH2
Yh4lzMfW1tzcrVU8SlyK6gFh5DoRjgfUngu6NCc3SCaYgDIfSWFYAe4f281ViCH4Yy+Ws9pL7A9F
62V8M+iiEJ1Wyd9L7Wrj8m8tsny7P+K5Qc1uM1WjA1mRso7MknwWsxdufJVbHsbzqR7R4yUmWpMI
KyYoW2sB+qRD9xb/jQhiWr+lNBbtwiFmqB1tocfPzif9hTDSBJK5vnUyQfyuKUjOAAXH36nzp28H
2lnFRrh3y7J9gM+gaenmXZXbUYaOVRJnLBO749mpQMXVc2AcI1HKjR1dL8XrCVR6KfP4wlrbHCTF
ULAKbK6ICSYWeO8hp261m+f89/2zu7kS8QqNGcIxikqXJjFG3TjmKbpEsRzqJ6cwjMNk1u6hq2Ez
u7/U4vwunSObskALLdk0yInFcP6wvkyZczLykjP+7bRfR+4ackNmcNDalMfA6eKHA2fWYyUcoUmt
bA0Fz8rGm3lKnVOYiu7T0i48gGof3vfAgzds/vpivXa1QPP44A2sdY/EJa3Ms7zENJIsQjy2MvZ+
Vm6NON1cxZeUq4B6iaub5c6VaNqZDcFXNz1rkffv6mHINpow128YNQ6pcEKkzUQIqyguSYRql4rt
yZyVgoQbzqBuCPtTkcTDMRt6tR9G6PPaZpDPg0mx6XEroS3zXxgFFbjlEP6wErczqNS6Az4qgyu5
AFu4E62uUVEM6pM3pcFG4H79WPpcMumZjuAt8dbDVmWTlyXJkH2yvQY8z4hiZAZEP0x/N1C7mQew
D95fQPaC9y0NiC2fcu0sl9VBtIE5sInVV/GlyfiExzwP189HDuYlJXoYXpiKtvJT0KBzcui07/x2
p5ZU7P453zCmpQfvEhjR+uWfLs85zVpHoXBkn6QsvIPvVMFBjOlWM/6GezG57y5+eQlG1lV+K0mZ
wsgiG9HeEgGyEVCHLCxzL7uu2DCcW0spukMMnnA1pL1K/PuobERmoxslk8FFyrDMihd/9ufP0QT3
2f3Du7nWEuJRwVzgDKu14jQnEWxy5xQFi1afkWZv44Enr4rHrUmSm0uBDgSDA7QYC738ToVRLUDp
yjnVjRgX5T4S2ZrwyqW+sWESt66CcpBdoOwupeWvHHTjwqgjVUOk07nTOxkO8iADqNH7wbO+WlZR
Pde5YsK62vQ5t4yRajHRAPVIcqDVeU4CgeJ+Im6eLfgYmrLOT4kj6o393VqFaBisI+Vim/UujzKr
3Dye6HSczH5GZXVoYS0boK25bxs3V/FpW/jUoUAwrV5Usgod1ZmN0l+TxB8ay8rfGWavPj++ClV6
nh0sHbtY7WXwoAXCVVun0AiZ1xDQNzipaDac4w3jc0hHMQfayAR1KydR6Er5pbCTk0zdaE8GE+9d
YLiYAPyED26IJ43wwyEOsalKq5UJ0EuN6TS3yckvs2DnD1FyVMW4Vai9+jisYlk8cCbBDq53tQoh
vuRBc6MTTql+HtwpOfizt0VVfXVsrLIEoksrFcDXeuYqbKUoGhf6GwKvHpa0LOh+DTUSu1ks2q3u
8K0tgZXzSTp5tK+qLv2QtsxcgdqCAKb8leulyt5H8ALd/z7XBS5QEpwa/UBJFEdsf3l7ysDp/bRL
IXlcqsJfay9xGT6dYuiQvxnKD5tDbnRJ/Z+qCl17Z07woe19u4MEoC6dcXy250AYx2TsnfjDZPtV
/ffGD1wu1kV8SZWP8BL/wTtDL2hlrGLIu8xoMdZ6hCA0V3CD/VtNbqMOvjv2JjQytd2LrzNXauGI
Mqbk81SIWMHtNTIi3JtO0UUbj9I19A+GOTwBJg1GfokjLk+tThI/970kPoGjjceD7uoMwe0ygGuP
gqHnfIq9tv/VBLltfs+MpK//rmy3svahjN34LfhOmK6MyAycMwO06JqablltodCvIj5+I79MLUgG
yjRrHJFRezoqbRGfwqZLy6c4CM1+79l9NaKZO87FR7PIbVQIqe314Pw5LXhiB+EfNj7gEllefkAM
eAHIUE0Hfb8OhiTzH3WT9+mpTMuuORQxVr3zVBBkP4JQj+4Xc5TloHYQ8iRQiMhC2dk/ZSnqf9UF
sE3z6f7vucpXyPWp5uIOHHAxhC+Xny6NhaFSr0xP0p6gvox8E0WvOTA/mHE4veu6oNowluubTPN2
eXmJKGh9rwtVID+0V3m8fb5hhx/yzsx+YekP1zOWFjHjaoC6uCV0x1bbEhH95yhDLw7irwNTujMa
UKLbyGBXXD90TOlFg3iylilcin7eapkymS23K0RyIgakqgj9mjvtat3nE5wbcSPDZ/SrBm9vZ0jS
vqEUVmUvFhflly6qufgw5lLNz+jB+NU+ZJSf+SQZ6fwgO9XXT4lhwiNTDonILQhTO7fZihWu7wTd
Xs5o6S4vDcTVQzG5OnDsqslPsROW/t43Q1i/wjywxT7wKgZPKKK6/ZMhs7B+YqpIIjKqRrSk79vg
9UtC3gq8iM4PpTwa/Jcfy6f0bE3EtSdto3Y2NO2v2g8TJFHFViZyw9pBNL32aql10ze4XKkT/ZwA
+E9PGdQwXxn9hGtG5OnXVE7OYdaFsWEgN4x9QTU5ZD0WJr8uRKMyU1eoL6WnRETRx24K7PnJScw5
e/wWUxtauvbMgTKktNoX/WeoUhLkEW1wJE+TgIVxQY5Nb8ekm3/2WbpVlbz+ZHwqm9tF5LSkz8vG
/0hgjU4VEnmA8lTD8vR+VJPxZGe0DAq/7R62DnqCDJkzXEaDnZ7B5VKD9DHSOSlP8I9ET860qNTP
JaRvTp8Uj4aCIBNAV1B9UB5TG+uxmjps+tDL4/I0ezDITg4C2Z3NmGNHIrnxENw6wT+XWu7mHyeY
G8Y82U3KCc6Fuy8kjEnuICuunLA3TvDa6tkVQxTccAJ2f00eM46kC6XTlKfUztC3tLNzavbojXUG
7FIpnIH3r/O10S/LwZvAPAoxlL8yRqvNqeHUVXlKugSVtRa4Pxlqu9FcvQZKLt/qj2VWXkPPxBQj
vBAMCjXRoR2S4B9vnPrDbIXwsNOU2ysitmEXOsl09vui+znk2WPcOMsDQKTIVimKUQyW6zGfKTW1
Qc8Rg5lj/SGbgMRPhuifGwuGwfvHestgAPBBTUHTASCqujQYqAxBawbpkjQmH5l+bU5msyCcRs/f
8Fq37AXQovTBRBAprQctIRWDcN/0s9OsYU/pzHyCbLl8TxSsd5MVb4wH3toXyGsyCNrXrLgyF78r
CCyrPD8ZvQ0RczyZSEXr/LnrZbRxhLcs88+lViaToqIWOGW0vHca1z+BRc0PfdtnzoYfuXWCYFlt
QLc8N866dOKajS9zL8xPDP6GXyg0NP/p4Oo4SqMdFwonZ+OLXRU1+FA2HAoLRJn26voMZ6himf/g
DKtMlAcDyPyLWwTNx9YX4b8J8eYPSvf9uYo7e6OQevNI6UgA3MD8gFldWuWo4mTUBlbZ+Np9q8YY
9pFxYKH/x6dbKFeYIQV/Td/9cp25MOzIhmYESk8UvS03AIfaJdPGOS4GcBmcY/AgMpfsjymL9XVu
qpICbO6yCkHzQbW282Xi5n9C6cOk9NCab/LK01t4wltnCPSIKJUYiL716majXmMzVuxkJ9MAQtnQ
yHxqSKG/PO4/aEjQ6CdnJ1hd3bMstSAJSNlbkfTtP/aQjdk/UQhQCUlJB03U+6vdugFAd6l0Wcze
UGK//F7cAFHHkZedBmhOv0JRkT2nvt0cg6Bsv8s8kaf76924Acxp0+5fity0/ldRgpnr3GjCJDuB
5xb55zqfyuq7kfgJOU3WzHDa9sZsvbT9XET/dFVSbT2yr8Hy/9mOx8oszVgus19cBGcdO4wdad9U
JsnZK12D+mWmnCF6au0KTv/Rc5vwHURxBRxRoSLz2fcM7I67rq21tR/Ckdg/VFTrDlo6xXCYIxRi
9yrx4ASVkBEL+Acq33xTVlHXHQLdQRcu0FT6Vnp+8R/wmj16HH5swfMZzNa7pDFiGmm9V83NPuwT
2/kcJzNIgDzFyR4BTTTAuHKV1R+LdFbfo1DMWzqFlxawnAczDMRQhIj8I2CrSwuYoK/xRDgUZ6MH
CWnk7XRoG8YneB/fQ+y7RZR1+Yy8LkfB83WmxsIE1qBcps6mMEnNHD0A+EJEknpPQeJkkHWNW7KR
l/f1f5diYJREYgHkriPSfG6Cuqmc/NwDKj82dhaeqrL4fd+gL13RfxexIV7BoF8R4qsKa2PBJpsZ
bn6eci9+ggC6/TFIKEOZHDUPIHWH92nUGxuLvnaRL40Y+6V2DAiAFwUw8OVH66x0qkcjLc5jm2aO
A5zMCNv3MuwM+8WIixa1oNQafP89VYoI/iqPMs6O/kGLYkkhRBB96WevF9+MRKbzj6LsjXdNOjMo
MGK91FXNtvkC/cb0thw9yEWnxPOhS2wLou2hCugAw1pSjDtRtunfwEvoPreV0/SnKDTyrcTi0mUs
J0wQRR12wc4RVK0rEVUzUKhwmuaM2GE77DI3n0+TjMRfOuymb6Kv9Kkjgh3e5NHUquf7n/e12n95
0tShcPkmcAiqz3J10qZMp0zhic8Esl4MKXw+9r9AlwXO+4p5uvSrjhETeluntVd+4uin8MXUKcSj
phep7w4KsqiOx3BCfrr/w66N217e12XuZwlr14Biv+1dv4NP+6xVgGzQ1KK1wgj0f+6vcn1beYQY
fmNacpmX9FfPQ+xCNNdlSXF2aYhA8uplRgy1XZfOz5Yu5605j2tfRE9sGZABTuyboIUuzbppegot
AZdpAPlZPFmeEZcoEsuu2s+RM363U2X/ur/Dm0vyWR2MC6+0Tv29KmtG5FWKc5PMS3NZOE916/XH
sqg8lAfS+qGQc7FmtohYPBUdDIqqzuUWnZzyquUYOKVxCKojE87BN2qN+V+QBvLExI2GSPfhLTLr
DEaEsSMukLeKyWhFmkj7xNU5Ms32GQx8g0ZDEz2XttUc6B4+Vid63eIyeERaTkiB9119xbCOqraG
GuJsTQggoA83vRvSBmWizDG3rucSc11eT9sCEE71hmiQjGt1nN3oWqNwdH22aBFSl6M05Z5nXryv
kz3W+py0lfeRQZfyYyxcSO3SHLPd211n5cdYqVCfbLft4BFCZ29LWvL6aVhKIQsFnQ2n4FW8mDP+
ks7aKs6UUXWI7tNTmyf1v+coR+y56VrroIe22rCvGzf2YtHFb/xRr7AZwp27oCnOwopQt8py/2AW
oXcipN2C5N9civ7sMhwCAdQaGDRVoCMYQSjOtlWYx4L34ixFrg9NVHZbVYTLfsp/bYqkgnlcyvKQ
w623BcYxCQKzOAfxBNWoK4wA3SQVDO+5vxwuE/I21DQaIvypL73xrZyn8EdlaWjLgyxLwv39O3XD
/S74OyA9+CrGEVbPvkHdujYDtzhXbeTujK5VT3MXb2X4N1ahZ0t9HKIGwrR1764z1BDlcN+f5zb1
SXYs1Bwst96IyW98x4WTZDleusR4wUuTQYSAgUGjLhFaag2S+nDG8RXzWQf43YePzTYXvBWEe0yM
X00fT8XcR5ZTnjszgQKW7v3OqrLHkt1XY+HWeYDIgO4sVBKXG2pgtmjnpqnO3lB7L5FRqfd6huP9
/l5I+66dD03OheqKwW1AzKvXMfd7ZGHCbjh3AkTrj9icsvmnyuKmfavykEmp/WzwfP8NJ7SRi30f
V3X75PWz7PcF/OQxiEdTVU9j4Yz9E1VTlJ+I69rspRmMSf4nTyv1rdd5mZy8sM6svUxSYe6Vhqtu
T4FcfRFWRtbS5ubovct7naCO5Yy16T01di1b9BUm22FodjSbN409FAgdMTbf7mG8SOsPjtHMZQxX
vBkztNzWRcAL3xaJsXC3SITts0lQpaDtYZXHyCuQDGBYr8nQrGs7NLdE2U/us7a7vDjHRibivexb
CIFg7uhxsUEPbU8SRXW+n4jcoNjITMaEe3hOPjGw45ZPHYGkv1Nma4fvTd4mvS+SZGLWPqzRJqBi
FjMSmAg5IjCmEWTch35gFWgcZq7zq6jkpN9EvTdVL4lyC+tTPgwLFz0dFPdXYovQObtJKXJkXIw4
+M1uG3uvWi+gg2AGShxqt+idt2GsfWScZyfNjhVf6501hW34t1c71Y9gmFt336Z1bCD6U4D5kqUY
fk6GrqoDxHEOFEhD01t7N7aM+jmyDB3/5U4xWkqhWZZZs1Mhb+/JHH35PUQ6iglSJ64SmKgpJnTy
dztNeC27EJTuKG+5X7SeGVM0ygbdFeBmVIDjIhw+e7l2y2YXOW0jjtSXsvzdzOS1eQrEwu5nop9Z
H1UgauOQIoHjfhsH3vbd4Kh2/ouKXu1yUqZA+E80k/mjVlU67XrLjn9C11fI5zHtreop6TLP/T7J
Qn/KRAYjPkqo7fzOF1GbIZQ3WYh0wtERtTsXMr3A3401ajQvSVga3fNoVr3PQLiPpzqmkGIjV9Yl
KGoqYrnhiDSc/D0oZw6/3b+FN1wklTsyMAq7RFPrDqKF2eYFMo08DHAe7toZqaMqLGt/I4i64SRZ
hzFkKqDw166TSV/nukj7pD5nY5ogA8gNyA+TjpIZNea02qrL3NiWS4GQkgzRIhWTlWtxkPCTdmrX
5wiPcBBRHXyVwJI2iANW2iCvnnIZBzZ5p9FbZNT30lNaVeCMkWOgneHUfvAX8hPdD69PzE8Z1anu
n1D6CNcSyebz81QVabsvE7/GZHsoZ+2XSsGg826avKTe+5VR5+eG17DbG50rv+d2I9v33TQgPBQ2
YYZobGzlNclQEPw7Dvus3OnaUMkXGxmY6AMWr7p3yTw7+qWJp7LejXZfxT+F0cFx41JiQVukgD/1
5b793PDhRI60hOm8gAZeH/SoEfY1E7s66yh4BzVe8bdGZ0qlIR3gMQ033ozrz7pwfEjslHIk0f8q
NPaSKkmzCVEmaE2zl0zl87tRwqT76J7Ay5IcQtoLLSdB0+VXhckUWIQddueC8XVEzhLffYIWuHpv
BlYg9irw9UZzYDHHyzAcgg/yZBoD4BA5xssVGUiewP6M+iz6HClYbdV6eC6aHrlpJrDDcGdU2q2f
S9dF2dNuPaX3qaGD4Mv9jV//DGbd+AW4A49O5Lr6zKC53zjWVBORVhIBvCx5IfTzzi59yJeaccid
YggG3nn4n9GUsw3n9/0f8GoulwexDEzQvKOWai5A2suDsANbTX4rynM4Em4dxtmvPgStAZNs1gRh
izzqMo42ycp+6zlwz73RxVw1B9VP0tzBCzyqnesZyPRGYVgw5Wp0gUZZN2md/SxtNL510MQ/NVJ5
H+AnG5qn+7//xm3gQ9JyB2uytPpXPz8TNUzSPanbaNpo7pQ9U1nK2Ydt85bUxd4IPBfvsj4si6oj
dgPHDgZ0eVipdhMzL73yXLhzwzSkjxrelKIWWn205vkNXvHj/e0t1+tqQSJqoJAKWrd1rZNUD1EB
tCnPQTqJd1Lp4pCYLUMNMxJxUEiI85TO0F7N3Ral4fXFZ5NgC+hXc/UhG7zcqtGj72UYWcVWKR5n
Da1QppOajYt/85FSEJNSHMT613BPkEej0EZQnVVZQLzQTtbTDOsqSnDJFj731oboBEIJbllUPtcQ
jVZbYYm8ZXUOvQB9B5UEJmN8Vr/xxa5NhDI9Xoy0BGJX21q9g42QkwhF0537IhleykxY79HUgHOm
UpgNE8I/osCZHn4TlrEGXjiwaAuz9apgEvrwZITa7M61O9CUrhMBLmnwE0QVnX4YwmeGeautvvFr
BHFpnFRzF/Za6AHgUbwaVlOu1KlVDmde0sj45Me6Mb7SY9b6Y5cw4/ml9OdoOni6oEYVIBeA2iVt
bdHtvUhWSJyalp6pMuTVzzDO/eTvWDZFBqWqZYUfB9053ol00vopgi5EIcagKPw1tnoDldChysb3
RjAhy3z/wl1bCQ8Ck3fwDjOGS2Hi0uyDmk4Z9ED6DH9p8+IgO/axoGRyuL/K9bVeSk1guyCRwFLW
M1edYiahmLU+16Reh4KIAeVvAGdQALcq/m7nY3YMEZB6oyMXWeP7i9/YIlGDy+tHS5Kq5fLf/yi4
9M7Q6dFoNZjIxjgVFH0Qpt6cRLm1CkRTAig3YB6ICy9XmWODVlHEKk5mWGc1mvl3UWlrIx689h9L
KV0RDgG6gjN8ddu80Q9LqI05yCKZvimnH9+RHcpnVU6PsfAtkeeyFNcLinIAhusYJeL1H2RrQRY6
NchWjn68r1W2Nbt289goQS6lT9oI61Jk60ZNlKuoPxOG9oewUsNuthGaftwEADzj4OEdI5heHZvE
+CR4NYSAG0pACZSupymNHhsd/u+JLU06RhOg3sIMLk2gaswmiTqvP8950/4F7CLGzbuoN1e2sYEW
uLYDyk2A/egHMtCu1nMegYaAZU4GwjltFi+55aW/glYWx4j23YaDv7kU1PGg05ZOo7vyEGGbhL2/
KK2SFvx2TQjYI7umNtAbj4H6l/MDZU8p7dXiaOGvvhIkAVNXWvFwJkUO4dNeRqtMvVX0vY6gQOpi
2qD6F96PdV8mlGOQMFk0nLWWej7kNFZOhcH83V9xyKclT6qtLf7A60eSIIwpo6WDC2x6XeCPde/P
jFAPZ69tnY+T0087XUA+xyBLegYLHh8Nb3Ms9MZGF05jJnMYDF2K/Zfm2Ft11lhGMpyF6mwoa8Ww
z/6Hs/Pqddvo2vYvIsBeTqm2tyS32EmcnBBOY+dw2Mlf/16zv4PPogQR+wEMxAdGRpyyZtZadwER
/yXxXYnL8SYp+cFGIR1mXimFKgjl6lJ2vdlo3cEfz1oP+RSQoXUMIhEfs2YI3n1rkXmTd5PwKyT6
+j7JdauEjlhiZ+ub4sXr2+nVT8b69DxqPJpAhcWn6w5BC5mK2wl07CGm55NMZyk6V4TSzR0NR2Ez
nc+p6fW/lkuBZs3zMe/joQfhRAFY0IcDFreKIdVAu9fN5HT280zpaY9zFE55YefvfogyDtoKKnyg
6LpW35hskblthvFdZInmnMeueVIA+Qs0Y7kRfB9MI68myiSwdQFqvukG/XT/KtL9EtWBfm5rTHyS
ecj3SetjXk1wxPCo6jfGe7APiSWExkB1t3jT3y5b7wjdbWbbOOuiMv+bZTckoYic6kJK72zcx4++
DaYLGmYgVijNr5arFW0s2RXKc1ZoB79qRgJKUX4SS5C8ygjT2ufb4z6Q0ACgwgWoFvk2QGq331Yk
RSe1kraZmfvOR52aJ+bZmv29yhHkAG7u/lLMo3j3aVPNUJBxCnqNioqahJ8WUEwtkgwVcZlHt34w
Ml0L40hsyZnd73yfnA+OGgwA1eRY3TNBSaUuL+3xbMulmV/oDg3Nrp5SObz7iIEGQXOCMQCEUIy9
/RykdZeibDjWjdUXVLfd6POiac1GQ+x+F1LxhD1oqsYioqrqc3+atKaY7Kws+ulc+7xpSPrsfZR7
SyiEbb57w1Py5GpWgtxwTNdvKMoYRtIVmHt3WR+EpS8qnPrwDPbc5H08YHVFq+oq5jgI8VOQW3dz
C0EFeur06by4A0aWkZa/ytzbui4fzR1JK+kIQDAkANQp+GnuMC41lnZGNoHtrp2NbDRCTfnOu020
bByoR0PBO0FlnbcHBerVrht9p7C9Wi7nGn+LcsfLI+nDOp7H/DSUtf3P8+P7YDSIfhBFSLaU0dBq
tMCcHHDimU55A3HfaHZL8Najj6HHprjM/XGCJw6MgYVS7Pi130pb57Id81E/N00c7M2SWlXcJeL9
04dmAmeIe5LMag2+6cZhnup00c/FjCkvffb4aJfRcrJyLd8Y6u6D6OWSH6jaLNkC8qm3m8K0WitO
MjzAfMrUf01T2il74/yX5yt0Pwp8cEIrMtlKl2qNp4lHO0dp1hvODbIFMDKN5YPf1d4W4uNuI6D2
w+oQxRVXlgbC7ceMfeEXo5ZTSlB4ljINul2ONvBBRxFvY97urigOLIqsCsmnju76FdNb5dQMTjCc
+6yNvuEp2O+7YjFOs150CIAKd+O2uP80jq4C0PDMZtz1lYis0kJfzBjPNJi1F2s2s3Ds6+Q4Ge3G
aXr0ZeQjpCUKssO5up3EWdZpkUNmPmcdzUpaWrQJ00kcawPIqp2IrYz4rVJwUwBiApGNUYxwpV+9
/jSv15fYoz54jrok3iVW0F68suWtKyJx9cF6/ZH3s3MpFy8Il9nE1lQW42kBMnfOTK8MZ6uyr5Y+
b53Cu1cBs4xYFXpyML88iN63E5GkXi967K/OhSfmcLGtZT8h6vQxqctx17jZ8NXLu2wDx/KGHrmd
DXyceBuDH8KIk3L+7ahT7UjZL4l57innBr9EWT+X3wpr6oqvQsBE+CP2F7s4ZlmCwzl1i7k/dJ30
28uYaHiqtBFuO2GRNzyqA2gen4JxcuwdeCt7oZtdRlMIjSeO/u5ooPghfYtC+9dFw63Ij7o+6R3i
R1kJT3ds0+ClS3NfHnov9aprj8ZE8PsciRq+NpT0NiTdK7S/6mJukjCVnDag/Zg+hCJLZmvYS6pT
ES7krd/88Tyc3B8GUJHkmDC8WCNk8W/niIwXr4ilsc6+mbo64AGTfCiV2ffJqhA0ez7Y/TZgMEOR
B+B4BdzVt4NFhdda+eJZ54rC+g+r82X8i2xGu9qbsWNVp8Z2ouJM13Le8ixRqeRqK6DFoJAcCu5P
If12ZOlU8AznBOu4xrdDK8jbl8JsgLLhC/ih7WdsO1ClaA8Cr6V3B2w+FJwtqTXQfz79dmiSnHLy
7do6C22yd0usDa+lK+YNub37UKOePnC+MAsFzrs2PDLrZSrMKLXPSYy7FiYwbt58o+JZB4xWDgSe
thynjSfkg/UEtgXoFyU6ihXrkqKjLVkwjwxKKjj3u8XtcPPsE61CTtictG5XJFoRg9oj/rw+30r3
30v0hnBJaQm4JxN7O6s1YBZM0m37DF7LtfaNyMRMU8yvukNSoUEX2k0sm/3zQe8PC5AgjLho/xBN
7PVSBhBC7BFBVnBNgf/axjgd2F2Q4ZbiFxtD3W9Y1VUnnyHTtkHpr86l5UxpI+lmnLMUi1nLjD7J
ov51XMw2tIfk11bL+50Y7I1dpC6k22NCmV3R+3kAksbZq1u/Qqd5zCxwL7ML1CNr02g/9Gm7EZjv
p5FPgy9AYR9VVt60t2uXl7zPsZv3z6PnY0FTW/Gps2MnrCd/S6Rrpfn7lomqjFAp86tH7Rrm3tom
6Le68c+lHpfyv24mP8A9J+6ArNAeRWwPQn50LOMy9fZRE1vGzkloR5x06ZTOacrivv7gWpHZfIe6
07kvlRXxUiWKo3C6G0cEBcLOaap8i3qgwsLtUqjKDvGSCpISPVwtxZSh6lrKKjiD82qnc66PDtyK
PHXyfTG6RnqpMFNvdmKx3Dj0tbrNDm1fxb8+3/H3G4KIaRK2UAIDdbdeKpRyO0+OVXTOdNH/Fue1
HuowUr49H+UeIq+QiYAgaTuy5bmsb3eE4Y+RgmhHZ8GZiEKgY02+c9BTnnblQDn0RVh5Z4U5NkVy
N1Y4u3z2eyvNwxmE1/Cq9c3waja5tlUZevD5PuVelLAdwHl3VhWixFMCQrJ2LueYJjY5c1CH6D6P
7wbrKA4Gznu0nnCrIqbdTkA3izSuPZNVNamkGVPbnzRppqfn83wXNDkD8JZUc57SDBWG21HisRA+
qGoKC4A7PgUyaV/qLk0/Gl7ZXbR66LZkB+6imJIcYDUoNHDf+2sfLt65Gnw+ypH22Acf8ND20Zgq
jVogtNKNUSi8Kv/PbpZZhh6bayPO3K0eIBkg69z4rB+aYKs7osmaPNIELfkmn3h+V3RlQ+h++fu0
Bogx7FmPChtZJpgHWlK30yoqfHK1oaCe1yWLdixMO2pxzRjEh6o2EgvBw2Tauh/eMvGb+ABDGD05
MA9v3bx1HdbrA9HRkdLP04gIza7B1Cg/VEMSfPGNyTNC3+/j/4oqsYHpgbnbA4us/dDyuwwDp1K+
T4nobQ4U8wvoCjhuRDJWc5C3dYLloq2fLbeFg+AMyWuUOPXL8w18d3Pw0cjuK6QxMRh1h9uZnrRh
mty2Ms5t1OYvXV1puyaNgjMCf8HG5nmwdSmqK9aKkr4iKbwdKqqWtqRTb5zHSR/2qZt5B11zgldf
m8qdXXnWHiO7+VODnsbGK/nRR4ISRP4HdgdDrx6MGdaOcdA0xlkTzvAB2O/8SbHQ/q7ccXjvfa9k
7OgyUcanLXwnwVh2cwvC1zDODRjWFwm+5sUsquLT81V7cA7prNMlovyMHuy6qIScHHAEWIJnPavr
E2IpfzltZO3fOYhCkJC/gNzicQHa/Xa9EnBxzhIP/sWkdPHSi8w6AMbdqlXcrY0aBYUPOASU7u+f
nYNZYqgr/QtJ7vTr7NR730PfiypT/9/z71mpHnCi3oZiNL4J7uEaWIlpbewKTJkudtS1dWjpQDH2
PEG718rx+niPRND4XQxmnYfgyDJxFHHXpjsdLqp/eP5b7hZQ/ZQAfwYeUhSf1rFmFDyrC9hrl0TT
jEMcxPMOBL7/3sPNKCgrgMLlkqe5v3oWtk1ClSB1+eAhG0INVMSpiPDn8ZYxe2/2wFCA+yk2cboV
jPJ2s2SRNdW1VQWXCqWlX5VV7MUc7P73nN8X0ugMvjyfQLX5boL123icMo6bog2vEt/enEenwFbi
MkfdMoaukCAZFwMwLESXr7kLwj3p627jun+0Wdk3FO+AEfKMW0VLDBaEMU2jf3H9rDx4Ua99GCGV
Hmivxr8//8BHO4TnIVkR+SD4hdUHjlGfRknE6VuImUDXO0DvS71lZf1oFNV7ZCOSSJP+3S6bTGPI
0g37kAcSXdwqTw5Nkm11k+5eSSwWIZGUAQwV6dfq5R0XuYxrcvZLPbDbxyodPqeIkH+YPL16AVNZ
//t87h4tE/AVIj6hi37CKt7XpgwGGXPQMwShX+bYcL7Nemdf3MTeUjO/p64rhjGVSG4WfJX4xNsZ
TLAPq6NFDy4kmFa85+cUn/ugswy0mEe725V47ZUfm0YYSJVpFpUpU8qFdprQss+mDpukG1zu3znP
i2+BkxW/xbYzf6+RcvheRWL+bLtd/EdmdxmWMa32O0VB/O2ijMpnG9D/HiPpTC92VxfloQZbXO56
eC/egbNgfLcLv9P3rZ91PlyWkj6HQb9tA2d8j69lCjjxBngyoIfE19sp8PCQWPrIiC5mkfgBAjLF
pPdh1lgtqu5J5hgp0Idgin/4ZuFafyZejNKhBdNRg3lBRfCid+hHtbAS7OqXkVwMQDqexS9GW9bZ
wW1A4x6jts2i10rv2uSzXWjFxt1w9zbhEyhoKmMO3tZ8zu0noPlY5VlMpJyA1VPdJV8KB3SFXhox
izys09F/7VHIOWAdGMUbz5P7Q0gmpNKIgJo9T95V7NQ1G+XmegouvkiXENMYEcZVEO2eH4r7Q6ia
eECVyDxV/Ww1Sp47zdRMVn6dchDQIXHZa0LX7Ltyn1Vp/VnafbElWn9/ELnYaec5FEQVUnQVXjyv
xORjiotr1fbpjncmnm0CEMxU4zL27s9DRQhFdMofVK/W+FBdq+ISEGp5zWwrCQ1Vbu6yqH/1xWTt
BUicjV1/v2h0VgD2KBtEcF/rh3McRzYQKTWdBUSxZEbtEEWqrXfCg0VT+SuVK+IZSoOrRRPGrOcz
XP6rk6dzaDT2aS7SaDeVEfChydvYiI9GgzOHmRCJB3nHarnGus9EYIriOhi0jKTeZEezMvqwMuSf
LtyR4/Mleyt+3V7iSK2CowCrSeoMB+z21OUTibtMR4zgrM7MToMfL+1B4+HUvkS2X2ZXnEkFuHc7
QcVvWkRs7UfSTXuX6Jn9o8W12D+M6B0UBxddCVS5mrn5OA5RUx/qPBv/EjpIl52RUYkCKlxO5V8z
t3ez98e+/WHXFWaZmdF73xyD62JfTiJIf02Wwl8+87KYm70UY64fzByJj4PQ4v6XvnENGcpxNpuw
nGi37ixQ//+gP1gOSIZ0/mdX87wpLE05fOtR5htCxyWdPFGeLpP9xvQxO6vZo9pHPsXzmSL42jhw
0hJzsXu3vAKZShAXXIZ9Kcp3d8uB5qGLBHSdhw8yoKu71JB6UveOrK6x5jjfTG3yf4vGSHzv7HQ6
vP+DgPDwB7oIDwV15H7CAJgBWbYp++qqx6YTAgvMDk6nLxub/EFM4tFI9ZKeL7XZdWWMxllQNGKo
rnCkvCONpvRQ9bZ2LPvNV/6joVSrUhWguBjXzFpNQ9Ny6JvqmqAsc9IMT7vYnsxPNX3i/2HuFOuZ
7FrR7tcv06QKSg1HmeoqsqY/Nq4fHW2sFje23MMP+mmU1WaQGMpmopyqq2ZG01/9OPQhmhfGaaJD
shFfHw1F4x8yN1g/A0WN283QIpiiDwGtPb3tfmnnrD+gCJHs0BZ+N21cgU9hMRBhST/BGdyOlE/5
OCdLLK5xbOYXCDjprgi04L3w3dUoqxdGo3uEi55RarCf32jxRKGP9d11zPNuI+17cDXRjwPCTaWV
22mdXMZWAunUyMXVgswUkmvqcJbS93nFqGyaqielXLwzuJlg0dxOmxyGzEUaRFyLwo0OGh2tQ9NV
WwDhB9uAXF3xSGk2kHmpK+unmEDJIEllZVTXMkBxsbC08aX0m19kpBUb5akHs8ZIwNKxG0Z0ZM0G
SoxprrreJy5A1IPjHBnxa5z3/vv3wc0wq90WJX7nO61eXREt+8fIPPOFJGAMPSt3NkLCo6mjyO6S
l/OgvWPc4x+Di1yvVdesT/1jvCx1t6MV5XwOPBxx3h9VwW6R5BFUOUxrX2j6xGlWNG59RWdpOKVp
FRwFLcU/aumZG0OpV8Hq3nvDopFtIGpHznW7Jbw2DiC8JvKKUl6/m8RkfOpweL3IOcc3okyda+E3
9tZb5cGgXLIEcgW6AxN5O6gQ0ot9yvlXa6ZmeuzcOOrBtAbD1+d3oIqgq4+DucUjjJ34VhK7Hacg
KzKb2a2IC9PnqZUXt9F/5LW4ZEZ2zoSFxvCMLaru//Z83Ae7nySdMEs1AAzeGkHrtyiqZVGL/2Dg
lL/LuU8/W2mxBcR/k+O7/TyeLDS/ILSQliPyePt5qbuMRcKJvqa0K8xfzGpx412NG+hEbbGqm5Ov
Ayr5MtZWYn/onaAYww5MdrcLuNamq0C2PvloLrofnLvSnIIP1RAPzZfY7FPxYYlMTQ+XaUnaXTD0
w28UhOXfATp28VnYS1xeXFlN3snqI6iNQ+nUvJjQorcOgaQ1FGaIhDkXvcoWY6ePLRnY2OvRn8lo
ly6KcXP8rzdMXhHCqhfy6+jVyxfTKYvhuBS29gvWInaKmEGW/hfIOhn2bpSZ340ajfJ9441uvxHl
7483U6ncxCk/qMbyKv5qtHuQNC7EdS6yYef1brfrnSQ/5vDVNk7c/ea4HWp14pJiabrUTsU1sbwc
GkjUHSQkincfMUaBKImqFY1BqlG3e0NOU9e5geSGjGLthBaJtatrN/ofRqGqzc1lEOTvEBa93Sep
i4ALQWJevJeBTlK9N+YZnY3nJ8q9O8mAf7iCifbkvneughNbLXIatnqUS2PX+FO7l9OIuIetNf1r
hY6F8e6Az4jk+GCpKS37a3Ac9nDp0JFfX20oSf84XiZ/s8CEQe6u7a1pfGvzr08yiSlVPfUepH10
u1pekORYCzfyOozSaWBw0bD6Mvl1Mh/J1JrvvRH19Td/Tqlb9blrVPu2s+fp5ER++rtMS/reKC7r
1d6vZBaE4+IuE9TsJvmjaB0E1X3J3bvLm9609hiVOgM2iUsxfnNtNDnCbugc/5gs44JKYVfNwS8E
7nw+2WkqzV2MCp15cqiJISLlp4596mK36cF+GVm/H9GP13ZxbaA37/SpKfZV6RPdQ59iSP+qe9OS
780qyfJ3X/2kAdQJUdrECJqW2+2UIQWHcBuB7NoEot5FdQcbSOIZMM5yKze8vyPVULgBK/8hEsS7
4DBrTTSVzbWv0XLZ+fo4X4MoT19LyNznOTO7Q6lvUhUehCTqShxiZetH13aVHrDK5PvOwgZM0/pA
FVY75EEG99J1h43X2oPTBb4OlxbqZrSN1lmcSJLW7WpbXpt5mC7YRIuXprWGXT0v+mkp4vTz89P8
6NNgzsCu5m5R4hS3a+fFZuLDPpJXJ6vyv5ZZcxVmvG7iMNbgge6ej/Yg4PJppD2KuojQ1Gq0VPqd
i1WUvOr60u4MTjW2OpGxMcqDTQIkHSIwQnRw1NZ1x4CiVZOTK1wnulG/cArFb3kvxz1hOA9pmS4f
miQo/n3+aY8mkpoF3X1cC1X78nYirXHJjTRlUKeYzHDQC1QnGv8fuxyX/f8wEtuQBxubBMzE7UhV
IKdI9L68xpgHZK9a1kjnUwpUXRxgHAbGxul+tGaqYcr1BQEJluHtcNT+sFsyNXld9DE6WFEjPxnB
siWV+2jNFBBZ6VlQ11m3UoLMziKnrJtrIPXF+duJDKgmRZu2RZjVvgiuHr/Ox3YC2ObGhXb/NFWQ
6zcRfDodxJfVBxqL23aj11wHc6j+zHmATGiIZEOhhVosjDxMqraLYOZn+YLIkqc1YZpbyZYe5aMN
BIWNJw/9N+qiq3luTEMkQ1s0V8cQ9rFG7PVLNNrykwPX+/X5Dnq0pHSQyG2pFdEJXx3DLhW1EMHU
oCQaDNEpdhLTPU5RCRf2+UCPohkoQTgItMgoYq+KHU1voFztOKxqmuTnuNC6fBfLQZ4Dc15+c708
ei+JjWsBcipqbJx+uqers+FqC3qMViuvmTe00PLSv4KkykM/ztOwzt0NUMSDJSNIU5VXSCkugdXn
OVEMrM/nXhCaJb8kuewPadv6X3p72noVP1gydR/QzYTbw4irZ0mdldAPRsJLPiI3VeQIMkzVYL9/
vSwDlpLCJimrhtVFVxbIZ9E45fbhmfKVutFCiysV5kdnnNxfa30cjs83yH1/imv8/w+4bq8vHX1i
PIzltRMGEhNO8kUUxddlqj7NafUBZ5b/ZOBstNgfTSW5mtIewA6Ik3Z73vu0Ygo9j49cNHCR87wE
5S5IHGOrxvMgptEcQpCTKg/J7xr07CELAT87aa/V7MUvfd4ax9geu2Nv2v3VHlr54o7l1oX+eFCa
RdT+lFDgqic9lnkc2EXUXCuaKa+NXAaUKiP7tcdPcZ9WXEuF2GxS3WPMOHeQswHUEFSokqxiqDFb
GXQd0V6HRUoU3bW8fqW32n6JyqUXwBja6uK4RbVvdAtUHf5f+dVKLG1PWUNuaec/OJZKn8NXRS9I
urbaAD/V1rJYM0puNH5M5QLUkNO+o+QHZywQGwHgwWTbcPpocCIjjM7u6rOjYSkakF/tdWzH4kdq
6fGf+CoivJMY2efA0hruaBGfnp+ZB/uXFh3NXMV1ply5WmFbDlzEtuiumr3kH5eq8qDkJNXGKG95
9m0iRBlBiaCqaQTdsPo2MxhLAgyz6Mq6OZQTLMwiadywcjrtCDo327VNseyLPFXaX/G8x4Vu3gMK
648dclGY8VV1GT7/9NXKArbA90v1simbssBrrQg8gEcXhlR/0X0qK1ZUV68Z9OSLMy79xlCrWVZD
AX4lW4c4p5J2Fbl+2kRpjTO536TTRSS1hpy5EYf86y2TjkejYG9GD4VQRPq+uq8KOBqWN8kJsnqh
7xJHb468DLY02tZIBj6Gdxubhk4rDcn7DlQk8q5J0+VitVSBr0VQJ81pbGaPFIqOBH4CBvS5l9rG
fxsv7HH6kWqtO3y3/KHvcS/P9X/cIluqL5WVICkcdmnn/pE7Q2cdLBCO10WKGgCMlivd4Vj35N/v
XXfgshRQwB6iVXQHRqF16xv17MyXanKp/MNrjPkNPags/Ao2Nv6b4sJPG19NFmca6B7ZLDt/jecM
qITaepdZl9o1RB9TIWuK4TrHo2AfAClwL6XdFtlLRtHMDAuD+vBRpr4ud4aZCSSJReb805LDdr+O
ZY3pY6znCAWgHgnBzNbi5RTMM5Tj3ND63zpzlDlZSeE2Zlh2tc8Epl2T/zYYCyB12+k742glue8y
9ozj1fOJ9djFq29FQk9lr0rJi7fM7S53eyfNamxALlYwwU7vi6zbL5oe76AIOV8GKy3/Fg5SQ89H
vT/GZIBQj7iCyWHuZA3GPh08rTatC695ww1toISnJVcby26zrRh9f8TU+UJgC5UhuNFrQpdjtW2Q
Y8p3iXB9JoQlyx7Y8JZh7Oqly6YhWEJPf8Pmq81zO5EwQEwJY8++zFlVvUK8ib9aSJR8cFJjeZFm
OW4Qqh6NB/oRZBtsPIouq/dgWqBiZPvCuaRp5IZ04MTZcNPs1erxI0W8of36fMlWD7W371MME4yY
qX9gK3/7fVEXtCJ2aufCL0r+gLw+Hmt6O68YetahwM7+I33z5dj2WrERiNdvi/83NKBjZAGwlwM5
eDt0K0y/1LzBuUgtReXWNZJTF03/4ukxvI5pUl4bw0n3OPi5pzwKqn00B1hgzcz78ym437U0UlUf
Gsi1rqx0b39HV+UwPCm4XSJsMI4ksdMuStx4r9Viq3WrZvP2WDIUfBpoNJAS4JHdDjW0gS4WGTuX
hudNWKLos09LUe3LUegvZtNf+p6B565sj2Mi4o2M/8Fa0yuESASGBZ2ptTN8id5E4XSmc1GuCzsJ
b+bEEWJinawL/aVODpBkvZ2Z9/Ph+RSvocxqrW+GXm2zvm5aFwi4e2mkHA+dMScHVDydT7ZZe8dF
Zkw5y34exqrfYZMTn+z4nQCot5+A8g/8BABX6JKtltlukc2s/cy9pFnpHqWSik5aae02vlS90m6X
mE4RdBMeMqA2aI3dLnHE61c4Va1fpOFOiMc0EQlrJ3s3OAxpoovQK0o0L8w2NT7ZrcSxdOhoM+2a
AAoOBMoy2IIe3y87mnY0ENBkITMy14ZhhdkKwNuWfkFY+7JwD01nq/U+8NisQHs6H7N22bLKu4/N
JLVvvDEobAqHczsJAJJnnAFtJqF0ioOmJ0aoJ82WfOT9aSJE8ppTMEgK+usaJ3JVkj5YZF3m3hl3
fd0Pry3YoH1VoM0lQA/vImOpf0zCp7ibDPbr86V+8JHqflU4I0j33Hy3HynnhTJIWtoXYQgH75og
vXp0/zeOzsNR6BoTd8g37wgvleGUTaGN9oVHqn5m1vNvWZx7GwSNN+D0atvSzaKdxWOMcue6SlWj
4mwMVe1ddBEUw0WmuYHAYymBmx14SrTVRxOGofOhz+Yu/jBnbjDhd1HF//qLl0Wf27rudSJXZudF
F3qt6JZkZ+uT+LeaLVN/0VAt0J0Q4xLvm5kZ0ua8KwPaVPeT5SgdRwLuxFpO9z5Lo2jHMJ2pYuya
oXf/CjzAtiBCEuXT9u4lJBgDeELxVz2jV2HJgRuFr2RmXybpVx9lWerhIL38j+ej3D/GlFAszzCH
ZwTVF3VAf0o5qMjZdWKzhFUcTV/LfOm+xn6XHr1BWgcatMOx0cotF/UHpx5rCQX5JAMhsq8GxcrE
a81l9i610dUvpltqR5ii1gtPCntnJ0F6aLDx3iWdzKeNGPhgy9JB5C6lsfImIH37vWYh0rKIF8xa
qmDYJyCqUZQvi/9pFCVVp5SFEHS7HUVHTsEAs+1dpmEuDjQ47LMr3K1K55qYyrVhUXThWUv1Fhro
moWbGo0GhS8Bm+8FGIpr2L05oyFO9dS0R+lm+R8LWm+fp1FPvwYs7Q+uuWQ/NO3wIyXj22jrPNhK
KqWkxEuNl/LkKuYUEhOevNW8SwqK9Exx/QPOAofRTwvoI9H0MUAM/fh8994/j6j7KJUjBdECcbF6
s8RxXDve4PmXodKiD10f2Id0tNuXyp708PlQ9xuH1aQRzGrScAzWqPa0d2LJM1C7FCAD3HDuvdrc
l56bmRvduPtvYjldcCNQgDj167eA4UcTPZZWu2jNNP1RkhPnoScb89doDLaMSO8Poto63BGqAULB
ZXUQafXoVbD4jBVluP9iimBXYYkPu9wDGEraULebtN0NdjBbu6bNzC1B1vtZRVSNEgFZhQ6gfn3/
B2JZ2hj/nmsd9H5YU5jdT5P8/nzpHs0oh0TpBdF0oWB4exqTtOxg8I/x1WtrNyxtr/u2wIXdVX3i
bvQCHg7FzcsXmQTvNX3DMFgz4bfxVYjSfGkwTDnKrnTOIomNjeP2cCgUt3g4IfsGO/v2qyyIfmRD
XXxF4/NLk9r1CyXXXxevkBsFx0dr5AFWRrTnkVhqHXRZErdBfO1aXfuAd3n5w0hQRXm+SPfRg7sO
mBYitjB/7kp/uHpMeT005RWirvNSNn31vela+VeNqd/HqY27z3Jx4o3luv80RlLca9A/0EXWmpuY
c6KN4KbA+nwwPzBr+CtsNO+v59/2YBioiRwvHvd85LqRMkE94Obu6msiWmADhZ1+7LmST+8fBVQd
9wHniCe+muGfrvKE100GFReQTNF3uxrI4q5AImAjDt5tO6ACdAv5/4MCoQawqgRjqAFAsKc1Oww+
uv5934WdN/3RLmZ/eP49D0ZSmFiD+EDF5o7XWXYO3KbSbK8AfySwC/1PWzZgimNtY+s9HIgaJbwl
oiCIzduJwxlK0Ya09mrmQ7QrXJ4DsVHkyIa/Fx8NmpzHMiUoZk45x63jHRC4ps7B4l26oeu+WotT
/znU1jshD2+jkHxghUwNClm+VWggkx9m6hfBxY7T8Wu1CPe4pG638S6/29V8C6AsdKHRsOOlo6b1
p/3W8kYjtPp8y2SI/VAn8T5YvC2RhvvFoSxAFe1NgJxS2upbKnNuArxAA2rilOcPKUZGKFcF1rg3
a3sra3s0GE0z2jhKI5yb6faTXFszxhb7kEs64sf4WvnmRBG1KlGRNSHlbtxLd/U0VIl4eDOFxAaA
ZqtPq7WlFlDco4tjSzd0cdEKhZMcoPB/T2bMd58fp0ejoRJOPkgYog+5Cg/ToPXknkt0AeNh/jnV
E/LQea29duSpcejEzjsbu0qegJcpZW2qOXQz1mmb3vd6oIHexCtsknvUlLtD71Rze/Q0tBFOPJGN
92a9VDV4OQFhgutAIX1V30iL2OnGDjG5dBycf4ciaH+kZVpulKru9706U1CWuTqgXK0FAwqItgZd
KHktI8v8FtSR/B0Sk3x5vlyPR+G1SaRQpI3Vt2CZNrpxTfM9gGh/qGKPcqMctywO725dqt0sjqoG
kYrxGLzd8LIoi2p0u/4aVIv3KddTeRiQXjxbWT/ucnecD0VtvBNbycYgsQVOx4MMqSVID7eD9q6V
xbWY+qtupdOu6HHp1Ju+DCHabDEZ1QP2pnSwGmr1fb1Dt6uhHXw1S3/5iu+ztQ80B+C3YaX7FKur
z8GcFK/IbY6H5+t3n5xxyFQ7hyyXdJOK6u1XurXICpH4/XWx5+4qW20wwgpiUQubF0RkWCB4eJhw
lHvNEzBptluIfe/n8Q69IX/XNOAtn/+i++DGI1hJ3YK1gMoQqLn6KV4zC7hwT/14ZQC8rRDt/eSl
fnWYiqrcyGEeTDsQOODHqperuuK3Q6U4fFidnUzXocUKHUqmGxbdMIYGrlBEnSA7+HL6j6RmS1Hr
wX7GHgM0gFK+BRa3CnK0S1Aq1JbpughRnWNQVMe8toerDxn8Yllt+S3zs63Wkvqa1SYjq6CnxVpD
zF8/70jQ4rIR+XAtdTG/iEBLynMpcm9X6nWOpl4174rYRbMeQI1xGhyv23o8P1haXs1kjTDjULxb
d2YckQ5t3cXjdXCi/jhh0beXQ0z61sfTRoy9b41w/k3IIsAdFf15zSLCBC/Jptkar8mEYXZYxY3n
hDEu0V+MvArwO8ym6EfFVy5hb5iJti/wokVWc5AUzaImi7fcUR59vOqSgD1RMttrd4q6p8uN5sh4
1cpRDz0HRbpu1E6BXjan5yfovlXAt7OfUR8mXeC/6zPdjHrt9ul0jaQVjPtosnAGcvP9PE96G1Z1
NuGuNg76zmxHHYdHqoIh2sT2RiPOePTJqFbRhNM9P/CD1e/QYfSKcuB84UgJygw15P5Qu0nwwTFL
55rGxp+1ha1kmIop/Y7H82ui+9/c2E7yMPfbY2CWaCDGCB2cUonC5kagub26UN3nxqeqB1aC0qXS
t7o9/R3SJT7mlcVJ+LOLrE5bf7QrYW4sxqNRaNCTgtAv5zJe3SIxMRtW61Keerv+YS9ziRi+lh6f
r/jjQVAWIusBPLwWaSXJ5rEhzPKk1f9H2nktyW0safiJEAFvboHuQTeHHFI0EsUbBOXgvcfT71fk
2T0DNKIRrZV0xxCzq1AmK/M3qVbhLGerb8BT4kh+P876g/6cMlEGASoh+o1bBnypDYEazXrup3Kb
eZM6q89prDpuG9fpwQbeHRIQJfEAAWuw9bWQJU2yonbM/ZCrEaRryU3s1WFYhg9lMP8ZE9JWwuZR
8JQ2HwgKYGXriZX5bVlDagyL8F0ZScMv92dubzjoIoCWASwsisnrxcZjK5tV5EP9Zqhmr0Np6anQ
rKN7ZTeKIO78kLwCt7uOQnO6LTQ5z/14yKMXA2NmjnOQmEcatOsk/eecoYGC/iT+EjRhN/lKXUM2
TSS58Otca0+5DPDqFOuU6L1wYoO7s95Jqvf4DIJa5RlHvs71tZlBGn32mFZx6beSKntTH4/nNE4f
I/39HBl/PWUkEOSYnGzy2cmIkZvgUPTloWtOkoqt61go8cFYNrfTf8LwoCKh5XwE77H+UIuWliOM
FdR6rf7tbOWzJ+mOXxbjJzXsPuNj/dyjkFpqBg4Jc+o1GnyZfzGdsBpY+TStYJWtfwFymK2Wg1vy
cSrrzqD1alal9JjW3M9xImtL/Q+VWVj+4kBZJXM2r6ssK/yMAT9VfdW+8DyoscFMkn+xj9la4MVE
bsG5sQ5lqFMCSKop/GSkfNo3JibEUVgcfLm9E1CU1ml+I17GBbKO0qj9nMxDzcpv8eZAHTyIu5cy
nPvgWZqN4u/HP5IOtoQ0hof+TYI6p3KKJUdR+gnEV0yb4+ZtVWjzwRW1O6b/RtmWF2FuVq2iV6Vf
6yXMRkWdzhnSuZ7ZT49xGf6zHvAd5wMBq9K3GaCWF3gZ6Fnpq2gIvORx3U3oVwYBvd/ARv/B1j6x
LZaDjyZu8v9mvj+jCuE1UTXjSbFd6xmaLUucSoVfaUoOm3HqkvZzOWTg7Jfc+TaTszbu1MtK/S9O
fVDpPFx5vWJQvtlkhEklPhrfLwFdHGPjDJCMxPqIILF37tNZog1MFAF+Xa9KiHlLN1lj6Td1PIM7
Ddtzpvb9wTTunlocF4A/2MlUhDa7mUZQKlnaUPoYqSofej0tzkGu1V7ttOZnKUfRbopH+ZpV0vi7
HkHeL5dh9jsbIbP7+2L3g776IZvjU6gd5JGxlH4+D1/DcMxdyZE+plLzW5eOlTvF06/3A+5NMAVe
gAoUrEWNbz3BHAZDwgIqfb2CuDeiU+Eaba2f/kUUmiTkiXjjkPusowRxhN25wjoF6jt5gA9/lzM6
pveD7O120Yn53yCbNWla+Nxj0V36hhoH51GfYZs1FVw6S6kfKkH93HeCC0vNhovu5sXZI8gbmwjV
+popOV8Wm8ohItzJ3/cHtIFj34YRq+XVJRPqdVApCLz4Qz9+h7LkURD95MjxN0tuz7UkOkL9+2jq
3EDtXjJKsoX0T2kaB4PdnVeRDIFT4HrYXnWmNKumhN28385jgAzdUF6VAY/bfujMg1BieW/PM5qh
rEd8RQTqYj1guS8xo7Lk3M+07h9ZGyQ3kYerUky/JnWUHOy13WBAROnXwNigs7wOBgTLLrBvLHyK
5i2i+FMp1ddRspbCGxIAcLiwkpcdXOZ7k0l+aZAXi7LsVtvGaga7a6qZRNZcFs+yJ9VrkY8+h6M8
HuyHva0tbnMZdpnAKGzOzqjLqNDT0fPzqWolWMll33iGVYzR0/11ujsmUOtkW7yIKaSvJ3I2y1LL
4JL6EznDL60+auesK0tv1ubHOis/dwTZpSALUlziVliHCmoL1gN8A7/rrNDVilAS3srGQflsb0Dc
bfRBoZSZXOrrKDBFu2HCddNPBxJmVIUjL0b76Nzm0mMKTj8HBBkPMi5FDWEesA6FL0GXlQvleCOr
C90N60CfvHCoR/D5uNwdidjtrAkmDVIZqAP+uXl8pgBQNBx+fT0NOPNndfbsUV8Onrg788eLEHql
xYLgcSh23qtzSxmX0bKzJvETuCwxxPSxrK7AlTXVk5spPdrIYn1tTg0AX0BwwGpRJNh2jaYhMvJ4
GRLw5NAN39kt4mtuFKZN5Zl1oGUvZeWY2QWnL7O5aKjWtAc7bW+8VKREJ0kgd7cF9dDAGSFRtcSX
8xkz5WaerrFk2ReVzOvX+3tt5wPyEPhRqRC4m22TuVAmCbAdRd3aUPLoWhdG+RtnRxSe78fZGdIP
HXjAhbzjkMFdf8LRaHNECJTM7+ZMOVuVHfh2Y2peEoZHZlJ7QwI+9WOrqRT4NudwpsxmFmd6hvKW
wYiGKaeGOz0m8fRjoxmsRxI8EmWwSps9natmqU84O/lJVuXekGqG11hFd7o/bXtjEYpvqL0LoxVt
s531fmqo3YooaqH/WSxS7hlpYP1zP8rexxFVR95NvJ5ujDiS3uzlTjIzP8CG+5MEQFFzMazpr5k0
hweZvpj9zeb6AWYQJGWhZL/ZyzP5XD+OcUbdvAVAUTS8cUsOzSd0aQPQ2jwNEQNFiPnhIYJplQWV
kqo+YJ7N+qOFKjtxmqF/kIxei363V2hj4VXadNSY3VSVfywNU0QSxUwMD7ew7ForinZIgoxHhvKH
pESFt1Tm96FovtpjbrkLKrAviqcfXDI7S4XyLDJgzCqHv7rJdZy+jrGcmijPFQM4d1NSz6bWWI9n
VHQYfzS6hcjZthbsRD0cq6HJ/NhaUldeMFccneUajxTQtDz4F3vZFAVhGm5IPYMtX382q7cGkExq
6suRXX6wchMZoZxS22Pyij8/Ge8VugEk4CjDbVKOMYwHW8djxZ+RskT5NSqvWVgfSWTvfaLXUTZV
R0nWp9Axq8yXq1K72EGQPtNtGB/Cd/1nLNTKSALoxVKpXc9ZHrVV3hoFR20lBCTauXJjoz/yEN85
M8RJ/n9RNjM2mBM/Xck4M/pg8My4NL1kGvOzGqIRfH/v3k4bRwU1EKGXK0rPm7tjmItYtlBHRh93
onIf1tavhTbZfz4eBZlDOhwiD8RCZD1t1YCJ3Ty2qh/mLIFk0VrA6PHRObRzOIBWxocXFiqtAUoR
6zBF02NDKcWKHyJCUUjzBxjNT3PXdODTKz9Vk3eWnl5aM/cnwEv3hyjO1vXZC7QHZQPRV+SAMLbr
L4xKZVgkzc8k2+qfMLlJf9VyKdY9OdeLNwG876Nm3s63A1REt4ChooCtb5YJLHWeXyEhbYS/L3me
Tud8ibqDBPHHPbgeGTUrHAgZmCPQbJs1bzs4JzlqXPtOnajNkyOyMpq0fZv6UZgX0ckwjazxJ3TX
Eh9f2B6oG+amDfhqLcORsQqlGdrIlHVvykzRpEs0lKmM35aaNhcdDcwQIDIkQDe20qF5ThBp+R4j
f/3PoMxVfgqlif8f2S+sWMh/m9mLmiKKMJ9VtNTLAzWjSVfgEHNu8Rb6szJaWzpAb228p8S2B5sg
RCsQF8KceFsx7Endesp3lHro1gG2B58eXqUaBM0V8bAwPKUxWhNevYzx+06ryg4/qWX5HKSgVU6k
BeFwspQxS06JVqTdCWZUr0GrzELlORhKK0Y+EAzAwYq8PUXEj0ZaVEiWgOYVy+dVZq9LqPaFgUNF
dZbB8Edj7BbDED3JSn9k8X27EgnF8iADIK1Gy28dyuiMJSg6rfQtra5OGEz0UD7y5uB+3I9Cr4Lu
tfDb3qz3rBwl0PpS6ZsZ3ViwG91LFKDndX8j70YB6MozD+QN99Z6LM4w8JiL7dLPwtx5O9PUf+ql
QyGU3Y9Ds51aDV1yvtE6ipZUsoO+RekXKRVLABiRNyzF4ubU+E73B3SbFfJxkJ3jgOe5Q/thHSqz
6wLzzJL+dZc174ZJVgD3oGsbGuPsN0qgeXHcFgepqPhLN4cG1fUf3SvuFfRl1kGrvJ7V3Moqfxgn
9ZPJ5XyBwR6+5FbouKEstU99SQ/SsSTjcn+4OwVinsziCAZzAbhtW2hHO6SVAptKnBrg1HFJ2xKg
EO1vailjV7dfsaY0fs8jdswF+EEXe3MWJOZ5WuQarwtaEOb5/i+6vRr4Qeje2MBzabVt8+NOt6IJ
h9rSB/GewSJ3gmxwlaL7QqEsexqrQ434o4CbzE5WogAiPIsL8d9f+qEw3ofBOHyUseN8CYMjcebd
aLAxUWMQHktbCdYKJnrT9AwvSpHzwlyr/0WXC/PzIPfnIBsfU9r5eRajGsZ6Fp1s2mzrlaUs0NWK
iGPNHsrgt7YDfDem8XCQseztT5Ii6IAQWLheN+tXTmbNDmSOGYUu4Rm8vfQpnbT2HSqs4dfHlwea
9zIJn3DP3oKEgrjSrU6yCdVU419OYxcXKZIBB4Fm8e0pzA8QMXtDo5eH5bRQzQVtt55Ap47ruQ5r
qE+5mb2rAkv1iqzUzoqcGAe5w97SgENC8YpgvNg230qKg0EybGrvEV2N/rToizP5fW5BOqycwQrf
yKXkJAe39d4BTj2adAWWJcjkTRYYBZKadnCy/Vwb2tZtcqupnkdZnovPj384kgyOVA3oHnSF9URK
+TzOfZpXvi0F+LmbYfjZiOTsJGHJeZaUbDkY2N5swnTiOoc5dit8kSxLHQwqG62hlurldIlqr1DM
8pQPGUaf84Bd7KMj5DZnXYKCxscY3N56hNG8TLODPaXPadUiGukIy+f4z96cv/RzIR8kLLfj42PB
Z2FxgnbFHW4drZnqqNPGtvaHRcWZ02om4zQ4s/WXIaX2lymRzA/3h3e7EwgoGpYO/wL/3wyvwraZ
mUwaX2sl/ay3cvuxrfBpiMZw+HI/1N7YUCsVLGrazshNrcdmaq3OkWxUfgU66lOQTV3qBoGMZK7K
jXi10qQ5EuO53QeCpkZHQRQ6MckRo3+V/9XNYoFR5uOZmI2ejUlPT2gUawdLZG8OqWtRq4OGZ5IE
rqOQycsWIMcKlTpTG3xpnObveS3ZyynQtOTgg+0NCUII2Tg8cZpLm61dCNXjge6nHxWBhbpDOZ0a
J40ezjOBer2KIn7Fq4mzcHdvEqmsfa3rolOhx9opmdIj3YzbtIwoSKfwiXDwvFEfm3R0A9EeZrVr
dXJNZ1X5rVdi/YwvVvnLjPLZCOgnmA7OkN0ZRKaHUgyavTdAs2jEOlDKitoPkRavXWUwzN6Drsnp
fH/B760L1Ej+L9Dm6C+1UEv1Lq/9vMMJvGwN6YxS3fCr0+lHGvC3uSYzyYuADAuQJ+62m++FzK9h
DGblG7MS5Th/V4o3Ka1+KhSJ3oxu9/ZTn+mpbw35kejI7leEFMDjn//ooKxjm0ikzlqY1H4RG9dc
k/8OKylxp7nza1xs4nD8fn9ad7/fq3ibHdD3lrNg6l77ZlD1J0SGZzdVg+jgJN6NQl0BSoXgLG1v
tqEo+dfi4w1DU3jUkXsQfNqR8PbeEgHFwAcDKyWYeOu5s+JF1TIUC/yi6MML3UKOqlAZPjVU3z49
Pm2vQ21OqR4DtDk3WSJ9HiYG7jl4knl5rQef/0UcxMjIhsmwQKeuh6QYjQWOqa/9jIf57wAsU9OT
xiBSz/fj7F0npB7Qan4whuzNVSn105DkOkeUXNbzn1I/Z9TuUBZ3ZbO2fKmZtaPjau9jkVEI6WNy
fW17V4YKbAE8M2uKTXF00YrGuOhlOD2rrWp8fHhwdNwht3LOi6rxZnBWHGhywEvfL/WqM1xFHtq3
Va8syYk+c/dnXaJ29PiCBwwPB8XWhYjnFtfZy3FGjwjcXp5P5vdintAVs3UJ6sn9oe2UKEmnQOyJ
nJGn0PYxbsH0ynR9Knxs352PCvJj58aO62ddroO3YA3sX9O2Tp70ybR9YHfOr8Ys4SJ1/1fsfEtK
AbyNqXDwjto+bkJNm8G3ArtENM5xo14qn+YhjGJXCqzp4dcGA/5vrK3veBHgt1vGCjM7apI3O6lJ
HtmV3tIYj1lGiZfhjycUnRPyOdhEm02uFXlrpVFb4lVGPbQxuvaqhnHwJYiq5GBUOwek4A3TxuZ8
JCXfpP5aufTZksylj457TQoXlB+nyoke7jbAen0VZXO5oKMwW3HeU8HrE/MyWeX0tZAG+2C77Y6F
tUgrCNQ+JMv1mTUtVqrpuL35yEOMbm0H2hnBhvFgh+2tfBiOgGlY9ChXbulGes6nqVQWnT70n2dD
an5Rae7Se4jc3hzf1M34NCrS5Cqm5C1a85g50Y/FQXiwSqT5INO3l03T5s3ctaxDKRvi1o2r0Tnp
WV/VB+PcOZnJ6CBbiDcFZOzNm2Ls5spE1IDCnq1GvoP68DlrZdsFOa5dgybrzvf38s7XE+KfFHjh
cPHI3sYbKDIjwVGA21bS71PiyB9lDCZO/78om3tNDjqracyg8KMhqM79WA1elzf/PB4EOTU4zFR2
6LNuNlWfTZJRhlbhq3Wgvi3kwTyzGLLHs3tSDnRJaFRDutni1up8HJKs4KhHkSl+HrIuemv0k3mQ
cOzkpEDN+SQ8vigmb0WMg2UxYwqKYOshSvyRJsnwVVEz59vQhXXz0SrRnvWSJbWfyWxHx78/kXtr
EA0AIF50LG49MgJ9sIwxySlhO9pzsQRY3RTTi6r2X8uWTOF+sL0FaFHZBCJOd4+a2fr4sIwiAZoH
KjXO0+o5D9HvKVolOfKC2bmzqF6TWpEXUEndNrtgTsGaHxDYVIpo/jY2ku7VMsIDkRw7j7+RKBvx
6cDHIaa4BV45ePikrcxiL/Hu+Qb9R7nmhlkdbNy9AcEeJ5sS6rW8XNbzJqGolieZxjrsVOltMDbG
acwH7QVt3iO5wr1PRMmIjjVwMsqG4s9fPWjrSqGMqBFKr8sckcJ8OS3pYYYoShjrkj/VNiG3THEW
4M7W7T4KyrGIEHiEZGaPp8mJvUGz3KoN3ptW8zev6sSl+6u5zpw9DmUQoZFEJ7UStaPNXOLQZylR
xRer2rbxGmVQv0l9mB/s6d1pfBVlM43hImHS2TDAbDKSyK2xJnrWkzz8dn9D7c4j6SHyA+J42go1
FfUMMKBKKZoWGLTFhjw36M9W4VMc9dMHXYqiF5OOzZsMs+lnCgz9kfnrztklyvlU14XIPDXp9XLp
zB5dxwgC15TGzrsyVJLzIEvyL3Mzmu+KOENf0iotn//ZObIk3tkUYFIobKNtA/96WwKMYiuLWgl4
audYzYsKaexrrkzGN9zk+8fPLU5HEMygwuntbqFsjWTUdSfFYEZRlTvHvVq+yIlqfrn/MXfWzCrK
pjbRhmmkKSkg2KVq0udQRjT0Yjr4tzz9izgcvpxXaMSB4lp/MwfJXhTEGE0+Gp2rQfpo3HSO5qNa
y94HEhp/lDBhxwMYXcepKrm0Jxo9ft+V52yu9LM9Jr9Vdfk4aog2L4mNQAwBG9ky8BV1UVgMBIrx
GH1G4fN9gDzCQYK9NxohzaOTFfL824KH0eEt4n6BsqrJbKWu6t+bixmdctQR/7r/fUSCtDkcsScU
FoUUgXn8bb5POcwD8vsKkerBC3rYRp6GTfA57TvMBDPFLlwg7tURA31v+VGbFThGVCsAYqw/l6nK
PWdJnPuJOZkuIt1ItCDv4N0f3F4U3l6cV4JkRytrHSVbnBQFYNDrRpInXq2p41NsHWYA+1Ho+wtB
bGqmm6WX9WBTNBTCfDu0AmTe+vIDZkHpQYFt5/SFGk9tFD8UxAG2Y+nMDEv0TkRBP/OtNHeycebB
aX/Fk7P0wqi2v0hGmHpGFEq5a9fJkTvSzpqksI1RAxAwcLbb01dqFoUXOYD2ZYFrkPdw4FINr6m5
7seDOsDOjK5Cbd4OpeEkWhJBAIX7Z53sxvqucYP/qyBglFCRBLG5Xfl9rldZR7fIj9WsBsvefh/k
0Lw8vAI5JIRxJTmokJJcr8BKaZHwDrkzCzkCqITrIUZ+hzaSe58GgS3Eh2kaiWtqHUXLtdwOE+ar
zcKidJ24k7zByLq3cSONXx4f0U/eOZsK0t7mMRRrtd6OCs/lrqvpK+L24KL7Xn36F1FoouPyAoAX
rvF6RLU0NxVgDBbbmNiWq+h15qezvPxxP8zOpgL4x+sbCCDknS0tVu70qUrigVw36eYPyxyZfe02
6QhhVS/NpnVzOernk9O3dX1Oo6h/HvpgRPDm/s/YW++chHQ9UBYDWb5dJW21ROUY5P4yhX/MSay8
2Mqh5NHeWOmYcgzC2AQtt5nSvJXBN2Ki4ju9Frl4+uJsYg2/Gkb3S6Rqb7VkeDd0aoe9wHKAUt5b
ntxkbDTGB+pmk2uMkKgHJc/ZzpVhIUiOhzz2JmDA6zQ735/J3UH+AHzTcwEXvRkkBP+lUkz4WIHR
/VVn06lsrebJcoKvi7U8SfH0Xuu133M9O9gVO6npj54EDQPetzdKT10fhNgxQDoLirbOvdoIl9+1
Wm0/2Y3UWJ+iTk7MpxiSTnOmmDAvB5fD7gxzjYKCFv4uW8vufJAkjLKc3Bc6ZTjwadLgyUo2nA0Q
KEd+wzuveCaWWqbobZGcbE6bWC/T2tLIhZVYNk6mXGgNnKNBc0Odp72VGsZRdXpvf4jtIQoHPLW3
cI050FWsLlm6UynkGmbJwKg2kLXOvb96duPwWMNZgsIcXLT1qQMFrZdmyc79QXGKT7k5LJ4NVvHx
Gq0FBowXEK9sIeS2jqL3lcZwAPuWMfQ9yaiqt2EyHQl07Y1F7DmSYe5rstVNlKWNSrVjSZSSnJ6y
uAp9W0+tj/dnbG/hvY4ifsWrF3xqtrTZBy33ndZJ/iorxCccJwy/ZcEoP/4uQhaT8hEkbqxqt/Yq
Ri71FXVcPk7fOqexrsLTAmD38feKBSwV/SWaINDPxIBfDUgObGyuDKaNjm76l1nlASZUtvb3/Wnb
20J0MmD68x/VuM3HoeoRLVyuuQ9w5hsEy4/K0Dpe1iD+nExHSIidFJ8hUQozRFJ1o9oBI0C2M/Qs
/HloXyK7Ct5JuTn/woVofoIpAMgDn9D749tbFtQ90D5R+F6kWOtZzMfKkjBGL3w6WrWHjJDhVpGy
eAJx7N4PtTc6IX5MPUCMctvxiJR0qENJ5XKJ+/5TrDRF5naqEZ7bYAl+65BpPqMm8vDuYglC9xFO
xkSG77Me4JIMUzRabXGx7LZ6r6W55ZWZ1Zzvj+1mDxOFVzPcTuqXAiO7jkJJqZHnXs8vva1N2Yta
jd3ywTKD7EhC8OZ7EYg2FduKFwx8sE1SJw1gwNs4yy6Q6Bp4qnqETZJTuknaHt0eO2MSGA/IEGBh
hRLXekxtLKljYtrZJQl6x3Zl0pKnZtLUR3cYRdIfbHOhJclrSSyb1/tYMcC711F6YelEb4rRCH6f
kq71QqMwGi9VzOp0/1vdTiGVKfIbgJ9wzvA5WAeM+nYypr5OLkYUNR8dSR7/DOqxv8J+cA4Uj2+R
xDSfgTVhLMzbltqi+C2vBlcYczdESZNclAmmrzYZ4/OQqPP7YZb735tSs8+yhMmVM4ztc1F16QUb
vfhDCEzpYNC3H5OjEsaRUMrhW24fA1jGt7iv5gx6zLs3cpeWT3GSHLko3GxxKvi8AgSlBMYe8IX1
cNFIMwYcruJLg58sEiGT/XF0htkL46X/o5nk+UM5LvLDtVsRlT4qWHEKhjcGBzZSJNQO5vgi93Pz
qdfk6WNDlflR5BhRiIPNGgjs2/qLNCbcOIYeX2rE0Ly07nq3pmhx8J1u7hsRRSRtGImIaJvjyjbz
SglHI76ko5V/aLTIDtzCifQMyHs9/m3oQETvb4cf5uqrwhIh0SLlTcMqZWlsNmCcD72hm1VygXHt
BF+iIksG11QaTXsvUTleLhgCabmnJUa+eL012N8n3WyCE/0UOTgjuth0zyp9f8nX+MS61+Rdn7pL
MKB523Mqqj0F+6TM38u9nci1O6pzIX0KdKcLXpTRGcfnLAhK843S4cx7ToJ4OHLDvd3xZHC0SMR8
UgrcnmQ8x5tF1iLJl8wIUVfUZdLvTl2EQG6tpP39/nzePDBE3sMGE29h/M+2T/xo1KqQp02CEklV
PVlLh9VOYTfv7bId3uLbKf81AwSjZuwM/v3It3scK0PuVfScwJKBfFnvPnNUqqQ15fiiSJl9NtsC
AEjSFI9e4zRKuFJ/uK0JibHNCjVSuzaV1mSPh87SPfNIVNMn2E1t7QLuV4ITuIo+vdRmBpLuwQHy
ZqKtwR5k/4k9vx5groX83YEUXhzJDGQ3HST1lI1cto8mRfgjgbEVGRj0bphr6zjxJMWm0SzxRRtS
+wPloqrglrXVp27owBDdH9TNjieYEPWmXAhxF07COlgt1PwqrY8v0qT8uUgdtK5ZeRkd6f0iNQdr
82YjEAuTJN4yJBAa0daxGgerVqk0o0upBs25ywLzwtFcPwegH5/uD+vmKqD0CTAI7U4aeeRem2US
lDg14RfKQTYnCuYkY2wYH8dUtb+rqh1zwMyRlrhFZ+UHvdedMVK/gHvF0xDA8DYwiGU1n/Qovgzt
oHhmwzk9dHbqTfZ0JEVxs+EYI9cOubMDfh+ix2Y6pzGi9cBWwMVg9tq0atxAwUL9/kzuDYh1zwue
Nq+ogK2joDan20uYJhe4qdE5CyXGosnJeUnLI7T+7YCYNHjqvN1I/GjErkONmGuXzqyHlyqfhvMy
28rHzGmOII63AyL7t4BOcExRl9x2gHKzDpfGjlQ/69L0j8zm3e5oVfIlbOj43p+721VIKKEaLrTR
QdNsBlSQ51WykatcTcbnvAnfVH38sSiUb/VcvLRN9fD+0gWgS5z+mFHeMP9kBPpDWA2KX0WdfQn6
afESQ63eZEH5MMMbOydUa3hO6cDV0EZff6oG4F8E/F/x5cL6vNjpcgVrnrqK1EX+/Tnc+VzwDWjL
iFcAx+JmDnuYWfCSFcXP5lzzZr3qPbMyZd+2wFndD3V7FvLgYAUiKC00f7elkKKZs9G0Ea8tw6Hz
ekgwOEP8iYb0CcXyI3brzmIX+opCMAnfOH1byzW1UJVbAGV+S1/gvRwPydsOSenz/SHtRuGBDuWX
1yc+I+vvpICjreD0KH7XmvNLjEbOWY6So1fu7jcCAU3qKFRptoCTCv72QClZ8Z0C/pALZ5dSX+0E
8Z91bbZHndX9aD9cKISX47YoEtkh5K/KUlBaHC1PGZXmaTGc6imrHteS4wlKzkZig7AtleLNMm8x
H5ZiYCm+HTVYodZFcinm5mF1YxFFPIwQTIWqvhWYaGPHRibdYPoGZby2hd4/BUvdHLwgbg8jlhn4
YEitgAV4fa6XQhTUkx1GqQo7SYgcyrmMu+diGflbNZgKxR1yWGduIFvJfLCvbj+YQWcLODSICGhf
2+WBBpIUJ42OiGESOs85Ig1uNzn2m2ipHhb/444CciJwXKA/uCDXg5SmKbB6fYIX3NDfV+zOQGJ/
Hh7eVQLewoKAw0MxaYvyAPIpU8d2Zj8Ps9G14q5ys3yeD3KY271rCACN+FRY4gCNXI+livJlNvpo
gcYTjR4PfPVUdfZR7ejmwQABHLgFgq/CjpWn3zqKVEm202bTBFVC157toDD/0XulOhd2Gf/eLIt9
aiOn+JqV3REH4HZZcGLAUwdqSr7E+2gdWZZHSMzwXvw2nJpLPoSYj/ZWfc6r5GFEkDicuKs4odAJ
4YW0DpUFjTVGUOH91oYSCzfXsF3649l1btvaW+LeehI/Jve6KVG+PnoECz8yknla4lxi2ze1rpYL
2m+xyQWmBH/F8Ka8UO3qvx6OIlQehD46+h2Ir6xHaMmJNQRFbyA5hWewG9n58KVLKv2o9bHz0YR7
CAaEAlh1a4ji5ElU56HmF20kn2G/DqdmnvNTDLbnsV3G7SjQeCCtxekhbpb1kKS+nENZj9BJtKJg
cWdtCEOvkOejIvRmn/2MY+JxQIGBvbCt0aYNR28JmOqqzbbk4bGonyNYFAeH4Ob4/RnFgfNCmRGv
jBsJGdzvpighSlMk/Z/wuqzUT4JwwA8lV+d/htxOtWs820Z+EHh3eK8CbzZ4yPUCJsisrhVqbp8y
SiGfO5rIB+/yvSjYvDM4BkidT6ybV6XGsoN9PRlFfS0sHnNFlzuXqJHm7w+t8h+T+DrKZiySVVdl
m+f11dD75V1U2s6HBAmNI1MD8de8qkn9DAMnj3xJLMCtsLg6BuXSzVgpJNHw1uyw1WJkntH3iztV
6P09PihuRtrQZLhAZjaDssMsWJIu764wHvXpBB6tylx1XuQjQu3eEiS75SQkFlWMTTIIfqvTrDLt
EDltAVIVEroRtP3Kaf4l6uuheCcHUVidtULV58v9Me7MqAGEC1AB7RfgT5sDuNSHVKcK11/bDniS
N8hAQ56sKUdeuekCzfgjzbMRhNf9qDsDZjHCmUBdiDb0Vsm/NBV8BLlSrlkSJm5qmIFvkSHELpmi
jClznTzbkt5WB2F39gIQLOGFw+OIzHHzMF+mJkxHTKOumSqNqtuVTvycR4v68f7odsOAMRTtJT6p
vAnj9EWVOnHUXI2gDXp3aclJvkTxHB5poewGAkRKAR/JasoN672N8FOhD7HJ3h6s2J1CpPGkYXrQ
dkFsOlpltJc49TklNfErXp0gzVypvYSQ5lVTy7eTZPUXQ1kC//6cbbIdgkDPFycIu4By/XZnp72l
BvXc1tfJ6NJnq2r/6OuachDmg892pi7VhyAMjOiUFWp5pK1/uwcA5fFAp7IBR4R7ej3A0lHbTqI4
e02qsf1YVVnRunjQzUj+WRb+BEbYlg92PX+MV+A1BeSD7G77TjdMnKxHjfHqJYmIV1PM/1jlUF/O
VTbOV90auhO9z+6P+9O8N1RbGCRh/iCsejepXSN1MZQStbkqNK4bX55mkKO5ThqG4EMWq7hvlvp8
sB9udzuAFp44XD+i5LIdK8RRxQ7R/r7OydS8YDLbK78UCBNk7yQHfSsXlpgUX6pycZrf7g/3doOI
ki1YR7F8qVxtNgh4FHNqh7y8hl2QPwdSjr+ZUj3IlBLfklotmCHa2Lw+th570AMbcx7H8trXU+pL
al1/QA/oqFW38+kEPZbrwULwDLP39SoFZ2wXSZaVVxm9sGczL5x/cnjvJ56VRQ5YKK8ezk8YFvAG
mVocz/ltxdTWM3D5qlpem3BM0UbrYz+Kw+Z0/xNt8tafk0dywsGCRg0X7XpYEFMMvUuREy/NufTK
0OxdNQCyp5XBURlpdzVAVxEIc06Z7bncyIGiQYxhBkejf7L7sbhq2XSUNewOiFYNPGMQxTernQs1
UgBPlNcgIR8K42Y5DfowfhwxcX66P3e7S4LvI2julOK2pao6MawWSkx5VaNxGd08aNSnoZoQXlBm
w3qrBJX6WBX959eiqk0hE+l7sPrrr6WGJXkqZkzXSUutbwYi3G4pW/HH3LHSg4Wx97U4H1kXwuqb
V/Q6FC4PGFfJMwtDVYYzSlfmKQLQ5d6fwr2vBRsACj/Zl3BAWEdpBVlk0sPqim5q/yXJGvPjEDrt
m7CWj9jne6HAxbOh2KpAOLV1qEHqzLrJCBXx5PbCNu3Pc1cYp7kvosv9Ue3N3etQ4s9fXdm8zZaa
ll95dbSkLk9Uus3kVJEIHlwne3FAgLCluEEphmy+kVIoizIpYXk1c216SiPD9Bsdtdf7o9mbONAS
QI3oqYhi5no0ZQ2Qua4THAeKqgrewikudE+B4BA8j4UdHmXju+EQAqbRziK3tvLNiTx2dmEtLLy5
r0566ESXRK1zd1bT7GAD780fOeJP9qHoLa5HBnMDMY+WM51ZW06lli9uU3X16eH5E11RrkFR1kGr
eR2lKzuHODWbtpNGAxeTvvsV8V51eEdFRwkPou3c9kCQSLCpnaKls/V/TRIjLNTC4WwNLPmS5Mhv
hurszqHtppnUeqkepgfL/eYcpCEL+1qAyATrcVvJiSUYEwjDFVcr/x/Ozms5bmTp1k+ECHhzizYk
0U1KmtFIM/sGoXHwpuCBpz9fcfaJfxroaAT3tYLKrkJVVpqVaynqZzt9q2ukt5fuOEKUfnq8mXdt
0Z7iHaFRRSnzdjMHU6+VxuXIu0tM1KTkfVOfq7Lhq7VRanxuFGfccbqbU0ISQWJIeEq7QOIVbk3W
uRWbIQ2cF3VO5tecyvAhR/Tjy+OFbY49gYJs59BOpBCCnVsrSjiZudvlWKms6KA3nflWVXP5nHpi
3nEb90zJUXbmqsCYMF1xayoZK7V0S5jrpymqfIrfzbmWrr1Lk+hj0PV3qkgJCkCkiPvMG3lrSi0H
vcyXNnoRRW49h4rqvem9k1+bzlY/GmzKAj6vvuzp0PZdb6BRq3HlzFb0EqVOfJwV8a3M5j0txM3x
k0oehLJA8UG3Uru7XU9e5qGTtIPzrFvLW6FpQRKOro90yddBCT/YH8Cn0xyiQUWuDNE6nZBbYyF4
j9JAxeMlJbw/2V0Y574bpuFR8GcfnBl6N0ZJQMbQ/+CObo2ZWhdJbZnyJbVS/VjGi+cvRrkHlHwv
zt+UkMgwgdjTnuIFJuBcPSbMMY+VB771xdW7cPDzsm/rQ9wnhfmcW25bBR38JdMFgG9+bGpeN78c
k/hNxFpn7eDIN99SJrs4LCS6wQrjvG5XbC1Sj8Z12d659MShDz31Gdyf9ZubNtNrC3HMnvrw1iJO
maqtjBglk+nqJahVJ+xK0eUvSWc3v7aOFl6Z/y2ywO0zpzgCn0m0nQBr47wgK2KuU5YfPeji1tOw
Xte5VlOb+UvDBLWPELh2cCdzb1Bw41GgT2YGHTQXeFuQTquTGrcc4im0hpdxphtDpNL7kHI0h2qx
9iiJ31+T2xNEzg6vFFmYTIvWK3JzbkPUiu4lRtj31dRmdHxE3EZYVNOrlyMA6GpW7xuoiT7Velle
yducH2NkOX4SmskHhyu4ONTSpPSuBCFyuFcvEsMcAEhF0byUZdf8Bo5Q9xuvy3YO6/Y7kkMDzngP
I3QAULeHVW21cJm8qH3pB7OPT5NtKIg/QWfw0WBPptHkZpLQlv77OqRcwgRh1LjtXlxF6z4VlZWf
Z6PNfsubRT8+fvG2S6KFB76KaiALo5t8uyTGAsZ8VIbypUohS/btRbF+anV1+vrYzPZsErmCJ6CF
jDDyBps958Ig0Fsw09nmgQgGjvqeDDdZIAd+bGpzvykNsBJJyAy+mMT9dkXz4grmIKvlRUSj8ON6
iPwsNbIjzcomQLPrt8fmNisDLQaal3ePzglItdXJa00BiMsz+pdsSVM/rzsNhktod3jc9yDEd0wR
4DHSIb02hOCr4yf6SHVnax5eqj6ajw4rfesLTVyqOvxw0UiioekfU4mHd5xk93YT47a0IcNL9Ze+
gJEAereaKSx7T51d/uAbL0Jfi0Eoemg2yMUNNGOxa68WWq6TDXbROR5DBzHULPkxmEiPWWWtXwuB
R925XfKLbKxSiKOpLGmZ1rmNMRmeMnuT/qIORnhq4qY5LZ2bnD2Rj2/a0g0XpzSLt8bOwz/h9dgr
WGxuHAUekHGSnZyOnrpu95pVnTJ04c0vSmOrRwj9J0gG2w8ncFgh/4BXFhwUZ2aV04PIdPNM4xa0
5VQe58H+22qFfhxtba8mt14P4RGJoqTBh5Jcgmxvj0rIYH+eTa0aMJmjfBq550FtmHstvPVRebdC
ZRFaIckstH5wJsLawkvcJQhVt5bw1q+NOX7RgTf4XWz9BxTz+fG9XrsRaZDonGItQTPv6eqyIcmQ
zg7U+0Fe2JMfObF9nKfY8U0j/9aW8c+Prd3ZRDl0oZO/oeBFg+Z2Exth1baTiSnoGe0/mo0SHrqk
EzuuUX6Kf598wh3ofWjEU6DFGb+PZPyrJKLIiBr43RhEWVn9aVWaeaymZXiaRJg/h6I1fs3TtDx3
1W7Ifs8yAlpUkmSLg9N/u77OCEVhOekYmFoqjlO7tEddtO2RnzOf3cKpPrcTfDahaLxfHu/s2mnK
NRMX0biBK0oOlt9abvKpXoxxHIKsK9UTUHzlgHCD6pfh8lH/jKYWbTUkr3i/SFfXkeWUAEPR+7IL
+nqxv0J1wOS30OKvtTPtTfi9/1+3n5KSEwVwScEvE8iVg/a6XI2TQeuDybBTFT3UpYiDVGnt4Rce
xzw5xuZYpF/dsYmi53kw4sVvpyJ137TBi7WDp4ISCgiqIuU05+oUHS0TjaIdT7vde4Mqs0So8Wht
R3xG0xxHfZr6gDkqcB9IB9afhtStzl6f70GF7tkiLwQmwSGmj7vaEGuokrRFETdICrs69JTSrmMx
xtylevrl8ZHaXlYOMpB05OR5+zcUmlkUayUT5xyprG5/9txO/2XO0w/qtNEuAr6KvAjsLHIAZQ1a
UMOiat3IboOh98JDktv5IbLNbucTrcew/jEDwomkDyvUZW/vh/AW6Mdz5GNqiCvP+qjWzyqipn9P
ETyaXZd2p6y250uMLMiZprR6yio1P3vWMu64wDsfkFm3d7og+mOM+N/+kCK0lil11TbIUrV8s8I6
fW30bqKeVUw7LHV3TEk1FQIblg3b2crb5jz3E5y1XiDSLg/0FDyNsJT+aYnMD7KDsb10NincUwWk
GkLodrsqfSm6dggLN1DzWvOjpk3PUVSHO4/VOqSRVnjjcXOyS42nW1lxTNBBxPJB7PTRGbFmF1xS
Wj3DrB2e23bIfjGJegKvKJJzPdvZ0+MLsfXu1FWZbpMJIcn6urm5FOWA/l3oBAJQ4Ovc21dB2P1C
grOcCRnEeRk07ZPBsMPxseHtI83HkzO+kmuKCd3VmdHDrrWsJXUD08l/jQVE6RDZZjBc5rPfRupe
ELK9+Nx4OOZxZRIDsH4/YflpMlJQJ1CSDB7PqB+Dllfn9HhR72NCt76dEgGnRtLjUTdYlwZjEapE
waoeiEmb/8MoShsfdAO1OtCHsTUExK1qf3RANePIvSn+q7WNSoMKWbjVp9LtjOalKJoqATXJS0QL
vdO1T1nROMkLiPXw+5jQTfBnd+qV57apwtclr+CG9pmasCJo5JI97ozt+QA+TFADHztvFsnt7fGk
NDmTDllaQOuHcZM57FQD5a4pHz9plF7Gc6m0FkgDoVB7cu251naGTbfnhGSdLgZnVMo2rav/Y7h0
8F5HepBr6FX7aLF27i9R6c7f3clxlkPMhvQ7TmZzWLAlBaIYCbMlrHPlWBUiBMZbuzRolnx6yrw4
ObegIZ4fH5Z7VkhzJbiSXHfD3DibYWXRCsoCs1bi8MUMRV8f4EyY852H4o4hRoMZsuECsJw1FJdJ
sE7LljELcrdmjE4tu5OImvjrh5cjGYBAQ3Fa5Lj/7UlpqpJxRyPOgzSaRt9Ije5A0L03vr3x/xT/
mEqidgzOAwCKXOu/4uC6SSxzGsMkqEaomey01l8rHZ4MQ88/qGlIMCJNUSGTQC8mlFbdrTbPkCO3
0zQAVrQcFTGFB9RonA8WGN+tSIAHwAsqjGs+t7Zs4op2TRJgTJCjaHklDtkUV3secJOGsRxeaQnl
pdzBd7rdudId8tIryiQYxsb90mWLecpTYT1Nphq9jo4inuiRajv9i3tG6U+D8ZKsv2Qut0YphYsp
Rf0tiBF7/cE8x/wjd4f4GjtD+rMw7PFzasO6+eGT+F5G4qNJ7Me6mqpaw2xqmZkGha4U51AkKvBe
3ObHrTAHyCQgUEDASMbt0rzFpTprJlngpIlxMiNIL0PN3EPZ3jnvnHPiSYDeNHTXz2Qcx1k/F04W
CH0c0ye0wszlbGRtHB0Kr9jFsd0zR5mPIjvKNrxfq+vlwAviGspYB6KJwmCcePbdVovPoI7KHSe7
eVmo9+JkeY3BwpKlr5xsNQ9124laBKFnjPXRA5GRf2Iywi4OgJh1NGsTr9YJuZZ+eIqMGibAxx9w
u1YURkCwUbySkd660zvUutW7DMQExmAtR3b6T7WuxSEelr07vr0FWGJD31koaWGsXGMUNSVEhp0I
YFkJX2tFMVFld5wvonONYzZZ3rPlLMnHOBxlLgWpBu82M5bQQqxrZfEApNlKuooMbpmemHxsD2IC
FDiIrNy5cHd2EggxVMeMctI6M1e3PMzU0NNCuwqEhoo4xRZ9SQ+jPrbtSevUUNmJWe9sJ61XwmUm
pLh360MKVAAZO494g+dmPGthN19B2syfHcYfP9tLrn1G/Gn44/Fp2cTppKb4ailRQLBOJ+j2uqOh
O2Rl2KaBQ1rwBm2bcVJLXPWUlRALlHXco2KdLXX+BWEodTh1ReHsbLO8fDfBJaOrvHzEl3QzJZHZ
7U+YmX03xsFVXiBPS1Axd1yfx2OvxXjHCk8ertqTwvdU7W6tiFmn+5I04csiovgzY3bfGGhNdzLG
e0ZkC0oWxXlk1ZWRTF86S1h5+FImRX4u57w7GBksrY+/2fZcGoxEgBWV0AOSm9WGZbiUWDfLKJg1
yC0W6CuDqmC8M7aUPZKjrSmcJvUjmfeTNK4x8B7jMaVljFVQMBs2HWwEjGB0thQrgZhnhI/78cq2
p5E0hqOPrhSU7QBjbj+Skothths3D+os149FbhhBzuE7GdE0vSYoyJ01J3aOdRuNpzEaP8jRzUUg
Y+WJYAwch0xJ5dZ8kct3V+mXAOGsXDlWpgF+xKTsMfgoUMx7rHrb04I5qjYMSkrtynWOnDPonnRO
tQRFPpvPce25RzRIktPjPd1+QmaB6AeBGaU4RBB7u6iOmGHM53gJotCmcdIYTut7XUFDKITsa68M
eNeaQy2LHaT4tanydxPS34ozB5oq2ifLHpD7EZzSFrGmb48Xtt0+3jiEzlBCBiBDy/52YV5SjjDq
TwP1cENEFMTTlEEhE2j4YzvbJcm31PQIm3luIIxa2SkB65GpDYERDqqPmmL1nENUcO56dU9e6t6S
SNHITN8L/WtKHq9F7GkBSBI4Sl88q17ZnyMF9tvHC5Ibc+tw5f9PAmhKOZPNu1ZPymQwxqIFjgqq
Hgoxo0StK0aiG5LzcRrOBOvqB8eQuVsSHU2sDMSDZGrdKnTKWJtCt9aCDMjGMUU1+xA1iXPoveyD
IufvpmjuSiZpCRRdjyE3RbGoS5FogTHR0J2HvDijNJjt3KvbbwX33zvTnEUORYkX+NfK11Nyj7NM
jNmV+ldzbktvhg6n28OM3h6+rZVVtobah6IOkO1ctUz3fKHbybEaRMdITrLnjvZM6bfnvFJE1STx
woKsuru6S6N/MkTffp6duf8Qdu6/q+Lb0O+kjsws962p0qmLpDEwNUU9NUjaj36rdHuYx9tz/l8r
YCtRKGDKk5j81ooCTCStOjW7Dqmq+GniPU0d+OvEfu2bbg+Xf3f3YNzmAYHCgox3bUy10rY2suuY
IPDtFcN8CsM+Cdx03PtQd9clGYuA57O2dcpbTdVU0H3MromxvOXIjBtTGfSxZh2aIdwTuLnNZ/7Z
RBpH1DNlKR6O/tt19QNpWlll2ZW0MP7utC2Skno7hpqfau1o+EM5F7nvTUM/HRe4+j4WgfzXvve+
VtnNXXtfCEEyzSjy7NoIxeDc2x08c8DruwMV3ujjd5r2FRMxmkRA4kJuF9s11ZA3KXe6M43srY6Q
Ha6Tcm+q6o7nIOclqyDCkD5qddHs2LUn9KT4fuPkHZMKmrKpGz7mcN83DityCIH4GuzE6kAas6p3
qaZl17jK+2MSOkugkmGcCigyd17I96T2/16Uf2zxElNN4n3UN/CguDKLPMrn/DqI2YMHpKij3+G8
bxlDHrxqOvR11VCtcFA4O4s4zP4uG1pWB61AIO2Y2tryWinW8nfflN5blbqeAjsow8w7Ndd7+07I
DHCSRrokFbz9ukuvaj1DnNk1m1vrh9W54jSOSv/7R17Xf/aCljlQXb4xovLSUfyrlJdOioA4xM2u
s2L/khnwDfWqiQCLRY9b3/vI95YkO7scV4k4W0PVBbodSwU35zVGKPgMR36S+mKe0XZ7vKi7duRh
tXFxXMOVK7U5qBpcYvlVKGF+jMN58GMn2aOjuONDCePetw2uFybibrdOxGOddH2dX5PaeJtMRXmK
4Mf3hzn6Hx5vKtQUaaiTyMLuyqtBhQ+F+2DmV2XJxiNzMvN5LuLp/PFdA7FE1R3Mi2wE364nJ33u
SDnya+m1CPHMKAxMo2H++B+sMISBcwS5veGw4wU14t618+u8VNV5dLPmZPbW3kD+vRMA1PD/W9mo
NPKG1nqk5FdESZLDOAAxzLv5Y3Djfy6P5PuUnWbe0DWZmxOxxLjGSieS8FANmY4nQI708Y7dOWdo
dRKJyrlSGrwrRzBapWL2VTYHcxE11TFvnHB4VTOj+DojnNTvnIK71qTT4bWWerWr/MGJk8S0k3gO
2rGWwPrStBmmzoxjm5jqbx9fGVG2ZPgHJMSw0e2Ji6k9pOFQz4Eu3A5iK6ljzGhE/puWx3sMhrf1
qvdvRRsB7mPqRhJisrpDtTrO5VCDR6KppCwH0+6y7jq49OtPGZBl85SRz6sHN/eyvaBkexjxqw5p
BLkEqd/a7S35woh87eqBWY3zd2usx2NqMUL4eDO3VqigwtfFWSHYhx7ndjOzZmrYzzwM9MheznrI
1JuqDfWHCppyG7Ei0xTpvqkXrw6jopUNXf4+DNxiMT5XVVy/9EqtnRvgRzvv9PaLUQiQZSMwMJYc
N75dUOQu4zyhtxqIHGZlo7aL33VFmJ96M3KPGiLUf9iDUT8/3kX5+29jA1kgpqVAFPneq741qmtt
MU8Z6zMgj1t8u/f6oz7z+Q5DYloHZxiGPez13XXK0jfpOiHWep1wcc+jBsghMJJR9aPJic91UVXH
xq3FeYyj2U9t++vjZd45LMQWEJVIWU3Zcr9dZtGHlt6MthIkkz1elbHrP/EQJzuNp7tWKBJLyLIL
cd3KCt80An2iYiVWplNhJ/qzEari6fFa3t3E6pvRjaTmzTp0sL2rh8tzk1KFujC65C2yJD8jakWd
QCRV034tIstNXjjWGqOt4MsGP2yMsR8PS2rqsW8JFe4IIvMiPLTaLP+MjqP65iXWbF1Qa3Foonpl
k5+ALXaIVunwDJ3rEN3TQ1Jr6Cc/XsrW+cpmJ5EpaBfwNesneJHanKbDSlqBFMfB7iIT3KkjWhgg
l2ovWVnR875fZpkp0XsGDg2GbFWa9cIeygCrjC+LNSEzBtlxJZ49NRIuCt6tpl2HseLHDJrZe9+i
EVrbF35hoT0ptIXiZ1dLy/J1MSxFHIy5zMzCt8J5ic748PGr3ju9cnBnIyxfkx4o0luXhWN6aFp1
Uv+T2EURvtho/o0NYsaO9m2ESmPYOYDb/SQFJMQno+blBLB8e8wtKIaF2qrZJasL8ugOXGbpRflb
S6P+9PjTbR0HjyawcspGdCI3WGy7LI1BSZv80sHz4ufKkp+axlVhTeT0QDnTfPioULpHTBB/T+zO
FNLt0tzao+GDhMRlCJumOC5WmLvHzpnzn3Q9tfYw3++Nqts7JgGZzFYx60CAuB6PDO3ahe4Bc4WZ
Rl3pL70w+l/dcYqcI3M/RgmNbQmb3jEWpsZ4Spu2TACOFmjjz0ZcmNol1frkh9HYVf2cGXVrn7M0
0oxrPIlC860i8spvXpLq07GOHP0vxbDD4lM7gGI/V5GhxIyOpXX5S66TjJ0VY+khK4lJ7d+scvD+
ot4kUl/n93iXpZ/V9ikfYG3Y+cYbfyZHI+iUagz/g5Za+7Oh8Epklcv0Mkyd6c+Okh4zLzd2vuxq
vIxrSfGb80pZRqKXAITdftq27hDANNPp0nh1cZobrb2oMNaf0yYsfKSwdd/I7fpJL63hkuVF/NTO
S/KhUR35G5hlZ3CZ3FBH4mntGhCqLglvEZ4DsK6/wDzb/gx5Vvvz40uzuZ+UPOEKYUYNwBbQGON2
pb1nw5Giec2l08P6OLtzfUiLUH+y1Hiv0bz9drytfDSINuQ8xvqRQNalLdC9bS51rv/orAzo9mLs
zcbJl+bmlrAesk64HiHbA7i7io6yIoZBalmaC1chM0/1whU9Mq5lGUBX2tFiLlax7NNIqeNPA6Qd
KLvWUPZekU0RjF8Be5tkhPHoT63jTQjCW+HYc3spRFW9WbCPPk1pMT4NsbDig+id6Kmc3PyvbLTV
HXnQjRckSwVpItthTCNuRmVnaqhmEy7tJYz779BC9Z/Cvv1mCdcI1DTew1RJH7fabobE4fOToniI
A6wuyri0IawvSXdRqsZ+RguI5ludVnnoJ1URtod5LAfy5cZd9vzhdp0gJmHdeedgABAnD/a/yiZd
31iqMobDpWhSEQEWzViu0AFpDGKo86AJK8TCHl+W7WfFJspSEoXv8cysL0sh6rRLw+nSLgNRS16O
ivpaNiFovGOrCrd9HejCV5/qOs6+VVW77HFWbm8rcQIZO3Ebc7wUz24XXRr2rI2TPVzSWrO+Z7mn
vpjqEl1tgx/1eK3b28pQE65Wgv/gTVtL5uEZ9ToKM/j79WT8aiJ5+WkOiz10xp0dlcUORlVgIAY2
sVqQGEalUXO8qD1nlnII0WbvfAXJmuJUVsPcXCy7c8IvDUkiPVUqrcWOl90eIzmHRqgHTB1nu24z
QWJkwtwwzxcndRVZCEFLSfLXFMkr4HlUcxqni/fo07efUSYZdFklQpCvuQ6XE3cchdYulwjKnCMg
XM/31HA+Rlb97fFXvGcJT4gjkmTIgABuD0y0TP1E3VvFHVr287zU7ckQWvSk1ZO5k/1uXQGAOpXb
IbHMRENyp/91IUE5m0zKC+3i5BY6AV2vw781zPpPhIbJT4Y2lG+josU7V/LOArmHkhSZ2ulWwsnq
c+LdzlMv3ti6z15I1s0oiWi+xNWg7lyJ7WH9h8uVuSPp6tYux4HlrsmFpV+WgkK6Dxw4Js2PRd2d
BZ2ADvnPrEcjVivG36Kx0vbmQu+slcyErjJJOXiRdVHVCfUMYJgaXcxJDC/mHGrHsEgnwCNGuFNk
INvmc9169vc6g3zHyIw3Q3Ha0M3lEk3FJS2ryn7rhG3WFfmQS48qagaUEiJNa9sXHKXqHPQ2NpVf
8jJJo6+iV4ziYnpF93VgzkyrD6MN22Llj2aZtscOsFlycqDWy86Jlw75NxvMlF8Mud+WpKYx5+cb
CWUDtKcrgatEpuP3poIORVwVQcaz7p6zSbQ/jxGjUJktEv44+o9rxoOfJUYxM6bj5Ez8ExiCJB1E
D/YEGU6/zZqiOhSj7Rxbe/5TZFb1ShPTyT5rZqIZl6oc0jdEC6Znz8pNuBStMD2GtXp2FG9pT9ac
pf0BzY/W8+HUmFsfoRTqtGptMBLGj2/cz01eDw2QRCZ3Y9+Yqso9tIrnBJYx8+5rQLQKQx/nA5PD
yt9NNxChR8zu/RhFg+TvlGjeG/D3czLal2iMWuG7vZb/3HQGmZ27DItxcHhK/WgR8ZNRVE5/IJN1
bb/tqh8lxFh+p6PAE9qjdXIJFid/qaF0PU6oMvtzaCwvBC71MXEiLoibj6MfhvZ0GKd07g9dZZ+N
Off81ixV5F7DSjlY7lAkT2Wqx+EfPX/ww5xFnR3aZqYL33t6ViIdE8fpKWv6tgf5XtrjYc77uvaH
bPGc5xx+hsa3mY3pnpJoKZqjkRmiPkFgEGnP1JfCX011ipsjH6fn7pZ9P/FT42Up/Li1qvrQmqrS
vfRaVM5ndS6WdsdvbW4VpJng5yh+gvikYr16ghaEjOpZMVHQbd2YphPynD/raZua/uio7dfH/njz
qvKSSu5KRmeBz+FFbp2kF9eaPpq9eVGoV56stP+el0y0PDayubrMzDKKKScxyV3wVrdGIntOVb6J
iydO2u5kUJSJDou5tCxpyd0v6uxW4cE1h4ZvXStZ+VkpoT3ZSaLkUm4ciPwVUHFJoldC8XU/sXIr
Q6Ft6V4m06W3Hal0+7ymfbXq1A5mL+6Pj1e9/Y6Etox8ay4ysjitVTo+jn2XKEnvUixphXt0oin5
Iy5Drz5SYhdfHhvbfkdSREqxZKO0SsFJ3W6xKjqBJC3K4xDTZAcntRkJLauPMZ2SAsIKhwnSGLoB
1Ifkkv/1pFJFtqIIh3Fpq9TDlYmojU8O7Crezrfa7J1EpctxeQSUgJ+s5z6NKh9CYGvWRcm1xj7k
ZhZ9Gwaj+auzpuTz4627YwvueJ4wQJWcjzVobraqIR4S17g0eitQ9vTc1oZTMte1oxOW+t742vun
uDmHgOApcnj0md4HeFa3Aa4sKkZFTzExqgf4PLzBC301K/rxkxfGU3WcYbf6CXBJkjzrQqfabS3Q
ewdWgdzZsRnFYL9WEdFasChFtceKtoma+HV0+iBdk/kqG3P7iV24bBuefOviUgY+1ZEWvzaNOkEe
oFSUeianfi0aw/4YBfP7yXKZ1Ub0i8CXmvdqUya6ZpGuL/ZFToQ/FQ18J79Gk8idp74Oh+pEFr98
tJuO+AeRGmVimpuSluF2pUaaZc6Y1Mpl6Ez70nYjgwmK+HBRjhKGZMmmWcGc9oYJsLcSt9HC1LtI
VC+f2eq+Ob0I3xav24N7bz8djIPgJMF8w4eKx7ldkFf0bVc6wiNDyvKf+t5xn+Kyc8/CHdujA+D7
Lzuz/nh8eTZOlRIgibbktJBaPmsNlb7rknommLuYRmy8kUbkGgGN5uTMJ8zK/BQrTeHtONaNryPU
lAUocO2AQjdeSEDu2qZ9VPFADgxjZqajBEA13HHHzia8llha6ntQ3wO3oL11u5+9WcbuEKbzpSi1
8JR0hvDTcfjTg4b5q2PM3tGqQvNLVI577d2NYbmpgMnlM0W0up49KmlTlKY1ehdL0+rv3TI5z0bS
FAeAN2hp2BGCnEhkZ7/XZaftBB+bvX03TQMI8QJIRtdJUyFGSrCD6V3CLNRPCRHrycsm43+xQi/t
nQWWXt7qtmsLZGNqayEOQsnaH5XQ9FvP/vADzFr4blDoOrIevp5JntQBjb9O8S6THlaHYdTcY1OP
zdWuqI4/vgb3tg0DJCbURVESWj2/Tj15w2In7qUtUu13qor1awkT3d+Prdw7FxCD4JoRoTY3cAyH
oYJu8eQFp/q9/HDysPtkLG05/gAf7bYH2Ciy8my2heL4laIVPx6bv7dIqWpBNZNICt95ex/muupV
eHI8HsowObTFOJ3Upd8Tvd8Ei3w1fCawXmwwGSd/xb9ijHyuF/gVTfeSw21vHu3YaUHNZUvc+32u
eim8j6b2uwGf5UKXkvF38AHZuIevufMrQIqYhG7U2xnOk5/iX7+CGLyqFNKsS9sPrnXS+6n8BFx6
Vn1YILyr0fax50PZtTChZFex/t0sYuVjIx/yUYR8DFg9NOLgEyhk3P4ITanwDn2LYuuclCczDOsT
PZE9voI7LhzfTZRFuYtp93WFGi3NsdYbl8voDqWfhvVvVaglvmZUv2mz8/GHnu4b3KS8CbLBuA5U
5yTU05lhhIsdD+ob86TRM/Dc7s1o8uTsmGG642q20R2NOyAQRDO0naHbvd3DGmoJCm5peBlKGjRZ
7FrXdEw832nsZad0975Tt5EdcGACY6bZIS0B2HprK5pUpmvLJL62kwsdS0ZQUPtmid6oDz2M8WVy
sjA/20us/z0wHl5/sr3YTXyl1fLveawPwyE27DY6DtpYD9+rMmvFN3XJiLTjMc4Lppnc2TmqkRdZ
n2q2d/qkVUUZPS2mM/0grEMEvRjKPj0OUVmp177o3OqYMRte+pOeRf2xt1sxIL0josk3xpZJXX3g
LvuDaLq3EbZ6CHCdJdX8zOuj9LPZlw6IGKuxk6eaRsZ00FLF6SCeLugs5kVomKexnco/cic1C7ge
GmPgkppDdfAUzfp1EIld+qPXmeKoZvCG+dyRVDzPhr1UvvDsqPc59Thn5qCnORhLp08OTs0D/+F8
Qgp60fmgekSjbt2rXCiZDgIin0uSOPZrMatUQzyFGBMEa/j9o25S0pjgJ0nHIBtZD/iJKYcncLAd
Qtm5PEVl2UIE4u5V3rfOGCsEy4B8oXoEhHt71kQ6laKcYvdS9xSBavoah7Q29/Zt6xvkaBu1fSlh
QFi+ipFbg3Zy27nOpUrG/yhi+TLVIUcap+QbYt4TG7oTwDJ0QzkR3SRYhdc04CQGQGlrPFEdkqHX
yNaUNHDV7LXvk/6UucbyWQuzDwqyvLtZ0B6SW+Cd3mud1WajAI4dd8pFRRKy+aZaY8+FHRlS3sk4
7rzfhJNMhgFDlG3zVYAuRD3GWjNEV3SWxU+FGMLkaI0QCzx3TehmMSowjdb5VukK58vguqPYKRhv
Dw0gZ0n1hTgWTUB79aDYkecMjojCi9336bdqVs2TUQ32Tq32nhXGwrDBYwIKfbXMKbPtxsTtXUbE
PU9JPCUH02z3LsAdxy7nwahdEafSq1kdTc8T5AjQR17aoSlHX3fy5blS4V06KKJMduY9tieTcIf1
QAXKPCHIxNvblielOYqqiK5ol/VXxJvs4wDh9YnJrfiFYl31K4xP1fOHHQnAEVIc+CHkZOsqBmkg
xsyrwY2uGrn3weuaiCB2V/Nwu4/AfWCbowoIopye++3SMvowzYCG2DVpIu3FLNz2F48OkB/rIyXq
xyu6s41Er7TcTWSGoQ5ZrYgifQQey4iuZrYcKrv7w5qh7gaE9WJT8Tu6ys6Fu7s2WluSA4mSxlpr
InFzDdnSLL56o6syYZcn+YFeqvnNE6Qcj9d2x1WyMlo+kk4PWOnq1EdZpSzQoUdXq2NAUVmmX1Oh
/Rna6uBP7bQn9PIOur2NNagSMgYH2JxUmAbQ7WebnCi16yZULqMrtPTQy0z1YltDpPKwJor6W5gN
eE4YIOPsEAHqSvwR6F31NISTp/ptnGvmk5ZBunXq6Ez9FtKk147dqFfjcag6lNFsc67qPx9v0p0P
IidT+b305iiGyH//V1htF1nqGK2wL44RjhdwCH+mQMyCRM93cpWtq6W6hrOj14jMPIWsW0OzRygx
eJl96QB22IwIVsNPBFTTeIgV1/g0NFl/maDC/CzMuP3j8SLv2X6ngCWDh0tz7eaHhudf63L74kbq
dXQG/WC36IP4hdb2PNJMpEn87ytYuerDnhfSJhcsCyPP7+XF21W7ZpHZ01i7F0owyTmFjNynNuvt
nPRb/w7gi2gDj0uiK4cheUlurVh6PVtxZKjBQPhzwmvEflfPe9n7XSskCnhc2fBbM0PFiaYSvLtq
QNDcn2dhLb7RNdnOWt7ZYv7vHv2zGN4oOYlG8M5zcruYeVlQkR8mNVicJprODMaayd9TXujlpZz0
znhy4HAyP3fKPNB7b/4fZ+fV67YRbeFfRIC9vFKFOjrHNS6xXwg7cdjJYS+//n5zci+uRQkiFCDw
ixFvzXBmzy5rrW0JcRyUZGgOdNPj8V2u9nV8EqXo3VOUWUx2iK0wVhRfLerWYvIjkfIXDSRkcVAH
z+Z/GMrF2adtLJgw1wov31jQrW0jk5MYR1l1XNdv00lvGjQlZkT70umLzqTeZznhZ4uCe3mRX7cN
MBhQDKASTFJZv76RZWmwJ/r57IRKeVThhyA8mbk7I6q3pK5umpKKB/gLYvd1BsdnCZOyY0UaYHm/
ECPj6wqU34y6aTdaATc2j1YNZ00KQTIRZJXAmUJPnKJN57PaCm03z7XuOzzA+/v+4caCCKkBJOgS
pgSB+fLIJfkcMS1+ns5d1ZAMNYw8T0ivdtXcFX88agpuqkEb0UZhCgjWyg1apuL1VRrWZzjFOlRL
VfueepPxDAJP2cp++dWXF8mVpXuEDzT11UFcrooSBUX8yWjOgJPnkzWm1Y52cg+yw/1wf1GXUYQ8
e9LrSMiRrCQASby01KEcq6d9U591HXF2P4sKxfaVZlBqnzkGVXEcJi2ujjRY08f6Uq+mAbpSYKdI
RTzhrgqXVVe5Vs+VP9fVrD0B/+0OraI5xyJBUPL+Ki/jiX9NgUJ6lTACn7ieKhi5pmLGwm7OTakU
p9bJvVOnleWu6IthN/SqvaH7c332qTfDEkE2QrYs16cSiTiZ95jFOR694gkMknmIlOHT/UVdH32M
8M0IpGWFb40hBS5VmHW5FOdyVuNvXjQ6e4oB5hOffDw8bkr2KhH/deATre8yE1QSFVGW4oziZb+L
wcn4eRNG+7KKH8P8yE9FuMeB5COBALzq8WRGM6ljOBbn3rZ+GfDOT8yli/aR6Mzg/qKuDwVdUcbE
SNKf7LusXIc361W+mEl9HinT/ixAOFXnVLd7kAham8ZnlHI0a8Nd3bLJgac9JTWbmRFyed2QzjdF
alniHFGD/QRzq92nhZEco1Qk30vk2zfs3TgjUlKEUFriIK703SKLLG4hHThPnpkrfqELZ6HVrNYZ
sBlV/PPwjpI7ojfFf6jqrkHzg+QzGhDAziJXigCUYe7XrvYlnJSnaZnE8b61G2uTsa8kSyHjc6Wk
byejKQCqV4hcqnV5FH2pgfETeROdGOTQaRvmbtxpaIjg35DZoY6z7oC4fbt4Ik9Qp3bz6RMsDsMf
RVNuPDI3Doik8SMvAmSbqqf8+9+CerJ8Br13YY9UauUdNaiCBEHCCjqmoDxlfRE9/EoDISIUIPzE
OxLhX9ozy8RW5z4azsgTu35kWPPZElG78Z7d2DtiaehQIJDwH+vc0RnLytAhDJyndEBJv/DapxRc
7en+gbh+y2CG8K/joGQctVbxTlEY1BMlG84KczAo9s7D3lwyO+hCp9oPbdu+UWZDe9TVS/Y+QHC2
ERdC9/ZyA0s1Se2kYmljoxl/JLoRv29q59v9lV3tH0YsShdyGib7uMbrRrObdGWsDOdoHt3TnKbF
rqQGvOEsblmhnEC8+wpc1WUf57ezV+j0YRVi87ObVfm+K8zBN71lqxFzdW3lJdJh1khalNTqvLTS
xaPTV642IPc7O++iGEWs0KnTd2NZRI9/Gzo+RDh0ZOTrvzKVxkpfF1kznpVRafWzCmpx2sdz/CBT
mUeLFjP1cIAeMNWJRVf1s85URr58OZ4l7/EPRxlq31D6h4W9GbsLlId4F7AvMe/q8WAmUh13DUfN
mqK5Q+mu7586OhWP8ftZDd6Nd5Gde60vramufR8OHU/JdE4423uSx+mFhkWz4U+vzgFW8HKvc1CA
jbir1TAN1Rs6o1HPEAOT3TK2sV8NXi5L1elGHnfTFJeUoJ1OLxfo8sil0LjnWcvVsz03euEXbjgQ
5PKBCHjjpusP92/rZb/zdf8okDH8HHltyibrYzctkHushJUxJyE9qm2vfB/G3vzUFUl8jAlKPkBP
mvaGEf5qQtN7qEn3r3WCwtceHYdlDXlE0KmcELVWYYVq5rNdOd5zpJbJLjGSeuPxuHK4dOhAX3G5
qJPQ2105jNQG4+gwX+isgunczWX/bnTNg6Jn48FxipelqJRHXRRYd/I8GfZCOCQCu/ySiVEVaJlQ
LmmafgK+AUuZQX/eo+NJkLlj68i9SJSBj6zfK3U20pRroJ4VQzCrYHC42RWCh5pw2o1H6/psAgPg
sMCJxjECU71cUcqsZXDluXZWyzL8NXbTeCiFU0HI7rcg7jdMyaySpIvdk+LCl6a8cgDkBvT3HE5V
UvuJOlkHlZG3fhh582PwRnkMkT+SmDwpz4k47updHMsY9++lIYm5kvxjl0ZxNvS634jhr54sXLu8
0xL/Apd9fdibnJGIRZg55ywZy0Mv9MxfwqbasHJ9zkG0yVYFCAhO+bqr7zK3Ig7VzD6j5lIdsyTK
Ot8eM/fATKrkKezHaUfB4GH9N8kZpldBLCPD6TWmroyiLuPZcc6GMEaf01MFiinmjbVdBZy8I6is
SAOIsfHZLg/FYGpMXAl142zUhn6wjTr+kIIeP0MKdV7cyKgefZOJMOiPSPVN2Whay7rEUsCUqKB9
Nuqkfmb6YsVY8zD/et8FXx113kc56wTlK94YtL0uVxWGsLesNMZKFoXfu9ksfa9oxpepX8aNDbw8
gtwnXB89H3Is2D7Q5VYHHZ3SUB01rT8Kdyowgwy/4U/aqGwhvy/X9K8hQmjbYqoH8PL1lxrLkOxg
GYdj42nlMZoGRIRBBbwkFUXQR7bv/0yRhaBRIuf9rNZkRGkMJ2cejmNnHCbDaN9VWjd87JetESy3
No8XkhkxchAL7JfL7xS1TInKWpc1dcj/jV7a+cVsbMmxrZsI8hORGkglBkJoGGGXVmJh6JkHIufY
dmb0HE2mdVQSo4VeoYGHRq/4g10p03On9hvZnDxm/1/He91H8mEeKo6HJNqtjmFdMUBOnxDwhYqt
BFYHRZTCu1AD1Z6afZrW6olhA9oxAoe6t3Mz2si7bhwZGQBzZuAOIaG6KnHUXp+ky4L9rlRKXx0z
2B1JOZ+LUmxhg1Yjf/53ra8SZq9qt+t+pFDMxkhyMR7nkhnnYah7gVI2Q2CYUbunW774vbbMz1NK
x2xievMh0QoFUnLn+JZGv7cvGL5eLpnz6f5ZvnHEwKhQYJQCuTIvXH38rGHA0pCyB12pHZbIrfxh
KMONG/N6zdefGofGm4agCl5nZUaLMztzy348mg0y4iV60W9Nps3uUli0+2w0MjqmrR1MVtvtlFY0
oM/09JA6Tffx/novHfq/3wHvQEULARkH5OvleidgmohIlOPRCWPbzz1Xea6ZtQZDOuyOg1Aem0D7
rz2IabhA2gn06FbBddQoczZSsD7aSYrEeSS5QxrUnt4rtwY7Xx9n3ioSH1mCd+F1ru5xuyyaMmkG
S7PG5Z2RZ97nosqzQ+rp7RZu+LYtmnJMy6IyvlZftbRqTuPJHY+pWZNrtcyM9pFvFi+R0w2f73+y
V8jU5eFhYUhFEpbJSvy6vjqiHqtFObPG7HYJxXM+NFH/dlZbbTzGsdMZX2fIge/VJfQS30LUi+mD
mlXvIqhrYmeA9idl0mmat/ZG5nR9eaS0h9TGYswTrmS14yZS0sKYnfEYWnn2wc3z4RB73mPTs+UR
wgrys6C8XieGrazkZqE0nYeVpSz6s2GXui9Ur9u4ojfXQhFAvgLAUdfE3MyJBptpPNNxmb1/SrPP
d545pRvRwKtu4OpTgn6CewERgrh3rcfZ8KYIRavnozemvfDBeMX1Dnbl0vmT0XoKkLyWiX1VO7ri
YKphVgS5MKImCBW9bp+1edaLfa/GmfmeWLSed1mnJM1Ta1OC92dtaLdqSzcOuqEzsZovIEll6zBz
WBY9boQxHYvJ/Tovtn4w4/Eb8x7G3f1TfmP/CVpQz5KYKT72ylEY0Lxz0w0nQpdK8UXRZrsiBERw
38q1+6OuxHGlJozOBxfq0v2NWj3Z0A3n4yjvSbMwG0Atno0oXHyrMzYwMTI8WX1sYgt0ugho5YyM
1ZKiYiIgF/Z8LJS82Dm9q5d+C7TuYFlz+pzpVnTM2iH5dn+Jr3n1pVnyKvIRhD1oXUDlv1zjkHpZ
19PFP9ZdFf4TxlbXBqaZDqlfebXmAVdRxy+JEuWvWMM+8lNnyLSj12qJd0jsyPxb8VDd2vX5XM5o
H+VG+DZtHDc9qIoJqRA+lB35mhb3yi+315cXGkz5l26psw6RtTRqToVVjuGhVgv3WS+UFN3oRjGq
AECy/WVJQ6X1p3GM9XeFEJBrXXdhvBDjIyxx0vvZLv8oQjHa5x5yZqQdjCkrfqnmMIZBWBhCcDus
ZG42bub18XORkqdU8dpQJaC63DTg5YPNUEWDkV9LeYqXot6RDD82l0W6MhIBNIpMiAugA9e9/NjM
0snRZ+eoFWr2Ft64dq5UsTVW6TqgJWiWqG+6fmiRryF0Xd1oudM5zrFSRPHeLCblOCrR/DbOGE3R
AEH7FjICbG8Ow5Z+4Q3LYOgoQ5Jty7xqVbWrGJNduYPtHk1tONmTmfizMH5aLbOdsvLthJARrOMH
K5Iu20gbnIYgOT5EBppIl99OK119Ku3GOo55o+/hNMzHpNbUjcdu7QmxAgpDarVSuUM0cfUMRbiu
iD6nddQayiFKlLg/u77waEhb8UNZ8OuCTHyUiTX5xxrWNIumSgfqL0c1E9C882n4c07d5ft9R7H2
hSyIYg8ldkIYEJfreCnqS6MBGYy0UdugAdovS/MprMZs9Ot28n64llCHDfd7Yw+lQg3APWolFLVW
X2rMYYXOdm4TMCyj3ydNehxxMwcALlu0klumYAdIoqlGgLYWIR3sstEQ5LKPg2P0frroww6p3ciP
02VrFMWtjZRHz4I9Ao5gHVNb0QJ6Z+nsYzxN+c5Fu/d7JCDwd/YUvh+Xakub8YY9euB4EIgPkA/X
wKOlzC2hSSxEZo6ICNQm9SYtm4NwaNq9Qba48dVu2SNhoClNWE0RUv79b50ffZy0PAQ6dqzTxHnB
SokC7iIC2+nnQ6Ep5af7B/PGpyMdB7UtR5PLqReX9oCmE7JLe+St5deqzvunVivnb2gypqf7pq7y
Ui6BJKSSMxCOAXJZlRi0sUmGrs7DozMNzZ8CCmxV+rkDoePP3hW5+7Ez3cbyXZgl+inW2knzBcM3
xydLi+bniidj2Ak1j9W9XqZmI+umzaPoZOpgZKhSjIdmPVVg+Xb9tv8mhSNRm4pzTKwl35v93O2L
sf11fyfWD6A0IoWUuSycY8ogl0aQP6ZFFrW47tQb9sxUVPzZ3pS+l//K77GJtCJrLUw0lgXTtZU5
EnlaDIZ3zOexfRrzFhWPuFcPk9UP7+cqjJ7MxVEPTq9Hfziw+Q+PLpI3kdoU7Qie4StNnCwVYsj7
NArSkRw0iwztaIvs530jN84Up1O+vDQ/8D/r91cgtFBV3hQFiQLo2p+QxY/8nG5nsm/6xfuhhY1q
BsPYedrH0ESmDFCxZ3XzngmyZetHlatQjxhTr3uZar3/5fQG0o33f+T150YRF79ICQ+sPeidy8+t
JHGYouWKfN002oGRFlbQN4XYAPPftMJOwKzlrlKWvLQC9LsykiWPg7hL6p3a5jGl8Lh6+KuyFljR
RBxIkVEevrRCA392ZtRwAwPhCd+e0nI3Ujf8DztGkYxSGWeXHsnKUxRMxmHCgBoHBQVx/qjd3QQH
7UHeCG0lziVPMhEGfmndshgmL4zMqsGK5iWHFvzvLs26rZl6V9+Ffxk8qU1JhlFN5AmXO+YaYSzS
VIkDJbdRE+495XuNetmP+2fsSuJULsZGZ4CIkAefTuClmQUdyalvwzRQh8L+Z/Ema/msI9pt+QQc
0fs69PLmrAzKor6kwnR/MTm2RUSmZ+wATrhLxmTfTSApfw5V7TIID2H5P0RqMh9vKJzhTRRNS3c2
4nJM/cVi5gQie52R7GYB+cFXjTLRfFWN+g+t2zM+9f7irh4p1iYVVhBkg4kAAPhybbIyKWVaE9ZW
IzhkmtUzc9CWs1IhRP64KVru6Iyi0gFocHW+1SzVhM0crcDK7YTUuBN+QhvFT71ka4DROmXli1EJ
lgACSuu8wfLg/PbUlKljj2PrMX23Lk4dXBXfGqyfuOOPc2m/7w1rw1fe2MXX2iucN27wFetNqWNA
q2abBhY6Kv4ydsubNg9dX7Ztj/d38caZJ+CUwB9iTynjdbm01IviJs3qNBCZngee2ox7KzPKD//B
iiQQE07IJGiVJTSmSUbMNI1AYf7mziiLcu9obbhx+G6uhXyHMoZFXWHd7DGmbkbvlvJUQvbHZApt
3KU2gvH317LO5jgMsjVBJEbGSlls5fGsyarrJNHSYHBwQ7VZms9NDrXC90wFprhutcOvWbPyJ7Ms
mm/3bd9aoWRLkTLLK7aueVbFGGVOg22yn3rvjfq8V6ra3uiA3LRCA0QWaOhlrbnnVT1Wtao4aVBl
sbWvEKfZLUv7qAS93EcajhT9ZPJ/pVyb50a0DIWaBlmBNrCzOHAWFtV79BUkiqWNBBGEYjFB1sqn
o6HVDVqcZ4G+KPEJiRIy8Db/fP+zXKUCyCXSTOc/cPs0EFZGxsQ05mGp86Cr+3BfL1RjOsNCdw1U
EKRy0Wh/3zd47SCoysAZRVJfSuWsc3unQFYTXF4VWHE3vENd2NgLJa3/trN8wxVdLY0giIIJIDpa
jSC25Fn5zfWNkW2OaqNngTYprfpsjr2W+mUUT/bJ1OkXv0zlAM/k/vJuGaWBQHxES8bDuV8ajXpV
eG6MU3Ihiu8hS4+B27X2hxoyFVvLV/jrvsGr/WSVoBEJlsAXy5T10iByTwzbYVJnkE+68A5h7IA8
qmIEbDqzNLagVbeWR/zLeeTtwoGslkcgGyWOOmNNxLOva0P3WbSh+xMXbbwJFbveUge5aVB2inG+
xLbrjkRnw16JTNxG0Uz1GyXUtA8KMPQfoiEpR2m+2Ahwb9mTSs2WSdMAsc3VfeioIGcLeKCgnOe0
ZuilMhj7rovSUzEiXjrVY/706AekNERuQSQqharXxOIozHNFG8IiCMuFrjCKA+fMTZJ3yjxXx/um
rheHKai4EIxJ/K8a420EjSufjDJw+FBQMFTxxXIS2hbZEIXlSZuFeLQMK1WTSdDodlH6gvWhXx7P
iMpTYhYdoM9+jqideJ+By7UbH+36DlCWBw0EHx23TNxxaSRzG31K6CMFk0ZC7SuMFHg/8Nh9Wsxo
+ef+Hl69MCwIjA78I5wmJO2VV4EUVOdzAhmUxo65azKc976pPWVLkUq/itykIQnTBqfNaVzvnKnE
g87pE0Hk5ekfo5207S5c3GQ6EQ47L+M8eplfuUndnks3aaO3uLros3ASdwb8Utfvejsz+p+DnVKf
DfPIMnxThcrkI6Bphe9EWsLTyuNm+gIqx6p2yDlEyxlK3mKcZ5DdNmoxQ2Md+lrTvldu3yMiTgFg
8oTvmGP1aCVdHhSSPtRUiOno5Ky+oVcuy5y3bhEoE10zxKm0NyJNls/3v95VBLSyIm/Ib28CUCcd
kT+j4Ot56Z4oyN1VRa8fh6LIDm7a5exrLD6VtciD+5al47golEjLfEmeBoCwlBEuLQugFC0kai5C
qSQnhstOh1Dv6502CfsjA8nnE1q+ySc30smDBo1j/B/sQ5gjAETNHATuyr4ZjUqt5WVQtnGxU8Yi
/R4r2bQrmBD0VrR6vEPFfX7TKYP3JeHZfzQNpqgv5Y8MHmSoouvCQY/IlL2UGVcUFYon2xiWd31G
mHF/kStKKoV2zMASobgFyUHKV12usvVyGnAQhgOEQkX3pC55Z/lJMrfGE41WMfs2QzWHv+LeUCJf
rZyleCIrrbWz0Ftb9SttdGGYKnYsdiUwf/6MzbbaiRKRZB/Rl0lIOpTKEKzcZGRq65Wz/WQpPVMM
eiNr7I3jKg/95aGRryzvOt6NvH7dQ2WHXCRFc0EleKj8Oc+dXa70n5hnvxzu75zcmLUlGrXyFsKJ
R8/jcuOabGwQZQZKOZiLpfleMisvVWmWQS1VSwyUa5eNb3VrbSiwUEWgxk44vXKkTCZ2lwmhymCu
ovywpMkn5rJ5O0+Pt/AW1y6bEJcXltozdGhkMS/XNkGZ6kneqiBimu9hGE31qIphC6t87VooIhEb
AQCDzUln/dKKvgh36WNDBJ0XfuOlH3bmoB3wo+oOOWF9p1fK+7neUuq+8d3kUWeGNCQ6Kskrq1kb
CTHmk0DIaE4CM9XnXVMjImQuRXRAY3hLhPzGXl7YW7mxYpljwMOjCDKnVZ8WY9D8gbx2I4q+cTYY
9kZMRLGJIHp9GnuXACgdZzk/GkWGfdvkzux3lWrsGfTsbHjmG1tIBxenhNYVZKy1sEIVl1WH/rII
mGoBam0a/5mM6EtSlr+WLvx5/5rd2D6cP80rXCF0v3X8PCFMH2YlURYivc0uqpRqX5jeVuxwbQWi
HLURCYND7m6d55cQ8d0UfH6Qe07rt1PRKehIo5u1cYVv2kEwgUsM0xRO++WRH9Iicx2BnUFvNb+2
F+2EwqKxv79n14eBisgrsJexV9xh+fe/vdltHNqdWy5oTuszkrLhxLN5GCw9NQN7KdwtMsD1caDx
K6tXnD3aVWtESdc3ad+aUx84MRwl323ctjwRM+TJ21DUWfVetFrzGONWvluyuU8LjHUie7XW9ldU
J7dbTZ2pEtslet2JsssXQ6P23W+9kdfbKbFdiNbgLGQBcpXh0D8Taq0pahB2A5IeYZLsBco1Tx2E
rAc1NUDrU/EhD6YFJWmOq3pTxmEvJ6riQdTU076L6vooMZMbp/AVsnTxdvHPk86AkEDPBRSG/KK/
HRA0YvtsceslMMay+arZOPhAK6Ok3cXZGJmHvjSbP+fQ1DtoMZ6xINye5qVxMjLwq9HGr7m6ExQb
6ESBPoXuJKnNlz/GRAZUMfrIDLx+KXdh56jB6BpbHepX8tflmiXnglsOoAC3v9becOa4slXgW8FQ
WNlyaDtk4N+m5pKUe3pUiusndowGUT8yk/YZPKhnEs4zY+2lpei2kPFNWq99VpOmtNVgmZ16gBvS
zcrXrlehy7sUbc0/ShuQwoGp9KP3HIsKgkyOAtZ3UVco1/lmFXXLPnP0Wv/uJYvzpQEtmid+0+fC
2cWLVszPFNDLt1ZRlt2Xwk0hCA/2iJ68KO3WOQghau1UqyAZn3s11bLDMAi7f1swqInZcdWQRrva
MrNhj0S+Lv6uirb7IhXQW+Y2WXET1GmrDb5bKzDGBYN6Fn3n0Qg8z8nctfuI8l0JM8kU7sl15jD/
sERxZxPmh7N9CLUm7D73SY0sIJlUMr5pQR54Rwg1eXxYLKdrDmWZp95+ckZloZQzzeNpMPW+OIUo
Dn42vGVRuTVdbH2vNUf5R1RAuv8sVBEVP0IjzNWX3G1SBpcxGC78+75PvD5lkttGNE+g8coevjxl
k9CmNqUNGLReK/Z2p0U7ZJ+3xjdepaCvqo8SfQvFltbSqtrTILYc4ynsYB5j8Ssp7PIlbWxx6GPm
9C6xoR2ysk4P95d25Z+kURCD0mEQyK81S1IvnhVRmfQwezc8jXalBQUE1d0wMxXtvqmbu0h4TegE
o+2qWhyb5gBDgEuEDs/wUgJtOxuDqv6HBcm2HLAV8DlX0yFnkcd1koV24A2RFNiw80MBUv9YtvPw
8fEFSeoQbEApoLQuf09Z12qidO3ASdv8bW2M4hxa3tbU0qttY7A4wQtTD1BZBmm0cnG12uS9Uo1K
MOS5DrVCCfdA/bRHt42iHxRrODYS3XlVF4vdBRbHqDkBSpzOV1qa4T6pLe84mfXWUParI4cpjgFS
RkRm9CdWD4g6tDyUXuXyTo3hTz0s5nS3TFpyzjokHDYO3bUxOGUsjUY9JT+wyZdX1xVLMUyz4gUl
dJFgsBX3r0JHpC7uKmMrlrn+UpK/hno6nhds+/qtb+xIsdvE9gJOvwCR3FJJqmpvCwV92wzQJV4j
2ORrTpQQbgr41PCCohjh29pp5bcR4+bvH+6bG4f7BdMpSYZrnnKiePhjLfSC0exUEAGERvt06Pq9
yOpmSyTuxpLwq9RJOd7AHdY3CWZSolLYZknMBPJBGTN4Rs+2nvGbVgA60DCQoxDXLczYyFAEqqIw
GCozzPZRVUZ/UZtdtnSKr7eOTyPTKSo/nLh1eJlPdt3PRWoHYZqYfqrDUSnNrjtNamZuYKRvmCJa
B35F/YVzt56/qxJSmSE5TdA26Xggzp53WhLaO0/tm42bdL17jItioiLgaMJnGJGXNwmaLlJQUesF
ou08Xx1Mbxdpm+C8q8Id4RysZyn8CUEOzNylldpxexQeyjCA+myIlzzLGNCatpWrvhOmEYHSZ5bH
uBfm3P5YTDtLD4ujK1uNl+ttJbCFnYxDlMhOT+7FbzGuNVeKoaWTF6gT7lYkvckcccPb9ekmU//W
thK4A00DMGBzAy5NlVaZZsw58gKtaNXuEI+ZWjxNRmVsPb831oQ0GYbIvWGIrjOtsLGixlGrMLD6
ot3lLtWmQhT0A+152j/qO2x8O3kCzVRqzGscc4tjZ1KPqgR6taAbVuvfRhVAZwEm63FLsvRIei+b
mwwov9w9Zgs0TFmto1Pb591R84RzqLPSOY6p8nDSiFuCL8yNxp7rWXJ/fzsTQzjUZa/p0Skz22+Z
C853YnDEQf5fGyWSG0dC1rRIGDEHe2R102KlBPadzNEpMpt211hLvzO9MTrc/0hXmTe/jOBFasQS
xND6vlxPOiWkY6MWnURVHRWAeL4X239X3UDSgsTpfWM3lgQlmSAakUtU3qzVtbaMsoPK0cenOOxd
H9wtVfh+8jbK3q9n+CJPI3bGN9HPoKlIurb6RorO4CvmaSqBqTD3a/QHb0qyd7NqV8P7RTdDxe/T
ZrApyC9p7Vd2qn5MG68v/ax1KV0DoCnzoIptIXZqF3biR5+XjgZ8Fh3kjeDx6jryQBCREHZLNBza
NpfbrzGCrRTMKDohKPZVyPFuUVl8KwuGij249Ww8PlXqYlM2p+BxaSisBvhfmShPk5fFe6dq7YPX
GdXGB746TdIKjHraSZxcWp6XVppZW8rKgvthjHoz7ZB2qDp/GWI5lDJchvy88CO3lGyv95AQiJcW
QDxvE4Jwl0Z7m3m4tpa4ZEzoBO1sb6RmqTGXbTkmZhdtiapc0VBpmOHVpPwwgB7KR6tT7E2aF5f2
4sAHKpY3STFFDEvVin/UGYHRA0S7pPe9bvDKU1qVsXPyvKQad4aixO3RqCH3nO5/2qvHkseJlA3P
RxiIcMcqNSjCxKX94rL+JPzRzQtjlZUzg6++RVOGSrL91agdxuZtdZmvS0DYxWcQxMPEka3ty313
W6P0qijy2AehaT4D5gzfTUJ317eqdiqYOPGseW3ynFf69EHrFf3P0CysT/cXf5Uuyx9BewssGgAh
4JiXPwKdXNOcIt5otxWJeqQu4jYHrygM61TkIWGkG1ft+yxmauGj8DEsOxSCDBya1IJZ3agFLiEs
pNkLMq0WzI0XzkzPd7GG/2IHZ0nCjFgFuizrFdoV8pGdB7e9cX5G2dJ/UJkEvRFCXrlmVkNMQMmQ
uI6+6Mpn0h9NtJazFVTCcV5oxFdP1JXmDf9w0wqQEsZpEORc6XsSqOauHpEbLSCfjMNYZtq4r7Rp
3Oq8XvsEMj3Y0lQn5aBhdXUsJiuiuTAR5JM1JzswcoIx4H29T3NmJ94/gbfWRJ4nldco2BBVXX4f
08uUPsmzkO5Mk/xpw7kMrKzSj//BChI2lGgQAqXsemmlbJuwtKw4DIwhmw+JkaqnXkm35m5f+2+2
7Tcrq20T4H1aEqIwGJ2kfFcuVnUWsakfmQyov6HP7mzs3a3bC0hFQu4ktd1c2XMBrTGHHhcCmLZ/
shf3R1YP0w60Clz6+ZxW4GQe3kep+CK5C69llJXTggOADoVWhEEUz23gqk26jydv+XDfyo3jB9sE
QzbdBep4qzOR1yFyMKkIAyVsowD/553GIlYPnA5rA31505QUr0ESDU7GWnhr7EbCBqOXqZL1eS4n
KstO2hDzlPnGO3PjoKO+AK5ZIhch+ayOIBNk6WxoUxhMrdr4va4YB9XsrccPOhIPMjyESIN/Xb3m
eWPbc5SWSuDlfW0z0ToKX0xDMoQe/kRS1ZIgEc+KCPBqNTzxY+mVcXQCglG8U5gu/5wqwtvNfVt+
v2/qxq2iSSL1TxlpDxF8feZysbChXXzqS1197sLZfSoVpf3o5nb33XKaZqsFJK/NRQCMpDox8Ov6
ZAF9ZbDhnUSSNItPWq5Pwh9rw433ehObkOVtpfmLaDZ0j9VoxeVnI+ucxkcIoW3+7p2+KQ90ttU6
9QWzed/BBTHG9z2iHyiBwRyw/LJhzMmudJwu8hdXDObPwe7DH6EyxR0zc6uJ+hrSeWLfpjoz3tVs
sd2fdu2EkgWtqfHbcNRxMJpo+y6Iulz5y0OawOVha8rqqLVd7B3SrFVh9EeQa+C9DqbqZ+OoZDuj
m/gFozEiTM943/TPEvHwcj97apIHrpID477/5W4cebDGYGjkOAYCTPn3v2V7DdBcc7INkMBjXH1E
AjU9QtP5D6+iDM0BCZElEjSvjmI/OBVIvRld9iq2DlRXil29UOT4D2v5zcrK10Kfsg1S1/gUaukP
s++nvaCOsb9v5IY3oq+PnBHwCCoM65FSyE02McV9jno2jJKULminFtohrpZH1UMoRkoYLq1bnDl1
Innrfv82pTYz1ylPTgi556fUIscYRKoFsnG3sXXXq6IHTqQn/6B6tk4oS1AueWLrySmNI0ZvI/9y
YCrFdDQWcM2PbiBtW5CHsm3xqnFxuaoc8rft5ui2IhZr7KbasQ5e5FgfOtPcGp16fbgxRRNX4lik
0PLKS6Rh3hq1Bco2pnvo80LXvtZ7W4j6W3snObbw9ima0P2+XFDdpUNpJHBOwzKhY5h6/U6fk68I
JW3x5q8tyVoGUrFSUotW++rRhZmaISWoVqfaGRkxAhoEBc+41MZhrxaeupVRr83xfeT7Dt2Grj4B
4Oo+0eTOSjv3wqBwZ5RHXJ0xpqckyiMdb9rHy0Y5aB0qSXPw/0hxaZvABFt9LUvoteo0VNNQhADd
VCTiWRuMfN9WSR80LnTTVs3VjThm/XK9GuUyv+4rjNbVHVOo1aGUiq5WO2vxH4oztIfZaswnAYHh
DVHuln6MXMTvDxf2XokkskjE/LM1m57ZL/MCEVyhOZigISXaX6Wufcnb5v3o5ihaaOJYpOMTc0M2
kqwbH5PcRxYpJfDvSu4jrIEqRNUSnWLdYIJ7QT/54wxguz2Miy22XPGNbZW4J6J5xiVej9+sezNk
cBajBLVoTIEqlET0TBo/V1E2HcfBm6cNB7a+6nJfAT5xbsCFXKuG207MYNsSg1HNIHvPbQTa5EW6
4fxvW3mVoqSUSCZxedVdty4LRNCjkznH0Y5Zp83eVKNH2R6s5RXWynJgDFCE+R/KzmtHbuQKw09E
gDnckuyZ5iRN0kjaG0KRVcwsZj69P65vdroFNXRhw2sDrulihVP/+cP7UQyLd51TC3l0q9RBv2fX
6laJhpQyAgVdkgsd5+9nD9ct6lFkyDv346Qk1VeHlrvdM+IwVB8GoxjxwjQumaj9ZgnuLQ/QfxTd
QPQns1fKYPFXPOqPWlk0B11kzsOqmea1ORaXQN/fnCU0KHlKclbS3TgVKGoKym1R6NxnXds9CwFZ
o+WAPFhCpWW49g46ZqdzLigGzjc3Xw6nBdqieyF8urmddQvMRt/y4+rrzXQth8mcbu3MIfpnxjm8
v5ndsfw+pHJrD4WhRi9eSCW6lFNxvkhZMlD8CSPc8YFTnt4sNdcYRFUcB0c2L7Pw15dxHNrnP1/j
/++/vj/KAGvIYqZZBjRJbfx+mY7mYtmdxUOzWOpaPWwOEfFXgSbb6bU19PqnBqSg3Q5dkydLqszg
2DltvSX5hpyTl8iQWQdtgIx/N/e21z1V42qWKuQ6R3MvXVe5B0FWaHC9D9Me1lzOJUXJFHyfGmx0
I7Nu5y5EOOF312avlB3p04bTfVNkXf1ZTweyajPMetyX1Jk5E6DAd148bJA+k8wyJ3VnbAL733Tc
hHjG+cgtvmV12uZhNtqGVoVTpZn9rWltnsAHKYUugCeBv17nva8NL6gdDCt2Or3FNiTtBv2f1MzW
9aDMee0PopJeCVMHV52oQBPxNAWGRH1paiPGlHB+eLTkaWN7AjB+GU1UkiS7r6Eo1SyPdeN1/s88
a60pXggoNO6wCdicqG/dqY5nIu76+3V0V/26KJtKfxI+iRdxHSz6fCtqPSivC9afF097cHUcaE5l
vRZu0AShK3LbjkDJMxHOA5E3Y0hyd5U97FZE+p0DtR2jisBciwiHl/obZufV+KGYWt8M50VvnGio
Vftz8QDBb4xNW6sn5fv4e9BgIdlDa4ndiIN8QZVWuagB4qVYNu8w+LlkPdppX993WuWNV5rmauaR
GnOuXtYMTD1JVeqWidoKZ47n3TjkZcHF1LyDpFUSA9UXhfEFAzQS4sMW4sv6wCg4dOnQu9V3jX6M
+xVj55RjmbBVYj4LU9ahk5PPcVhxzxbkiy7UVhnMYmOcH3yH9sehxeVCPFLkZETVKA4iQVfecfNH
Y1gtHbM+d8Doo19XhKwl3Mkhnnuj9+7zFfIwIpasNWOeosX8WDpNFvxEVJkFT13XGu1TYE1TGere
ZJF3tlVaXx0LV7O9771wh+6w+NagfijNaaw1TCux5EbUWkQMvwzeEPAB/HaYl5tmGK3+psyH1bhT
SB2a61ILZHZIiRlNRVJwq5tvaDBN88e8WLn3QF6tbhGAZZjjx8UEu7tSWo5ziSgXY/68Qh4bkpK+
nmSv6eOSH3YrjDbB33wR0YaNSm6GQybYTOEk8oZGg6ma5RcQw2zGHXdI/9JoqW9dgaPW4knbUcOr
qocEdxB0XvMoC2aLEnhejfyqWYbpTbWGag5DMAo3Ys1MKtTTIBdAyS1fZeqbvrgqutGq/4GF62Lb
Zy+elphaOTxtbo05eGiXm58SKen3U/Bha/raf65HjNEe9W420V8G9azLLVSb7wIMITugoJFT7Tzo
E62xY+OK2XyrnHJeYxN/+CDEuG//fxqwiogNmYvhZiGEQV619uDo4eCtvX89WdILDoAnaf3SchWb
Yd9b8h9CtweLqLCxH6wrjBjFN15VtTxsRl+kx83YxvYwtdkyf9acQeQHXy9tB+aPGu0hqsQ0Vwdj
NHsPbflctFcC3kn+wTY7zRIhrZisizF4dfPQKv1h/jYTe7QkZoW9WmR7teKNVE+mMmIpZWMc5hSJ
HYYvRaXepjEwyq/+qsslmjYRYFZHJ9f7aVSKhKJwqfxZXtdyMKLJ6hPHnOFs+N3qHyyn7x6tHJZH
VA9ul8WN605BnBci6yN8OfvuKa9qeQtGQqy3iRPLdFOVbi7v0lVtMtw0r8ghzQTj8ORvaGDDuaon
DdVPmv2zg1xEHbpqVlsEJJb2v3ItT19HQ8nlZqvHtByhcZB0XcaerIQdAfxMvgozuokDvi/rQv0T
jpMcqoKIYCfX7w1Z2mti2CUZI+5qSv2jStuFBZBW5bTFbl1oONUGCIDJzzbsQncfmVlzS5oAjfAL
rgHO/G3pRneI68mHdhoOveiIPsYOyr1WQeVaUT0Oc40Wx90sr0T9gFFobDWyz+/yLV1atNmt2o9v
s3a1PIK6WDzKUkkRel1dfsMfa8oKdMFqULH0BpxyN6flb+unqsVir18617jtUk2MyWaXLrPY9qrW
CVNHyeyHBJ2b/o2+mY1xExRV8xpAfJluhLH2dSiDTdxU3aJrx5xZda7aZezccM4ZJibW2vjcB3Yx
RgsxNjTqbDHKmFj4zr0vuHS1B5mxIpaw09HE3fu2csybrhum7Lr2ct/7lhdpvj2sizn13Fidqfrj
kq9+iyH1BG3mKXWDVH1Aj2I+B03Bw7re7OGTP9nG9xTL2iysuZnSiICbmXTWsfpMDSEe22m0q1C1
9CeOmtTdz0iupreurpclAsHc7DsSXTznhs7KJEO5LNOvvNucn+m8TPnRzseuONbrxBySHdnrPJ4C
B2OVh8Kzl/VNGRMKDohHmX/lV1vGLrLE5npMk5uOz6WzWvLWHwy5dmHHfVyRFNIu7j1srKn4UaLY
ti3sNC1VvRlwyyuIzmr1GqLMatecQnbcVl23EN+qZ6ELfwiLId3s6xGPLXN77PZ/eCubvMCdQitb
exSsW5gcV0GtxinSMRb5XrupQ1jYBMU4zPt80O61zhoejR4E80bzZJft5ZBThHmXmSOVRV3rsbWN
zjdtGSSGP7nMne82cWpFRMSFaJ+11GnL0HHhkt2PqZC9GTuEbfwy5tx4ZT9p6Vs9qUoeVsOU+a+C
4nSJaqiwf9uLcmmHU2NDQPTpBsDkeF8JdrgCO9Kw5VHv+vEWn5Utwh/LfJBp7V1Aj35T3IKGQcuH
60iP7hSv7HGBGhrTk8elXn5QB3ZxQ6vwAhLxu0F4nNOJ3NW4QCDvf4/uDLmmMn4P1o71o+Zp3Elu
vX39cwV9/kaGXMaTfH+V79YwJ88hrs3OpqOOBrx15KNeZt6b5rQGRpu9U9xLu7Mv0EZ+NyCNdMiO
xKNRu5/AR7Zyi8Wa1wL4yMnvzDIzbjrqwRtS2Iar2lu75M8/8DfTyFMZS+fdyQuTvZNlka1oUzJt
KI/U/erKnEeRmNKYL0zjb0eBCLMbI0DCOqXc5PpiWJXNr2r9iYdDXlFZ6LMqPv/5x5w/Xg0y5YjZ
2FEbIhz3//0/YCxVsk7Rt9ZHk8ovbh3NjegkQZorLTf+81C/+UXvhjqZN8OSxgoAWB8rDoj7RZT1
P7o/X0L+z5/IvMCxTIb6x74FJ33/g7RmydtlnaqjRGyTVM5IQ8TYnOfVr7s36Q56nC+FfQFuO/9p
9F53wT4baxdDnaz5dtTV5OV1fVTGkou4N8d0f9bol7RqZ19r527C6XXBMpDVn9Ir663l/WO0zXHx
uBMzzS+/cTxbeElW28ufv9bZrmIKbQiUcDP28+90HosWX2bAmeE4ppRLtqYXyIHmN3zs8dO1/lrI
gLkfQlr0pi4gwx4t/P6zua1UyxyYDKeVXSSWrd99R/Bod0bjAip0Nomc6RwUYFAAapgsnjzw9bXP
iRxw6MMXq3fgmeq+BnMpb5q1HH7+eRLPhuIG4WNBzEC4y5gn66KbpG5WjS2OTmb4S+yQ8PHc6ouv
x+umaxegi98NhgAaQ3KavVAqT/aXiUweuVYqjj62MRpXvZW9Nrzz16iFLneJLX82Gq4OKLagSAPb
42p68tMCFEfeuDGLQ8AIxejLcCwLed3k7SXb6t8MtWOGUMxxqKEtf/LBtKWZRtENxtGwU/IRDEpW
uYueJkdessnyWWbvwB/iQwgrAabnacntdXKXGAZ55zUNgeO42oZK4BGbX2u999rQzLL8zRJm+iQy
fuiBZG1ZHf68XM6OkX10mgRwAqCjYOzwfhNURjZISzB6BsJzBczkUXa5l2hnvxsFujKQJWOQobPP
wX+OfN7ZrQMsYh71kmYAhp1jrOMKcuFIPD0/wEO5HfHhhjXKHXlKIuZIbHeNq3+casNPGqvbktIe
f47I8q/ssb40dadrBFHK3mZhMTIY9m0nP2rAQc1b6io9QoNprprNX2PdUupaBMTS/91XYigoqv+2
li3Q0FOHcbmM8IVWoFfqXycqYaQmo1Liwijn87dbGHBs7I7BvBT2H/yfrxRgghxoi+sfF+F+GYRx
11duEwKPPM3ull0Y7HRJ+MSf75cKZzAHPv/wfjBZ47ecmpt1hFnQzvGwElsfNbLMv/556v6Pnv53
g+3uo+g9ORX3vD5MfN6PZA4lj4nAz5LSrLm1rni/zXqe6E4ldzhp7fzpk2O34/bad9tif15aszZk
yH8jrQe6uYUTuw6CwQdZ0v6/Ry0olshJl6xOiBTZjMdK5GVxHIF6wKICEsQOTU7CcTjDbKu/TyXE
hQiCs95/QM4plqQRNKYOhpd3MprMTqQxIJHQXgez9UmSbNemOKyppU2Hhuomd8Og1OdfI68BO25K
s+KpXHS+c5xmIl6jJrOMGXuBsc/vt6Ws5V3TdhgkNU7AteYXmyWidoXxgxiwaLMHL8MA8OCM6axC
WerWeuuUSBvwUZZ0Ij94vedXH0RfWe6jSRIkuXGZSqvImNcMvrPP6/1WVHWnPa9OIO0b1ozX3Np5
nlXhZlnrV17grX4Qk1cvDwZO9X5CnxNySWgoNKpHB4G9+lVsC1AEsKaNA37tpSpKi6KorgRa4Dze
eFoZh6zeY1pE6Xu/INTxq2dsXMdEz6tuvNqqtQwigmPSb6IsMf2zBIEn4eprThnOq0tYkhzN2b/u
U9P4ypKvK+KRZa2O+uYQZY+Ajkztri8H/XluVvdVm6e1fBzK1NEOMi2ar6im9F9yMLPnNdcVhmtY
kYIua3uWn1Msc4/rxiA/SvDQIPZct3vOvW15VI02IlRzFu1uWAdnvqpJiRR4nHB9hea0dm3kVTXK
2dIh7DuqzKkM7orSc77rFSj1gaK7ND6BtNjrXdYG6TfME/M0NhpbDlFQBGITmKR4mx8Vk9O/1m6L
YBtzf6UiXVVBFxvGPIPNIjmT0zV5FwG+0brQ21ehB2t9i4nmTH5ztlbT9dyh4LsVqW39Myt7K7+5
mfCrI9Baqx0de7XK5yngYCM2Qze1sO+84FG522Rt0WRowviI+NN8rarVzq9KjHLqLGw4FtN//Lbz
858gqtXHXIp8vNabYnY+rBmtoli3W7rS9ZbzSdYNt+7nWuV9FlWaQ0DPJBdjo5LQG7wetFajvWSW
g39fi7oYH5pc0/+pNpgjR1M0fj5FeP1542OwKK/9Pgd1/maT/JN9mJa6e5n91TBealTnikZmsQI1
5cvmJr7qWgTMujeXb05QrE689oFBEB847K+FltsUruZIjBwp4ZYeBrqmL3eN3VfdXeFN8hV7F13S
2Gblh1a+pu7rMlfB8EuaKbzRZS11Eaoprd9mW7bDQ4ZPoHvl6qOuX/td4To3TQff9A5qYW0/5U2q
7i27dbBedNEj3zep6GVs9KjPAIQ68DeLLsL22KJ7LF4B+NmNJeiyEbK8hMdNQDV972R++wFndJob
Ds4BKhJWagShgQdwdSi1AiU3gWXYQgFHN8mcEcV6MFPQ2IOno9qLpF1XVjhYet7FYOig9MKT/ndd
c7biFmBOOFcrl6uIhiown3BhKp14E9VQYoRgDniv+/4AoDRnvYqseeeJAbv4Hxa7pIPheqs7ESy3
tnC/R6uZImn29IfsUeun0BkqcKI2c5UV+5B+CWXx/CJPZrOr/F1igU1e57rD0fNTWUZSaOR6jIV0
8HLxzFxEirbHD3MmhSFUCMZpCYK45ZGTZ9uL5O4SB8tS+ofM4HF7sAzZPSBdZnanYlAJCU3dd7eH
S3iwLWk/og9vClzFt6qM1kXfvneboBHp4B+TmBZGcAcxBD7wkbFVobaSmXHw8rY9YE2+fcrGrDRv
rdVMrWsPzPpnoakKI5GpmRzOYit1Y00s3qcFHnMXrVxLRlg2xXBPmVd9GVuT1B1h5hMwrNk9GbTD
fuCXvn0b6kl8Ngfw/UgForOi3htcZs4oyiqeTa4HHqEeAKnUne+FktmXvPDnIBoGpMhk1pjTHGob
OswYOMYXt3Narj85PK02hLUyG2FjLwYdNHRrYywnvf3kjJsfEJeybegBavHJ97S0iuWC58YhH/0c
dt9E/DYWSxWQi7C7J7urgq+zpRozWpy2uu3pGG6w/EV3IwNzNOKlxPiddAVz60MjSGd5CHJlfsO6
CBd/3nfMpwi0zAiLPAjW0FEAnxASaaRfzyD8KQWxZ80HU0k/iOiMbHTwTXdq4xKK+G1KYsP3at4m
nuEyn0JmFfXKSn7tj1LqlZ0UrjEW0eA2sBEbSqgPTgGB+mCVSM0iKT3/h2e25kfPXnUtzFjCNNJM
3vLjVvUKzs40cQB3UoNPGKSOE8t0nvpwIEGZ3FoO73/S0fMsYGO9+BkMs/klnYmdOZT9MH6aJkUT
dWq94GOZrd6LV48l4bPTVt6l2wjZye/GUUXIqfPlRvQNnR0NlsYXcq5M/uOMQXW89URLxV1mLPcI
RocyHqF3H7UmYGZQsHH/+p7ib8RNo5bxmDlcGDz5eoP7rFn8kBWiP3W22/7oM+5u2A+5WUVpzeVz
6HxtfeLLzZ+Gvna00MhV+2KSMNOFygOHDZXKrPs8W7zlEHR9Xsc6pJQxbODGEreD1uxTQ7LcFOaz
2O9VHScuPmbacTBMeVseYMqJBzUPmG5uQoln3c4HcY2gzEl49FUWIlSvc8J+Tl1x5VZj/VK2ysN3
ei1B/ycTny/8tQYOmiXnffmsqqo6QAhIy7j0a+el8+gKhoPqrTJa5tV5lr02YwWMubJ/tWl24+GY
WlqftY0dwk8fWxn5vd68las7YC2Hc+WPZm18FSE6nmhgpBuiA2OkC3ur+rX6qmFD5rBZjIB9m/pS
P6xebzHD2rJ+tSrdSEPhNk16gANa6Ne0IrFDWBaTvlwhhSpC8sS4lrvWrkasOdytiIyubm/oFKxF
qOZS4EYygVBFmND1z5iDrzSooePeY9k8FoDTTueH5NDoRdxvnS+jdvSc/nobmbNDsdm5igKbEL9o
0Yb1F/bYzkeFp9znihbwY20HU0+/a1JDqAJ3a8K6mVZu26nofgJbjT91oI+AM7u33toOgsCNrte6
eS2mqb2z+g16Lvoobs1N2bSC3NSV9HHbunqh8Go/VkXdf3FSE1mPZZTTE4mfXX3Fa917KbvZ+ORj
ru6F0wzCEyIcoMzNq1V78aAMPE8EJGNxrAosCoxFF2SnCWvRDuAN1t0mba+PK2fDcryZtnqgJ7Ux
SUp1NCBSx02XvafZ3RTUx+MHadRBRmBEWTzn+uDjOL1UpnHcmnKu4mnWlo7twd0XWZNr/jBXjsC4
Vdv8xQ1U+op9a9BwplNThcNmkoVq47Y2hUZvdOb11gezJiJ3cdbqmFv+IK9HrWY3wj2V47GdnGL+
PuJmst5TgNtanFtiMl7TdcHslV+r0mPXFeN2xSyV1fVSZS4flOw86MujrdIvUDTE+oHCIW8+2Y6m
tEPtL7aKxkDly10LH6h/QtvpdrGrT0aadKZd2k1IoCOHdzg2+eAfGt2UVSRUL7JPS5t3NMS5T767
abClb2iJZ9oudarVh0HXZ/QMU6EGRGBcI/fQluwuzkzl+W/pbrp1ZbXmUB8qf+iKmzFzhXmYsQ3Y
rty0MP07mybd8NUZ/F476H5hBlekqPXudwRDI1NgaGsWZnU7luTyqiFJc+jgX5yayLGHIMu0LdnW
dTYTQhPXT4r1oz7a3ma0WVgg5WjvK8SB7gPMDvuVZ7apHZik3BVhtqT1GGmK2K0EE+Sgv3X7jpcO
jtX1mKjZqIvbWTNKHz/AufbvlEPyYeRNueNeyYI2Ldd1Q7kJuz3LIz0f2+VIEeHNADBtW8cGT6v5
G80GzXrDkmiFAGGmuX/nUYB+7Bp4+HunsuaybAxeH7nd1DzaNHC2z+S0ltnrqO25MJHG86WJqqbp
mzcHlagRASB33HEZKaQTXp/DOB/aZdKar2s1IrkjUaYNbm1eq9YDyX5aed2upljorNm19oA5D6l1
LEXbZMkLX8+CwyKbpUxqjsvpwVgqSj9L62b/lkTkOdhiv4Lk+nEmz2uNO7LGytBMnca5hRMj1VVe
Bc52RC7h4DnJG7z+UZmSuGHCr8ctzJwpNSKo/HZ1VUPKzWN/5gn7Utptv+K7sXruQ1G03hhvy0A2
HWyEbf3Zdgvdq3CpV2y/lr62xQGGl+/f1NOSd4cm09Wz6rXGuqaj2PKS8YueHPhWQLV6AFoz+EO3
WgVXmrXmYg6JMQjaG7duguYC/HCGdewSZiYcORFsfXjN70GBCQ8kQx+3ItlEZ76avPvf6Pq133xt
zF+I0LyUFnwOd9DD0HcDRyCPANXK+/HatFNWSgcnmXvNitzW81/auq4vgB1nkBRGWzp3EIxKgETu
3vejuHXabDSzy0TC2uKeWEn4C62hFZCIsMC9ZHpw/qMAmndvSBjU3i4KfD/c0i0BBJZSJla6EWUn
glH94+P49reqXXoBGDvAxNt1jbuc9v04dgtGQ0M5x80J79lM9KxGE0C0UsUlovv5ukAlQCwdDkcs
Coj174dq03QYDKJgEq1quriwg/HVMLo+nlxpvaWBf4lieP7F/jVf3n8bDQDo0+/HG9zVHrZszBNX
cRyU2zzXWAHW+t1Q1dqXP0Nhvx0L/ziQRDhcZ403AawXpK6RJ2pVGV3wvKmiXf7zKibhvPztWHRi
gelBl1G8gsC9/12OP1Zu1dplgh+lddPTE3iggNJuZ0q+C1t5x+/e43t70xcvQNQwoPX6yaIvzHUu
WBdl0g2VNA5TIU33m+xSCGwbCNajanHI+GBOaZHfTaIpn/WhnabjX//e3csekQmAOufJyXfcdqll
xoswsfpWEOooxjdjQCgW5g7X5p/HOt92JNBjgY4tITR7iFXv5xZGDp4LAvix3absauldJ/YW6V79
eZQzg2sYCBSVyOHJSN31lifDpPwJrlmZVdLM8JJAz2hSxGulT3kEr85/HQKS4hPeYbILm1kt652P
7dv2gadlblOUZZt+3Fbf/WjMYsDstCC5Nh7wOZJxyo263FCt+91bquWzjitRVgRFHAivXF5rr/W6
g9Mta3NsF31YMAofu/nVaH1nugsoxNKDrZq/jV79/w9GfsLMGlBp9v3zX/zbQsiK91OVyLEeD3WW
phHF3EfA/z7589ye70Ss6zlf2BnIINkm70eypK+PYPBVMhuNuDe87cvmSX6ZWj/9/UDYc3Gw0OHB
+vakuSRtvzF0yvYEWswcpanuH2ruukggJbywXva/+f025Lj0TH4XzQOO0JOTc1kKkJO6bJKgDpx7
JFZBVJT9GzbPS0KVaR0g7/3686873whoMPZjGk8SLvEzdgmP7AbwskrSdPbi0cpGqsnJ+uuPBX5G
rx0ghB4Zfc73H6vQNexvcq9OiOGQhB3NQ3kj2BJrbGHHceEwO5/FvXmFotWmmqJGOVmDmYO+KqtB
6PZDy481t8H9RBljf8y2PgMKVI5RYnoVrH8bUbWnhmHly7/gu7MmTxoytuKHFcvYJB41bh5WimZM
OHS+uVw4vs4W/94tZo/h47bvtDMbBsN2Nx3mY7Km6xraKfQ8Pw3qSOOEvjDU2W3OAYlKco/dgOZ0
1mRyVog6nquvybo05q9lqdyoGhuXpEGjo0pup6e/XJCMg/QTpQ5uHzz7TpZKZimsL7RxS0Zbzgc9
qLXYsyv7who5W/a7dhq9O9sa9wXj1BBZgJFIQ+cBNeGI+L1Ni/UzTjWjd4G0cLYUMaFFgQFHwt0/
1mkStbPU0pwbR0/SGa1MPgRdMpZoXMOqLrYwp+mVhbPMtp9/O4e7fQVbjusc5olzsg6DApyDMAWV
rEOgrvb026htS/nXX2o/MphB2FvQZ07nkG9ojSWcT+p/7Nv7BWC414pLvI/zL7VfJUwgqxxu0Olu
riW4TOHXfWLb2hiv4+BFEAr6+M8zdv6h9m3EMLD5aOucvmWqsiuAvrs+0dXiRbnC0nQubrOsuPUh
kEelsi+dUuf7iinb60iDf9uXyfsj0ZU23bGFa1HLx/W5Ut1wHWSLumq81EqGopkvHMHn8+hR5kCA
25c9L5yTuwWR22BsujEleR9kkUe2dQhddvzreaQM5zUIUYEzgwrg/a9i8iw8F7whwb0i++VJi/IN
55asi8aJ4OcjrcTgyagb+5JD8v5//O7q3M/6/bjgksFd4NRqf+rTsZmWErHi1qy/dGtqD4Oot1t9
NarjShWIz26RO28Gz+TrP6+d85ndh8aDkhWPzOnfIvA/Nc/QVHm+9XJO9IArtKzHNTFzugJ/HuX8
yGeU4N/UV16LdJPfz6wohDKHapoTqQxa7viz3VkdXeKg3y69SX83FN40cFqhdxEeebI0DZ8UCR4a
c2K2lh3qy6IOqy+9SKX+pQr57OHBZ+O9zYJEWM4C3XfJf+YO446GmidHVGCU+Re0hFlL+9bVlgif
KdJu0m5LPxje6HydxDKVkZ4NzV8SUblA/2VEQSBieqGJvP8TBkVW4YydcjILdC9X5oSh9tdSB6/2
KmdYP8x0LrsL+tffLRnYG/tRg0obZu/7Ma1BmsNIJyzxbXBBfUTsSMCG99dbHiIK/u7IiTFdP4My
ViC/dCwZRUMBcmgaRc++HF7+vC7P7N/2+eOugYbKTWAj8Xv/Wzz63zW+FVMiPIEwu9Z6TrHUWeft
AZTWHsPKGoxH7FlWg4NVL9NwdV287kov0/orgwaQuk5LBVFWNO08hMOiRHFAD2Dkl4w6+EtOzwgC
agAJ8FDH4+9kXW+a7GykK1PCQp6fheH2P8tmkhdm/V8rk5Nh2KacBjAxITefVoFk8RWuIKYvgaZr
ZPx7CzOk1pH9hEL0YxMV+lLJGPtsVx47e1u/zyYmEVdkk/R61Dh+eumt9JvlBjXM4VC2ARM4Pd5/
IiPvFm+g70iRX/tXhat3t3iYqguV4vkdusc94yzEG8bmAXNyw3jFRhtNcmxsoy0yvrIujWhRpRmE
osPa4x4yydbdOpKWxYXD8Xc/ELLhzlLa7fFP1fpFCg1qTYsl8QI13ALFPwV5pf5+01LqgGvZ+3sT
EPL9LNaWmc1zLpek7Fdc/oVRHTqNY/jP++n88MVSlpua83AHOs8ggwXKSNasSFMHKsMYpZmXhx4B
AM7BI4f+b21zceuCBA0QsnPJd5Ly+x9lE2y9FGRSJEY91di3lTwg5GraNylq2AumZ/+us3c7g8Fg
/PMmY4ngJnIyg0WdkoGbWV6Sd377S9J8qa/Hofe1oz5x8sdo8DTveWiM4s3CQc+KBJb5ZVQRq9DS
tXWKLwJRApjimonqA3eD1z6uU9F+1ExbDVFXFeKZYKcAzb3sRvejm1n5J73fjDSehqkdbs2hKOpI
8sz9Mm2z9GNaFNUP2uNllZRBWX6yhEOndiZYQYvxykL04ljr3CQKBxYHsodeyFf6SjZBGfRG6yvl
LkH2eUPz9tPehtL8TkBgVSZjvWbTk1n7lAEd+u+RIFBN2s8bYZrd7cjjA4aVSVV7GLe0HyLboMUQ
Tos3XYqZOduUTLlNmb5ne++AzMmmrMZxFrm0nEQb9I/Yc9qcstO1VrQoHkvSXr1WXTj/zhYwI3LA
gsjwoXdx/fsV5UjH36ahcxMa7qtx1XscCmGGYExG1pZNf119wauncsRbGsKqxQZ9P5y0Z1Wu8J2S
0vHxdWhhtwxV+v3Pm/KsWGcQikvyXzjQ98v0/SDcF4OYiNJONGIno7E2ekkb2hzu7EJ0j3pVuBdO
gbMDjQHtfRp5wrErTy2lsHUIWl9MPBwD0iXsFB4KVt3mhU/121EQ+6D62Ts59smnmkURoMMM9MSf
iulxgSr5cZ2zS4Ks342CBQEu1sC6zv84O4/luI12DV9RVyGHLSZiSEkUFe0NSrJs5JwauPrzQGej
wUwNir9teWGV1exGhy+8gcrM9eLR+I5KHcK0H+lafU6UYvbAtWx1HW63Hewonh5soJcYfC1Lqrnh
yH6LTB+auXYQdF93mVqAEzD0rYfudkKwb37XmKj1EMCttpwNUoHDr5l+I5d+oYQFmKDnu1GiuJ0Q
BTMqqOSHhIk3bY1FAzTUutnxjUDG2WfFTXFjM9WkSn+ht2O8Pt7ht3PiGTA5syZPAe/OaisM9DpG
2dSOv2iofwPjG3/N0mlLieXuKCTauq7b/Fo7IBZ93VZVMDp+rzr913qI+idVxPLr47n8PvPX7wxb
jdiLVh7/INJwveNwvlUMSPmuTzUYliEU/C4+TpDR6h0sRV2/2Prk/NtJNf07EPWQnKJQ6X4WMVS7
IyCgWQWtnAXq8fGPdeeDwg9YdDIX5WF+Xf9UY56FTh3kWAOmamS9yHEe2nNu5un8ZQJQ9e/j0e4s
NYBtJKe4Fqmc3DCB2nCo6lEymhWbO86LebSQv9k/HuXenOD94HBHHR7e2/L7f+RvfdSXShq0rj9i
0AtSMlF8idgB+Ne+24jxbl8yfDgoVcFKwOCb7PR6qCVyAKXCRzWNJD85hGLejIzKJW6UwhOhqfyr
x5uH8M4qGtSeKDuhRbPwBq4HLausVKCgBX4PAnVXKVm+U/pxS9P09nnBGWvxggPDg3bJGl4fAU3s
VD0I/Ahm8/syjtN/UG1HN3tAJrGmLLTxnN1ZSgLLRRZcpdsA++16VtUoA8NERcTvwt71hIIqhRJa
yWeFUuTeVRvtqRyHZssN8d5aIseIJzbmFlAGVx9QMdshCsYk8IuMl9pxRuXkavMWF+juKBDoEZay
6bitpWgn5EIMfAoCX5+zf5CaGQ9R7bw5s8aqGbsUHhvK/fRplh/ij22fK42dEqULf5COtp8NTRyz
zEq34mX+lNU1RgSFXPxCMYaMtlqwqIaExqMmfGlo8a7RzPyYWzMM1rn4+fgY39sQf460etEUE+2Q
MGAkt0LjzEbo4ilUTI5wXzo5GLQWG9MsEO3h8bB3bg/uZwpMEAhNGr+rR0crMKGNVJYxG+LgJzUE
td2NfVPPO2usmx9vHgwmGuYtS2eS/vIqDCEKxvGOKr1vEIK86GoJgraY8n3fKuZGSenOHqT9Q2RB
CY3bfs1VnGN9BlBkB34smwC1mBqpBWm9Vd6fd5R6OMUXHlO4kes6Q+zijtVKQ/ho2gOlVRKA6VYv
z29eNpeZIPROeLVUOa+3eifS0gqnOLwEepstBrruIS8b/bmkj/HyeKjbaxAQAncsCQQkfvb99VB9
Hw9ga+fJ72X0tyGDf91Ef52VEs+TLD09Hut26zEWVg+LTKyyICyux9JqTL/CYZx8iH06PWqk5JGM
d1BDcsf946FudwNDLcLYJNgww9fNzym2Yic1NQqMmTXuGiCC+3ju3iqa+buZpVBzQvSAuu268x5W
JZHVNBp+LtRuX9rRP93sWsAiZbnxEN/Oh/oOlVKbvyii3ciZjSVcFpXcBJWa+QU/vvSSuq3cqLbc
fiDeeRpzpCbUktBzuP5AqR3EETZpmh90kXGsWmxl3dkpvEydtwxm70wIOzYIzHwgWuH28vt/3Ob0
uws7b6TuwwteFG0ccMUytTfi+dtRoAYu3GWWjmjCXu7gP0aJJWB3VD4sP6XIgXaY/WLb2JO/da8R
95ICwfyGSEd7+HoQVJ5mvbQT228j9b/ODOOzkUpjI5C9fS0YZJkCxEPC+HXrKghHBGaq1vYR3CkG
T68EnKjUmr+RIgtw36ijoCoC7POtyoCLGrvKjuBCWviVayL92Ak1bRrQCbJp63Nk969KXwUbs7v9
ToCuiM4p9VFPABd1vYSBkyHgUHWEKRX5QiNl4Ila6TfunzujkKwuur3A3W0KbNejcCtFOaWlwDcm
s9gPZlnswhZWxePtQImCP+c6hlh43lzf4K6pJ2qrY6TAEaqjKg78rJO2uxfJYKvndlCjnwgudF/D
Whq/CqNUxFGPuoUOjpB/7SzmZu4E+sQEsL6z00HL3mkxRaPXJqvE8Hnp34tjkAS9/k6jCVwcUjsr
go8kqo51GJVA7Y4h+lACMpKi9+8A6FXm0aEtFkGqzCmoqVoJ5yIs0nZ8gsY2TidUb3roiG7upoe5
Cm1jr3SNCWQ9Lvv2gnxnpj6bk9lZmZeUVZseYBT206lHsWY+W4OaBQdMKw3jiyHE+DUem9yEwYeq
3McKDTnjXOgiGvd2EwAWVyY9z+S+l4M1n7NZzUxflxRcdmabN3S7pqhuXyf8pXWIXHX7X5PLtnlX
lgltRK3pwi+jQDh7PyjBHH7oRh3TgxwuarOfuYVnWAwAivd23ZifB0tW4dnShfYBP4GE4j/xpHEo
bMgFH6StFR9bjRm/C0dNT48WqtH1ubeNeTy4cSZRGdIyw/UHA+2zZI+UfjZ5ZSHQilKTCdkhO+/6
L0M8TH8nVYd0lJj7zNwNiWpmr1Kn74PHqD5CpePiAa+YAcPB6Aq1V4nPp84jxKsFUtOOZ/waYYgN
NRw15Nvyj3AXI/ddBAM2pyehCvmesmVk/5pqoWQ/2krK6EntEAc9GZhZKd81e4YO1uFgJy6TZtm1
B5EYshmUUzOJjuMYj/JME7i+1NRGv5lt2SaXojbRGYR/KHKAooZ09nM3qv0xKbAzQXivyeRJNXro
K3mdmcUlMTGfvdglyOa9yWVa78peduJsxGhU7CNgu8UpyQj0LkJTJa+fwWd5Ju2e/u0ns9fe21KF
JyeAkv5oFLNxqA2YVnOeq6boDnbRhihXaUk1IKeizx/jILCcHdj4KH5vDBQbns25VfsL8XifnKwE
4ax9BPwUiawR71QTxqJE4WCqjAK9w0nICkm8Om2fZC7TYDflRodKRqnN+a7pAxF6fasnci+txIQF
ZYpu8Oa6RampsrC2XSSz+uzSBmKQXlylenPWGyDL+xSl5fZgIeg3sVcqpd4RsHdQSgR2ssOr7Uo+
bwg8Se6m2HHkk9tYk37slTk0EAvsx+4wRkM4nMrQhHLkFW6rDS8ubSH8isZAEQe0wCv7e4D/afvs
DqnzPeoS5RPqg667i4MqKp7DAckFT8mQMPU6HeLgLp0b9tMipZjvHGsQgTeHcHd2Qxmp9U6QsQUU
gC2Z7GIqIdPOymDOEKgYsfTA0rp4N1KQ+VBMIvmkqZX4pKECk7yE+IupX5pxzuWLyn5Bbxpf9uli
1am0vSKt2/wv6Oltvx/Ah4u9MWYg3WsrdPoewrGZTc1O4gBdenGuYXkd6aPz3bSDsTzF0qh1eFo0
wX92EY6fUA1gMTbUDEfjNeui7O/erNTqNDT6lEEuUIavIPWT9HWyAZ5/sKHRjOeWgkfzGd0vvn/c
uuXXWgyhuodK58K0UEcsimuMDz4kHWa6RxclwR+tOWXBOxVDyeiQcI7lz2lQR7zaCo7704CMLFRv
uLLtc99NPawHIHzlDipMNpwW41Lr0LWmOnqcEpYQ+lrk/sU1HKQnSJp943WLh+R5sgOjOweR7bZH
N8NuflfbeJf/R1ejcnbd2Icakp0zOqlidFWUGSkCzs92h8fvx7i2YEWW09hoHy0xhvOpDwdlPOqp
1n6bA7sbP4Twz+pDrFRZtR/4lLiw15PaHPKhmuX7OA0D2LiNwLAa4bKuVbAY6YWx70dRIFZpNqXx
zFMbwPDKaU4eI3NM5QV3BaN6ymTbjX6O7pz44PZVanhNNNrac9qPML9a3ZWt78yBNj0TcJv6P4Fm
yq+Z1Af91axr1/6SVo4ovgXUM5VPahb1qZ/1Stx60SzN+ZRrRfs+mVEvOFoJ3PEveL+1Zr3r6skU
eysYppE3XwbQ99kmSF0imurAy0NXp9or8OhySDxOIxYltz48FhVixce8DtJxJ1vRae/xOpnnozNW
VbnrqnBiY83Qek9O1VtYYGZTa33nxurKnzMiZcLelUpWQMirgmI40hvrPttiMqZdXzmBfWkFrQKu
h3COfA64+tGarVI59LLptLPb4Mv8A3pd1hyjhPrjkY5CpuremIoweoknZHfhgFRmRpPJEPNRmmTZ
qCyS8KO9F85/RSYKAq2nTYFI92bDvQm9pijrDy72Ke3F4ib8ABWrKn4qsgmDPQQ9ktqYOOJfWlek
TF3qzOUZjFiNBVkXA7aEjVqYv4w4rGcPSY6y2WfczTROEXswW9Z51rN/eX3q4Z0rHOF6U5PjMSHy
RI136NB24qlNEov/eaK3cjBLFB89lHi7wKMLaFIQaZ2QENMUs71zy0n7XJl5g+RhW8J/nGfHfh8q
rZX4kz0nmFVmhkCvPVfa6qDwdiony52Ia5JSwWc75CuNPsxe3dzxPznZi9DCeTo6knLm3qojFy+7
Oao4SVLtT0Yyiq9NnPTGiz2lKt6Y8ax/78Kwiz8mwqk5ljNaLdxmotbbH7VA7i7y2CPF8GkehO1+
cgG5Q7Cjc6gfnKyhUYGyPDKDKL1a5WmGCP0NfygDxiE/ZMBzH9k6No6hwFt8msRi+1Vk8gvyj2By
uH/nZ4AGhuJPVRKLfQexsv0Vj3GJX3YzFD+gDQaIkIHM+inhBP4coXTNhzlZcEOj3WvcxyGEORiy
WpMeYxTEf2E5GsuDBu8seTUjNy6e8zCvNYLDodJKLxshL+2XxA+7iWIq46+JTNLma4FqLExybQCe
LpGqQTFg1McX+oxYhBeTnMWnydIgInkR79gXE4xu/SpJ9ut9Tn82gU3aTO9TO+qyQ59ObfluHIaw
f2cLZZBnmL7KM4BvDN0iu0syllk0r63SG/SJE5hyp7JtA3vngK1UdtDZ4U8RXfIToatQfAxNkJgf
FZyVrZNjSPMfVM3ZbX0bFdGHIColJm4CZbJnymDD/ER0PDfnKtBi+T5zkqbYIaU92adA6dX+p41o
40s+L/KsOChZ46mc1Xh40Ycu/89pnVb1G6NTv4rBNfp/3CCotUOB48v0yeE/1d7YJOH0bcoFahhY
msenmuDUVxE+MXewM8yR2C3hrqz6qpfHLp8B67daSYHEq7uqwQ6ochCHveho2QKxqGGC7aAoBTy2
elDGh1YR+ufQoeJ3lJi3AyCYawPfG7RIHdvLhQHpuTechCvbFWW3052wi/7So9HRPzmR2VVf247N
AMllMTgy+e9iH7aLDIoH6mXIn60myyv0NJOcuiSb1fwYGr2tvi/ZcPVnJ6y0/lAHhTBOBbc9YAxr
Mo9khToqHCmsgKcih8eNrY0RD0+p0aTOM+y6oTwvFLzq38yqg+zQdo6w2M8Z5OLBzpHvzlCT7U7w
VUFjYgYhM6/tNa04Ava1tQ+aqEVwKOIoQCQTVVGlf65QfVNSTyphjr6LDGPxX+YEaXfMOznTGBKw
io8J+HADhel45vSEyiLqSXsJUayaK63cyUQG7/uqNj6FdQtJ1Gxi2b4TMXYUfigwAt6Fisi/IcLH
hssat1SOQQCL2BuAwpensQp6+SGLQjtHEpZqHnyWwWizj6YtoZJ6nSUXEfgCNPezm6fN/HEyrY7t
JqQ2fMuVAjHVBCpwtAvCZHY9uKmp4pWljVdXxFNoLVai4Y9qHINiR9wGojiY3Wg/6lxD3qR2hF08
btaWi85tsQ5leeBl9FxtPMzWhDLEn2vu2Sy8sOBzfeya2Yarygv3bUZdFX5LDolhK51dJ7NEt0u9
GMgZzeob1LYiRmlwDAMf9j0JgB3Ux9npjPfGhBxGp6jTRpK+pPpXyTPjUWQFqYKnnUIbnt//o2Sj
kg3y8RtKATFFatWsjH+6jPOVSNnuMTYL3hGvDX8lVrfFT7qpfi0jOypN3kVfj2Lo9cgJJk0t+TNp
e1KmuzQS0wfo/8hZI/711+MawTKJq0miFEgZj0IO0Bxaeavaf1DkiZkHrksZWQ9PsYsMtOws/d2k
IzuE7svHso4Q6hH51CKVbbzVwoh+F8xHCmNUxBYmz6piFXbdUFY6awwCKPdKR8TvYVFghxjXW95t
vwvIq6miXUXXC5gAamBrYT/hJKNdCzfwG5S4E086svsZQmL9VCJGYHudVqU/yjSaRy8nWHh101Bx
d3Mq4n/evOQUNlUKgZa5dE1Xc0aTVykBfQofqezSk3ZaHzm93RGyVnNEKqL33SjH1yNuoz1s99fH
o9+U75a9RX+CFipNQJpx13urpV88FiPdP0Ca03ekK/Lj0Fj1MUdb6BR1pG/AxJDMeTzqvbPEkaWJ
SsmdRsJqzg2hUudIWkyhmn7LXHpLSSSf1L7/Ry9JZuGTe6mFaszjUe+cI7iuVMOxeEJ6c11ma3sl
E2RWwq/tTj10QUUcmNnSCxCD/V+Gon9EXXSRV1y3iscEontljsK3q8A5INzUeRM6BNQTwi1B0Zui
ng2+lFKyq4DW4NSuioeWsI1MiB5Z+npAtH3A8kCflWLj9rs3CsVkquKwfqgDrfaJKJW84F7ki1ES
2Rcwr3fgkLa6CXd24+INCTINq+TFMud6NyIClkjNwdQ3LkTypYPb+ipZSf3SGNjJinF0KMkgXK2d
H++MO/txYa7QMHHA8PCKXY+rztUMgC9MLgp+cNDs6uyS9BLhIdNAE7PokkMo1fE1jbp648K93ZPU
lhdMD942lJjX3UEwC1YzUQe5oOUud00ayS89ufeOgtEWwOsWCcMZpxtkmYCv9OUtu55lICYIvTIt
Lnrt4pSKq2kqf4SyDeP3qdJ0VF27TjUvEdB386xSK/48kfC0x9oJOoRtLB1hFTai0n19vPp31kCz
OZjsKk4mYJjrn8vSly4VWuqXRkHzmY7WEHotbUjyXMLG4+PBbrcYFx1IB7pVC+bh5ri0o67QS08v
86ijldQOjev1yP88SVQA0CnSlSh/XyV5MG3ssdsTpFHphD9HdxbE3npvR6TLTYOT4qWoarHI3JAX
8Ni9+eJhFJeSpUYzGIreMv0/ohQ9TVAdcpLsgpqI+JIWcXDQp7nHaCTYunhuD82C4ePQGwsrnfNz
PVSLnzB8TYqSZlkpl6RIjFOFOBM3xFwjkRVDS84grVLCePNdxMCUCPEoo+vETl4NnGktxNs8u2iJ
6A8Iu41elU3BW3uONqPAQAdKSpyJ5fj1KPZgom6DJtcFVRXrl55D7nf0uf4eOH33VoDn76FQZVg4
YAQ+2vVQCnkLB5ehArfRiGLpNDhO+uvxxl9W5SreYRD+fMVBpAMx8jXczkF0rWmcmc+VZs4Lmsna
vAe0QFk4TYHjVk5pbulM3NvyxJAAY8CscLEuv//HZmxb1WqnMcsuuZzzv8Y+m5/sBBWpt08MDMfS
g6R9767DYxpaal0WcXapBsU+4sBD6jNN/KslYDOGVHn7eOwJkJhUsQAWrQ/y1DiVk8dRfoljjA3n
Ofva0uv0unTwXTX57/Hk7hwywGYKe51HcbGfvl5Cs7f6Dp1Jtoazz21Znkoj+6RFRMeVrgWHwakm
qmr1xi1y58MB2IY4TfsJUoC+eikmN+yKFJmxSypy53s1cBmyK+VWGHh78S+hPnQh+DGgPNYpVa22
SboIA170FFrsQC3/GBV6+tTa8ybHd3lEVtufpIiYwlnwK86aSjHPlHWUKaguNbpSs5cj3tF5iomS
PBV+G3OekTbDZ6XJ2hfwl82Psa4G6StBiFEJN3fS7iGCTJ+KFJ09Lx5DVz9PvatnT03a6trZMWeB
pRJRp9jju5L3Bzvu0nHfz7QVLryj1SKJzhE7puRdtuMpSCvPJ16jxd176LvuZ+S4XYLoBh9kl4IT
mQ7UFdB5TfW6DC9l0YX2jvZgjmthrEbTAaY+6RnixqhmUk0P0rMAdaLuTMi+DvjOmYACdbWmfIIb
XG5YX9/ZIS63g0KehhoJqhbX+zJwWoM9khQXkz7Nd8Qy5UdcmrYMTH8nYauvRn+fvvuCNoLCvxyP
P24QlZ3nZH1XXBBu06snKO2O+w2XHrqz6Uyp3VM0dHovNARp03VRPXbPWqyH+R6RmSnel9ag/4uM
azOenKCpauqzk4wOc1jlPwXkWtOvE+D8f3WDEnW7ngJs6D8+v3e2OBo7cHiWVwRw2+r85sj2BtTe
iosQqfiesQcH8GyKepgsYb5ZCQBeH2kVyBR+YZi4erLwcLMmlfLEBU/G/tzJJDzEtl4d6YiJjXnd
fn+uIzRTyN1IG0HQXX8Yu0X+SqcQxw0xW/oBLZNeR8ErH6Pj4wW8fbYoSFAUYDAS1BuYh524ierE
XEUzcXG3q7IM5f1Y1700wKGM2icNjMcj3n4yrnficQKb30/lKhwtUdVs0snKLiXnbIeoWcmxo5GG
g/gWQuf2dl9g2UDPAH6A21uvInrKeRMYU35R67zZa9O7oip2eExRHFzKybiT5otybrBxvd9bU3dh
xykAnIhJlxX441RlmBSFmIPklzBOEy8anH1sZcZOrY1vA/f8xnt5Z6toQO9RJ7dJIG9kkooFTVzE
Tn4hVIj2eatHT0aUvZnyQc3KspYhiLIh56wO2ox+nYpkX3VBWwTbNY1qK/AWxIb5nLvHG+TOhBa5
oAV+DjuP7Pt6+fohRDVc9NVlyKV8wYotPAcpriuPR7nzkcA+8qcDRcP2eg2scpA/glqWV5e2Onbq
wKIVyegZkraOLjY2xJ0Z8cor9oJzWiB2q6xBRoRqJcqUl5Bq0LEGb3GMpmz69HhGt6nXQpsi5WLZ
CKDWTIxR510NEot1m8hwCe1TWllqBu/NLDH4k8pY7VJsuuaNlbxzoNEC4B0EOgibZY2Da+26L5Ba
ri5N1ihHCSTYM3Ph7vEZeDPgnKcKyhFoliW7BN1+vTX0RAl7pw3KS5SM874y626f1MNWMHNnQpxb
Al6SScqG63L7HAG3mButuswdGKQ8rJ1POeD5k94n1puzIB5eFXQfiTlcoLX9+oBmNU4rVX1BB749
ENG4u7xOjN2k4ij6eHvc2YSofVEEQJkOMZF1zWzBT/fJUNYXHRVQA3S7K9zDpNf9VpXp3kA8jov6
EEYdyKJcfyQp4yFB47++YHyaoH4xQhETYisTvzeKC4KZdwtSPDDc61GybDIGt0NuEfFk5UMkZs1B
ChVI28ay3d4TcAMhWIJPXO6kNbenbHO0jqXWX9wgCe2zLifE0WOlC8fDJFzEKOPJrrfCmtvJEfTx
gqB+hwwWadf15HCtpbs6lf2lbd3sMhAr0B8oyzjdCDNud/pi0EVTggwcWPv66DZO17S5VPoLGvL1
ka5M78Ena3dQyLeqw/emRHxs2S5/g4tYfpQ/HsVWs3oq4VYPyCFKjoOuSeRXxBbv5e6ErOW9hyjC
Q7VaOJhoNvDHcLhk6pi/EzZIA0SaTR1FNgHD+/GJur1wyeHMxWgKFT3EeVa30aCbSdsAJroMVluk
+zEcXfuot4LkwbSzPr5Qftfc05Tl4cvbRyYzgH9PE4lHctm0fyzmbFg409SzOKe1Xli7Asnm4mSU
LjiWaQLr9Nx02B/uNUsOxfHx0Lcx1VJGYcPRXED8ZS3soBpd5Dhx2vhoUTSeXejzFzUy0Z6elfA8
06B/aSy92YH3CzaW+3YH8XIatOQBz0CBWzNYGr1ua5mnrd+L2jglVcvLpsVbuOfb886acnMtT9qS
o6/uFSnVqgPZ2fqpEn8akhy75rz67kTlv5bZBufHi3m7XWGTLCDUxbqe2tFqMDU2gDMpFkJBTYxa
/RxOx5S8AmEPdQvj/5todp3rLWMtmHjqibC1VnsmjLUiMIwI1Z46bO19HYEJ2SOk3it7WcVGukA9
wQwskJ55j/+o8kwDYug/LbaXuN4CIVQ7z4ikHmAZK7sOzXmgdUdEKOirDaG+WMaO9QAuK7HDH4/X
6feFt/7hwQ9QUCZFoZa9OtdjqCWjWleV32bJHIE1bXL9xdCRUThkWeFUsUe5PYt2oywz+xLA+kx2
WasP7T6uZQqsOhkIvOdqaocjdoRheEg7qiaZJ8NcdZ4qpdGN6mMuE137ZiAcop1E4yQ/Tb7O7KUR
tyeKj2Tg+ySLVNUD6ZSY7wFC4F46Us3OPmp4swz7EF4vKmPg3RK8csKs+v54He7tF4J8kw+p0GNb
Gyu1Q6EALjFSWGrAXJQp+0a0YHp2Vb09BrKX+hsujkT9FKlWjzgy07E+AnD2h6V4043GcMJXe8QJ
NpwPjyd1e65tlAtQUEOrkLmta+p167q8bUHhlzzE70AH5ftMs7ON2+P2siakWzrBaN2RL61J1yQr
bWU72I1rzujs28mKn5qof9Xi104iUIhPxuNZ3flUEFkBbFDIJJFZK7blApiVGfW1X5tR9r1RtTnZ
I7qankytLLONEPzOEtKbXPotS2sC6bHr92CY1UKf1KhG89H5voAp/YH3fmNGtzcjvKfltSG5oMu7
rtiDJy9NYAsNK2iOZxRA5xmN+7aLfSVMjV+BJfp6g9x3u4joQvPMEB8TI9/Q7uBJoqJe8dhEWRJ9
lo0xog8t3B4ne2LM8fT4k92Z4PK+oNyBjiC54WrP62NdE0UuMnHAEgYvNa26AUGI/cARS9PIAIU+
0dR+POi9KTo0y8H3EB7dUK01Mbl1h6+TXxVV9QKFY3jNSqd+TjC/2YgabncJ1DpeGxgw1Lq5QK53
SWbkFcY4c+cbOMWrXpOnDkS5ppnS4+M53Q6EkyP0ajA1SFXd4EyEigNcjnkx7IdO9aSegkMN9Tcz
uWFxE+ZRRiIeoQKyehOcPKTUbBqdj9fSj9CsT2ou349VB/OmV95esl8iZMJxah8Esevro8YvWjEj
0fmd3mXfe1DWB1DC40YKf7sZGIV2Na15NB6pNl5/IfSeAKcqde+PhSyeEEuzPSe05AJO3Mra73wj
SqbMiYic07zuV9kKrllUDEZ/rFKxA6iBy/0Cy3/zTqAfztUOhILKxBp9I0VBF8Sg0o8YGp5DeKR+
EOo8b4RRN3NZGnvL5YTgyfKJVsuWQGqyhwgYe4mhxvtOSSNPbUtn4zK6uR6gp3JowBLRsFhoptcf
x8hiN9b6cfRT3aaS0qvKAYM+7H9EFp9GI9S8x2t3dzzUF0gu6IXp60hbURIXTUcHJTEZuq/U2sdD
Ocrq16BF6UmoAfyZxwPehPZMEN/Bhbq2hIr26v5rRIa9h6uPvllPxiEOo7Oc4+9yVE8kox/UQHue
c2Mr0Lg/KCdLYysug1+vKmYNtVLNFt9OUb679ryj1dh4bYWjUhTFhWd37Ycx3/KOvhWOW+ZK+YA8
AhwRMcH1sDgOJq3WlNJvQmD8g6rs5wGUZ5tr6VPQCfGKo9DwWRZFDMYzb4xXqzaMXzIwvzxe85uw
hJ+D/PH/a/2L08L1z5ElUw1K25J+WBgW6rt9nX8UNJrDXReoxUJ2KsRHyLnkIY8Hvre7kPj4Tc+n
XGivzowqewpFmiv9vh8mbOysnzUw3Aa9fa8rw78fD3ZzrzFLlyiS6hP3Jync9SypvltjH6P7GFGQ
/9BjywLCX1jfg8D89eaRyEqBUsFd5d5Zi8uOQYcK/IwsqMT05IIRFaS2Xs18OWjW4fFQt7cOI6GT
wtuDijKVqOtJzWjJZlUKhd4F4v7N7u30R9rU5sYNemfp6KdSnOOKXuSFV0sXqVpST0Wi+HipJi9F
ldlPeS6CF21o84344HYojRwUsCZkWTpq67onKWimF60ifSexx0MSNONeanCNorgc3rx2DAUWg1t7
ecDX+RyFatWWMIn8cqiHT3YWDN8I9eKNgO72cPGY8o2o0qBTSOn9+gtVoxLHdRpOvjrX006rneRL
GC/ib4Mujmofg+cGDLXxGN1bRVCfXKTAmCnprsISmH3OJI188uMQGKQLJ+nrwKp7ogznL2/dgfQG
EWJcevsgn9ZloDCdmlaFDefHNMPPWQdcGn8OuX88yt0JOQQLxIwo1K41d9X+t2SPOvloQ3+ekAM8
gG+D/orNzsZItycK7CMSqgDViLO5ma+/V6xlth1N+uSnspmxrXMDT+/ghz2ez+3Nx6cBp4dfBDH+
Dd57xlNDWm4x+zS/P5Vd5Xf0QL1iqv+r0Db8Xwbj6C74X6a1Zrg3mVo6ARQ13+2dCckLe7Y/G4CB
YT7BGr24BHvaRk/h7vx4SpdY5bfV+fUqLrxKqxjG2ZcOZL9dZTVyVyuQXmpXawF1FdPGHG83iKHS
1oItwEdjn6w+Gx40zjSB+/CdoGh8FRHxY++6OPY17rQB5bo7FGgxIFaoW1L2v57b2GJe7MyT6S+E
/hOZy3+4cMoDN1SzManbvcik0HyxF9D80s64HqktpyBwasQcNVvEx7joDRScqLU+3ot35rMACZY6
AU07FI6uR4mnYlB7o3RIcLEMG/JG/DByGEi4xJrfHg91uy1YNLI/kEcO/bO1wlGa9a2ZF2jcVYYJ
Kq3PoZBnuh4eVCzXsHV1xZfHA95ZQeQjFscXZNFoPq8ijEafMfahyebPIrHfhTNohm42xo3dfm8U
h0uD293+/b2uV9BsIBniwGb7eucU3LJuUfytpGm2cavfGYay6bLplrWjw3o9TNw4KdGo4fhTFocH
0WdYwNCVfvumWy7aRXqNihE4ietRksLtsH9NA1+NcbZP89o99IRwG5vuzly4XxcTEkrpjLP6MGWh
Rin1PYfUb4p+mfnsfFDSMN04qvdHYXNr3Hs8G6sDVCdRo3Zm6uAfPnXv7Kx09yEi2Ruf/84BWkII
kCQkzpTZVq9tKJPOhp3p+Aoyaoji1eo7ZElxBpbplrzr74fuqgi96LryDFJ2UAgu1+JCVpFUIsyR
iFDJhML2GQlMr6ttwCQgt3tH/ZrZ0KNzT8FYekjKPeuyQ/kBh6wEGc7pU4Q1pJi+Ts5nZWp3efSu
EzBBrPxzJL4FdXK2XVwfa13+3Yhfj4/i7dkncFwuTSoIpK/rV6i3w6THdiHgW4Cp1LMqvoyVFu70
ykAoPBi2DBduvz3jsbd+V9M4/qvAizRVDFMCeazUHYk3TFHu6VFtwXuWfXr9PYDbUxikrkAFjeLx
9WnBZa2DuTUjGNhWg09ERu8hhuHuwXl2X0ChpRe9a+pn3CSLb2RZ44Zm3J1VZWQOK6XXhZi32uEA
YEsLn4DwQp8h8lHawOUb39I98VrMk5Rsqf3ecqqoX5vsP7gbSwtnLSCttLFmowwXwtfAIAl0h10A
SAwLALI7E5vS/pQu4IXzzFMj9hOkzV+mmS8Yl8jInMOb9xQI8aUQTPrI47+afdwn0K3LLLrgJazs
B2PULmoiIJAgOIuLqLt/PNxtLE8MtTQdacXTg16jChqE8mjiRI0P/T4+dGpj+FKO2pNbJ/UZjGhy
dqx5/Pp40NsvjMA5tEtAJ/RCqAtf7zAsOu2ks9zOx7+34dzHaBJDZbNj28eACEG7tJzbrR42V/HN
xiYJ0xe6zAJeuzEqDKJFIpmGqh+2vSN2MZrZw65p2rE9/OYlPA9DOX9xVL22d/mo1Mn32e1662D9
H2fn1Rsp0rbhX4REDqfQwY3ThPV4Zk7QRIpMkeHXfxc++DRNW2751a52V1ppqguKp55wBziij91A
4xphKBXn3VJgw5ARkESUFYQgEC90r2poyFmCWHUAzbKwnpKljiq/j8l4HjR9MBrf7qEQnWTbm9nH
Zs4r5WupMLtgrD1Z/epeX+FfVZRpsxutpK9+5VMfO0wDRBtT0tV9Ue2YqGTN51lXLIHHsEJD1snb
odiroyt6TJkR5D5YEKmelLFzm69WIrJsj0+B4+1t2avu0Z5WUQ+UBZrfDUze5CBjyKq3WTQMKT/T
gVSmDp4D8yuadLxMDe0ZZghmo4jf9J+SbOx7bD6rFs/pIc21LADqs1RHPelU9ZtiaqNyo9XL0qJs
qtTDF92kVMz8KM49dV+3UaY9p6PnTg9CUkj8xhA9Q0mgiOcp+zsaUSPu9BbRmNt46VFHzbW8GQM9
sVHsSIY8/pJmqdCOWbEUInBzCVKJVo6dqbdCrVyGp1M6pxNrZ4g5OfvJzRPj4GSOU5/6wZnE50yt
4lhgM+xmdpBhKtzAKyd78oHhaeOj5+U6n4I3ZTKYhgQyYUM7Vz96ae04N2w76wOjU5P6Q7R0mb6q
jZbtcy9zxUOVQl/qG9yEoj9S6ZbiGfZ+/MdGngQnQCTd4/u61tyoDowygvY9tjkc/7yvkLVo6VSh
EtVXrfSHpLfUfcRcGEv3qjNMxFFaVX1qyXK7/9yuibXPM81lBmxCdsPJsOYWjSU0ryNU4SvUYERa
OP0+ASYqPwx5NnxfDKSk77nEBi8QCATFu1TNvYXZ7ojsFWbTUbPrc3Q59q1VpskRm9p+up2RKbCQ
gCjn+sCr5owZOrHvxliqxt412WSLMHPSbDyoPHvHT6CQO9+ZanvxHzlpfbrTRsuTMF3yBv5vqRbV
o2wTUe0Wd5TFjaydNrtThap/W5I5Tx8Sx5LiVHWThEjSCnzse4FG8oMUEgo/yjF5F1SRon0azNlt
7pIUEZIgH/XBetB57cwBO4QZ7hw9te+RisKzXWKB297FjEG1A0qCg/NphpEnnpIqKvLHxAPvsgMm
JLuvMp6LB4TY0S0peFDdsXK0WAnFkMIWRmDF1r6UbuN+z1AeQVq5QO3sQVFBTBwEk5H5mDX2jLyK
7ka66pepUYx7w+T61E49trzGU9M3IvlvtJRZe7SiGi3SDEIgDsY1en2J4uOYNOs4+WJUc5i8iek4
fSkZhZODflSwJEhm31fKKJ8TmlSR4UdGkd7XmdbeTWM1oBNe4HB9dJrOsBTfhfX3lal+NFXQSXJv
yH3Uywh5O6SWRPyJCixOcNBOstrbmbHitIcWb+K2Wv1+FXatxFl0MACcqQ9zTnT2o6joo9NMc/wZ
4LyboFDlWV/ItBH7B/s4IkEkBt0O4JgrNDqFdL3dRMNS7iYFVS1kUYpm5nPM+gnTFK9CnM2Z8RDT
cI3GTt21sKrv5OicXEyuvdtRFfUfQ3DMbzOEyKofkh6ee1IMvIy/WnOW/taFmaRfoQBFzW2rTcMv
yHEuruNoSHn+qNaqGyhuPJi7xYpn9zhw6ythMmFy9KB6U2ychOTdfrIGbA+OSmo4hV9qsRTP8WTR
msMdsZl2DfIYEs0cozNPauZGBqg7pyzuVS7MGXOQ0Vrgs3QJ0qii6sZgrON62Tn95JqPYknGX8Ap
h+dh7Fr1YSjczEWVDaVGv0zKefj79pV6cY8zoSaDXvulAFFIn86v1HHAnc10KpO7TbcIijAE8J7W
8zsrVdqQe9w7ub15zSjmIiF9WXWFSyGuziBqUyYMHrUaSkbmSSKTVfmVliSDn7dWeqW0em138L9o
/TG2oSu8SXwzgzIatwrrxHC8H/aEmD75NGCbaQR6Xc3VqTfybrgdpKF0VxKkV7JD3AXWpj3RAGDW
FuApU+KHqBYDQnuq7uG8TTtlMct7LJnEyUC99ohOl4mt09DcD6ZEXsdFBu/tt/sifXqek0NZseAt
ELXpsm1rJJCKjayEaZyyLsa+cFrirNiTKMJPGwdsz2e+E/tW9i0Uq7GgNv3P0KRTf9EKZf5AlC/l
rkyWHhkVY2lGy1ciLdOKQOpOmYo9Lva54fhEvLIPXbftkeoAbdT+1jOC4DiVbn+I2nZQ9qCVJs+X
EOTMA5+W92WWRkO25KQA5vypb7sqqHvk8Q4NzBG9RD2MCWXj65M5zoVvx4Pzqxi1aHk0AT2M782d
kQRAB5HjSN3AJjfH0ZLobZFLIWqyJL/6YrxrmuGnlzl/hYiumfpd5LAva61tBbhKaCCs//8frKAs
Z6vuGZ6eGhhYyAHpBWJ0WJwFaW3AZafT+vXtM/DKt4Z5B8ghtsjocgsdQt5stnSFzZV6VexjC6XJ
uDGMKyftBRZ0dtJoeTNNwgaJE7dSpc73NTZ4G1Wl7p0qG47qHuqSqfulDkQqsCxk14IZhcHm1kI3
Mt+5VbtwJeUz5DIMo5RbmSS6uGkTKzZ3IhdWAhHMw45+by1yGnaR05TzrWnLBLGm1Bnck7UafNmB
HhVIgyl56yZfOjQD7IOO6OITMmYjBFY1bpeAy9ZonzQEorqnGow6FHe3F9+EtpAGWMmk/q0Zefan
KB3i9mRVWdIh3Gc72a4ANUkCSB2DMAe+Loj+NbGrBkCIio7flytzWGsLdNJ8kkp9Y0VJuuxRhYue
a1vJB9/rvSl5b08K/NIKfGD4DaADJM75c06FMFORqwhjIueTBDbKZ/DUEZO8Ml6/PDasQy29tr+A
XW7RKfGk6b3U0QzX7DY9eZ2V36IlVl07Nvza81OzrsIAXwNOBIN78zUYZLRA61FgQXx0usmFmwSm
0V+LxWvte7EK4rlrX5KG0dZpXjaNoITlbIKwKZ8l8rN7M4m6j5XhidN7v7Y12q+sS7qTK0Ty/PVM
PLMOXTIR1kaZP+n6IKeDk6Av++6QxTpQ3+EBrYqz2867gpZqsgxlEpa4UBjBGr4an1xOuMe5qxHE
7O0pV/+Hza28bZg67I1Z/fnmYlDXC+J8SdjG2rBfFDljrUcW+/5H6AKmhrrNF8vI8HwVWc/lsjhG
Ejq5GO/chrlWZrXWlb2s38n5mYCdqqOHg0SKCtxrPf//xOHZHHu9GpU0XBjb4K6owcPYkUbCMG4b
c5n9Bhrc4g+O0tt+nhXdFUrperLP139h86+IRL4u5obn6xsWPsllQw8QD8EpQFQXKWQnuXGN/snN
h2vP9PILwF6bjolKMkDnZNsvhy/aln2J1FAk5Q9NzcdDCYHIXyyA6u99e6unJMeSOfwqb7R5e3aM
oTCjXbL+PKH3VhR/rHJ8N46JPxkyLt1/BhYg2zYXtmNXid4kikKXL6HMGSYSajm8m/nGKi/tZcxX
bBprm1Dbp44rnXyOw7ic8p/gC6pwsvJreleXgZbuP80hx0OimpbIZpUU4AUFvBOHapbTuC6ryDuJ
1r7mu/nKCVily4nnzJvIBDfLxHPTt9lciFAphfnRWgzjhAfXFLpDou/ePgKvLYW2E61YuoMrUuL8
aKdd3i9l64oQ5dExUJm5H9C4TR9Qo6mvnLaXg3v+Gbkrqd5cP2Q4Uy/Aon8+48ZokXjUIMyOaWUO
u94z68Fvypo7K7d6ut0gmZv8R1NqqWb7g44aqO+5sDIDS8wI/S6WK/K7DhhCfiuXONEO9lJCQy+x
htFPxpgN4kqb+pX3zc/la1zt0knLN4kSyOOq62otDXuTnuKNRqPauOmXhjL07ddwudCa9oF40MHd
cJVv3rhtFkvTZHEeNm5bcU8U2QfLS675Wl3GsfXxM4LjKmISs70TsszEjAOZhrDP1fgBLcnVXbkd
0LzVIN0ibxrJK1ffa/sCqILKBsBZpiebj9/EcjXFcBU+b7+g2IU6b7JPotR8f5DxAGOuwGMOMUD4
zfNrUpxqjcSB9E+/PqQbeIJxIK9cA5ffCoMSmC0UINSp5Cjn30rjSUerzL4K9YmaMGjcKUUNrNf7
jyqA2mv2beuXd/61rIIrxBhqAYd5l36+WuYsc5900IbdajYfaogKC53zXikQEmnQYtSAV+c/xViU
E3C/idYU8RzZg3cfzLXbQCGE+fSKcTr/FY4StRRhNPCd1o59a8mVO+Q3lf/evQo3EXABAFRrWbI+
+X8iw1QlsohsKzrJONPu4aN0PqYDxZX3t36t/z7RdfiIWg2cdi4k8AmbJxq5tVpEI+RyNC96efSg
XM03caEOmY8Y7TLeCBfFVL+yIpx9397g+pg2S68nh/4C5Rbchs3RUe3YwU3NgX3rpC4KspNGD17T
xw6hfkc0vuCy0vwx6VWqFAawV5bffobs3IKnDXuQdBBu3yaOTe44zEVRVGFXVErQ6eMU6OocXxlb
v/J8iWDqGlhegH3rr/jnLcLaiHFYWaown7X6G+LJZRmUXTvsJ4u6EOlnLZjTxP723kcLDHoFE5Kb
EWq2OhbTjAa1ppVNCAv9T9rM9SetKKa9uo6Fo8VJj6CFxqBrbffz2wtfPlT0RIEVcqSQ/2DWdb7d
UcXrAWGNJkwMDzMgOIUPsqv0K4d2G7PXbTG0w/PQowdHE+J8lVqZFqc06zbE4K07CZdBXd9p4yHV
8zGYTSM9vndXBuMzj4IISAjaPptd9TnKZkDFy7BVabdb3QCEnvbslV1dfg9wc6FJreknO9uiNZCv
dl2hujKM2y7qfN2iqRtI256qnZNrwaDeJMvcNKemV68ZbL3ccuff4kpNZzhITQ6Waqu3Q18h7dEG
acKoX/T4jv/66cR5fDBXrfmdBlAbfbBWrs3eptRb3868ub5Ju3iyw3Spuyygs6DpPtgMLCvYIRVk
6sH92yuzu6QHz577/H5Zu9KxD7VzEIeiRwDnQUvq+e/SzeYvsv+hoqHvpkgAx9GUnhojt5xAtRT6
j0iKNu2+wY00h2WuJdExmmSPq0PcqU8dPXOa7XWB7BLgzW7y0bOuxkBR3Sj2J7yLnWCMCsO+naPc
i+6XsbPLAxF1toLWGufcJ0il7U2fdpaGQHypI/oMJbz5b0Ko23vwInx5/KTXmfR1TfLXMCZH/KmM
pVu+GIop0huAZLVkeIdFJWJqYvhcF0ZThpOCXvyuiGvPvB2rSY12hoyn6KSaA94CLmbUwx2jCeNp
ijyeW1XQ8tmhymAw2VBytEWV2ra+An0t23Bqy+Gr2Rr1b12qibVD2LwpAgUhCO1W5C7g7tSiTxCW
YOveq7jIDYSNE+kp5j1gvrZ3kV21XqxFkiZp7s1hluHUa7ed9iSXTj1hQ1B9kA2YCp9O7TVPn22C
QQm9OmGy5vphAPI9/9YzpyJ893MTktamLs+smX/otV1LrgZvHpZrzJzL2EKmhH4c1TuDevLC8/U6
l0mvHck2lMiU2cd6VKzmzlgKOwsSKe3Posz67kqb/5U9ojmAziCX4Or6udljDHgKg7sF3rzGVYSi
Y+MrBtVaZizvlV/jcbI7IIgaIQ1m0ObS1aNq5kKHN59b3A/rfEzeSFSWnqvaqzFo8LL+8HbwfOWB
ottrgd9BM3KF0p8/0ALm67LQbwmFCjIR6CgcPIqXpjT2UWy2HldvZV2TB3jlib6I2PA80c2BoXa+
6CxSWxetM4Spi8+7n2hqtFe7DnWlDNbdlYrocof2y2XEcVkNjLfaL1YpXMq4aQzJe/OPlMH4lEOF
OEKOGz/0WXotc3llvVXGCSYo+q48203+GWUT+mi6voSDqcvYTwo8fvxehc7uL6IYmHW0RXQNwHr5
RLHLhOjHX+Sk0LzOnyhTRQVToEENR8uuHvKpzI+lHYsfDVH6SuH32lIUZcg6Ac6BhrW53vVW70x8
G/QQqfnke6W0E1rrDPTDxir7KwnL5VrOSqddBUwYcgF+P9+WkNrQ06MxwsUY+xNpDcF0wOVpdFAh
e++HQLpC8kPDh+wIMZjzpUw5Iz6SCBvFlDyibOjnu7LRs0+L3ok9Cnfdu9cDWkokW7UNVjnHTZ1Z
zQJlbFOxQxxPUl8RaHAUmX6odf0TuJb2Sgx7kb08TyHW3IGaiCbdymrbVBK9NQpNAbISpgOyfAGS
A0Me5FGdK5+iIY8mMEJRq9Lwz5gsTFqMhPRkmlV8VFR76r+ISa2mA81z5+fbj319rJvfpSO6A5+B
bj+z2s3BpQWXaX2JIMHU4VhQYF5z0BUnvjJuYP51uQ5zDSbC9CehJm21HxFfaLmrOsGpFaCdqlWn
8MbGIcH43Mu0pb3ddDamHiXG4N1xjgBh7Vq4dzNjI1vWP0bHyJd9Vte9s0NXwVA/dp2Lf6Io3fG/
asld/Slzs9zYcbYkxjCqNlmH0c5dppOMeJSAgZxd39Z9GcFxmJJSfu/GVq3vc0NE8YEYlVW7WO/c
D1gFp94+Wj2UnmwGqHcMM4kdOsr1KpYOCNXfMbCqcHFDu2+8zTxT5rckKFVYAe1iDErirwRYVblP
hTNOPynOwNbMNeP9XQYf3vRpjCd2AFYjNnx8SjD4aCbD+t3mkXRvgNIWYKnKZcQ0Im7gozZuriw7
gYtn/js38Z74ncXD0p8GYWTRjnmuYYZFBDjwsPSCGK72abH8qWqsjh6hNII1Fig5FgcDbIX82eai
SI69WhTcMxHBGZ+DCN+ujolGwpUHW2c45ZC/Y8zf9TodYx+tsry7oag3612qFeajU6V99zgmnv1s
OGUzH7AgZ/6coVegHKzJQ5NFgO1wUTGoIwbwthNFu8YoxEcc8krvFjQPhj2yQR4b06N4ov5anC90
oPI6yEl12j3Fp1OcnChrTUwKx0ruo37U1LsuVyNrD+EZKJpAnAKqhyML3DOd1nCQkZSiiw6lp7YP
OPyhTAiUTdEOA/StX8ifKmMgyWjVO6YuVgyX1MPYq2xnTHRUV1mWvSIYPO5W05Cf1ig1eVT1XH6Z
ceLxwoI+5FdPZKak9k91cTQKL9f2Nu5UzdMywUO68tG88mk6LypI5AZrV2fzacq04aqxPRk23mje
o1ShHdqxcm7eGwDoTCPNhloaxExi7Hnc5QgPWMTlMjSdqLyb3Ko4JqQpVy6tV/bCSImsEc00em7b
PqIzd0tsWVUVGklRgF8qm0cbi6orNeIrQYYBtbVSB2hbgB8/34vWRkNmN3EddibIYHtpxD6qZXM0
yqtUo5d6cxM4IVusLXAb7AUx7XytWJsqXVuoR9PEQAmo0JPqR6KtjvEWstW/Jxdl7H2MY8svXaTD
rZHw7UncdezdHDPLDAwrq9zD0KveJzMz4hTISpM2gZmb2henV5gV1BE6Nie3HIlkSAx10dFrtfma
VMdrz4w3szYk1j7PtluQF46AhzzXoTWPJQ5czvRhyTTtt6fY7pVuz+VS61Hj3ZDvrj219f//2+1R
TKudjVSG9ZTMj3HcKMAsczCFyMju3n+qDTpLaw+LuGRsvp0i7hRLF6IJ614r9m5htztSwmup2OWp
ZgRMyWeAlqbXubXy9RREhDJtkuEyVQ63NrOWITLFldzhMqFlFZeZKeMdXtGW+qrQgDSbNqFrxODy
DjHj+ThrMCnnRh9uBT3dK5nRa7viI6Xnz1SBf2+eXWQBUwFS14SpjSVXXsXGvlaH5squXl0FDWPD
UldW6ja6dXNe9sAu1jeUpHvZF6A+a+faHPi1I0dUYxt0cCkG1l/xz5HjKgHKXqQNd3Nv71Sn925K
TxuCfqmiKxu6bFBhe0DHlE+J5ikB6HwpozPIfpKR18TMPigG8ewO6XEZNcNXF3UiJSkNnNm0T2+f
9Nd2iDoj/amV04+83PmyXW5nZWTrDX2xNA3QP1Uxr8S2lbT22kF8bSkGW5SrLLcyfc+XUvplwGIA
o1NLsTBLQ9+Z8dDOKaZx9/aeXjvxayxaKypo8dYmUNieUMxpLJoQS+x7B5krMGRJj75mURAxomvl
8MWYkWKRewP5X4jsq+Dw5g4sulRJWpX1xjhL77Skyx9j1+lvFA/7YHMuvV3ek2YqVM3PIzD9h1FU
WHFiXvs1irvi0AMMCWIDRpwns963oli5cku/2BmfXzeMq9CtXPN0IFhbJOfUTnqupNgWRkVXLQfP
yshJvUz1koAysQS8rjZpdLAk6HbflY1Qdk1jeU+iHecf7pLZoy8Up7H8dDSrcU/72558J/YIjBHG
ebHvQSJCCkJbxsmf4Mh3vo2l5Meko4LdOWMKejMDSi2uvOr1zGz35a3tf6AgNI+3Ns6kh1GnAq4N
JQJPgSvGft8V+DW++0Ct6DVkjVD+5ExtegKJcBWnsqo2nCO92xmlSD5JtHnwc2iqbyigUkK/f0EC
jsuamEnQ2Dn/VAD3LlY7uW0YY+4A3BhPyrSezI86Rt9/tDSKruSKF5+mxrwGtxHqGvZJL/B8PUlV
CaZrHkLLhQnvG3pN6F4anCoDe3CMz2/v7kXv8+ytscra/0O274WStflAq6qNbImJLuLcWqM+SMbP
I9wCWXgA5Myy1nwxzrobJBDMnX1nS6v4iStkhXx7NNvaiUt1cm7nzk21vRRpZn8dKvTd/LmSBTLH
rd1gmCQ1J1p2VRcNXriICM86SgE70UFRgOyXt0ObT5B3OyS177VGGaln4lHDT7EXvXesi0LrT6Re
nUCALPborM+gW9UP01RH7S+hUDL+LvGb9J5Ko6IYMlUkiu90YWf9x7HpnN+WFpffacmv8y9g8wjR
JXnWf0u5N1s8eY3M83NceKN9aufOwwRCJf9sJGb6E0qA+5+5koQ+ePNiWXf90uXTXT3Rdnxv9Id7
A3aFgStvn+9o/bz+ud8m+CzgfgYtlGAF9p7XAbROAEci1X+NE3Z5xFgKOWAUVF4kODdHGhKVi/ew
rYVFmqf/yVJpd7TwYB30RppfyRQvLoC1lU6GiPwThEYS7PNtxdOMb3XZaaEymdZfb+wEnM/ONT8j
fyiOpVab1040f+D5geayAUeNKt4q27tV41DMTgGeuBhhQviQ+2le2mS/LG36oRWF9l5te6IdqQi8
QuoGJvXb3lOZcDRk1VphlsTqDiFR12/UQfiGOv18+0sFnHi5Mx4k1jYuNxwCwZvQ54rJ89CKXkIy
SEX80LvJGz7a6jwue5picDSieQAv02qdbD830G+eF7Q/h7BI4AsFIwccPgRdLTxM+8S7a0tzoFtQ
um3dPOggtTzXb5VyWD5o8FsWP0YjpPyI72VSBeUk7TtJ/z4DRI4s4W7RxtT2FUebYXAuGdSJbOzw
DooTdBT82ozrCZpKHqcHgC9ztmt5KOWBEDPrn5a5Es7O1WbX/dibskbOIessA5h94YIuH3I8Yzu+
sPaO/yrzw6TY0/SRmB8twdBbcIVU2bTRN2G44juihYyvYrFY6SHyhlE96mir298LNfEMwCBepXzC
Sc+19go+sPHBshawv7hUZl4gmdhjK7xgNX9X5a79oxj6IgrGcfIyP10m0PQWtdxftWOsR5woO/uI
gVA57rzESrSTZsRDB5RgTskhCmCg2i51ijzFVK1b0b5JrSvRH7D5muknlTXZu7ZE9OpQGGmS4Iw9
i//wTMdnGb6b91eOi7Lc51WdP9QIjn4ii8EquFjmXOzzXnG+D3T/oANG6Jf4ozVQnfTdOqFKROL+
yhZ1pnfSp0viL7Na64eWo4+rb6SIXwhlRYUvwR5hdF0lifYtVsah2usi7+1j2vSLG3hdooqgcvMc
djaOJNCvJ1t9Jv3ovMdcRw/0fpz7rDq4edqnJxfBoPygCiTgcZOnUBx9fdBa+9ESuuj2plJ62Dkn
lFQwP+cUNsPbn8PFx7CGrlWVcp1WcytvwmUzxcCzPDcJ54TzPy4QgjDKwOY798ji1FS7iQjeX9JU
pNdc9C4SHZa2VvkYxGDBAFwg9EpFtloGgxeow3gDnrcG1lvFj29vcAsBWiMLE0z+AjHHQHDbAYFS
X8O5tKmqam/hpnQ7zJUN4aqAHPLSZpJFcTfj2NHpyXEycKAIBjk318CVLwX2JqAi5WHhMEoI59LY
/BCofozN4JCGmtUb7kcM5YV3ky0kS4HZG2p9VAC4aLduPSQV2XWDayX9IWtAXDyO032XltPwiOu8
Wxxzq4yKo1RUDKVXEZ5mx5TREivcr0ZEzCuVb0VUzwZd3SHzDjWGt0OQu13xnPTD8Ez2geOb07eF
uRtKL5sCdVBU/aOsaql/7IrM+GHHKDsflFmUVlDl9djdEJaM5N6suV8nv5nbWfW7suzB5VeaTN+b
vNEUQSVER+iAOSCg/PPbTiKp0aUJmEEwsdpRtaZfBj3/fd0k7pW09JVDyJQFuR+wTBySbYNMCq0f
+9lJw8nr5UNWl+p3WsnpzXsPIVNwFbmz1QGMf28yBbcY0Jlqcnynq8zJ/NkqM+ezx5QYtBZOQsqN
WeBPfkgKVcn8RjRIAvl9X1jd17d/x8VuyYfg7a8bZkAPFvv8udYQLePE7Lxwwn0i6OhKMoI3rwny
rH/K+UmnHHshy6OICH5+k6tMHg6DVat44ZAN+nwA74vr56JiV+y2VnZnmKUBMWeIWufKy7z81qn5
qTDIw1ei/paCVoLWmJpSzW4bOQzAKJJDpzkt7OjuxKKLP2ZtuavU5GjV3fPbT/Zl5n6+6XVtGoOU
VO6K9jt/tJ6Y3B40aHar9tFAi14f5C/FVbNPdhoj0hEnavuUVkryDACkHm4mVwjinYJaCDZUlXU3
M+b+BqHGK8F3l6O+c8Fft3ukUqfxXvRqlxze/sWXZ4Gp06pitGLZQElvziRo9RyzaZHfonjc71VF
TseMgcqV++XyLFBgemAjEAgGlbjFK9NkMpdYkcVtbLlWhalatfyn0SRMDnaiYhxe7b1pmj+8vbXL
ZJk+ND0ZEEpoJzAXPn8Xdt2p9aiX2S2+D86+mmz9q2OUCnFdpl9Mu67eq2aKLRNACQPi4Up/NC6g
iZllJCP88lsNsaHaN7lxcNtVrvH2XnllLwowqwD+SmJd//8/tQ2dC1HO7pjd1hYyeXMPALOKp2vo
kstXxkyClg+NH+Q1CMLnq3j57MYLoJK1Qz/faHU8Pw6tU3+Y2779mOXJ8NNSu+npva+MB8j0nkYh
6E4E9s8XZThg9noUF7dunjXHpI61Zxflsl+eIrVdNdTalXrq8lEiM4i4uLaCuEl81trun0fZke62
PeiHWyB6tZ8sdKupC4rg7V2tf8p5UDhfZT2o/6ySaSbDPFCjt2piikcbUgIy93jct4D0ruQ5F9RX
8KKkb/wD6T+a4tuWnRjTLlvsOb8di7b5a6e9R4ogutpiILr02U1juHF0sGtGivslNYXc23abKJ/p
BGZuEJU6B6lMvAnvrbyAO1DEzvBk2XX9Pem8/A8h3UD/Y2Z+a7Rm2+xLtZczqEM0Hx5oeI5gnwZN
aYI5l33sd61Z5EFRRrEDGpFh4K7SlNbYY7Nd/Sgnln6gy9ZWGMmLfoiwG++XLxh0m9UDs7arlocX
L4JWsLWqMDL5QDr8Qi1GG01Af0KEDTnWzhIol7R9o+/r2r7GwX59qRe7SvhHDMLO3znT+gLzvFiE
rZ04COWaVAyR+FFQ8RzfPl2v5O700jD9pIwllG+x2FlipaZXQXFpsavyQV+LZ9uJrRsz1bXdJOce
+s443rqz11wJsBdfz/o418EL/TXSCHuzxwIDAneseZyT1bk3fGLqsQOZfeU6f20VRjzokGEzss4U
z58k/ofZjLWocnJj2T3U7jTcR1XqvPceZC+MQ9BwXq9D/j5fZQGxqoAXV05IhicPsprq27yzruHo
XtmLxUyHQLNeg0AUz1eB9Ea+n/WINeEB4RyTStYfdBBY9s3bZ+IieAOlhnxP/qwxCYeVdr4O6icj
mippHCq2OnzHR8H9hk1Fh0FFP83O57Eq2uG4WFl07aJ/5diDi2JNSMf8a4sIpoew0rAiBc5pswID
E1HzbRcNTZzG85Ir0e61x6nTRia55GOmvbDZZkbnYQIXHLad4w0Hhpt6tbMqm5jz9vN8bSHaUSju
UaGqF7zTOspEkUcRC3k4oyNd094wf06f3r8K7f4XVtHaANtsB4Yzos/FGIe9o/zxpJ7uMz26xh17
JVwwZf7/RdzN50SAhzMJnppwYc/fCq+lNWpF/XAD81/8kElnBFKzM0KkSe/l/RtcYXFkFPB4L2bq
KrOkoXcrQN516x0crkRfYvV+pWx87fATMCDAUD7CY9LPT0WMOMsgRSNCzZnbQzVU/U7Wnyz5gPWA
ecjJhK9s65VDbyMiubKsce2BY3S+IANB3EstNQn1yDR/eEaDie402Yu+ZyQ1a++N99RsKG/RQ4DJ
S2d2Pav/ZBNJG6M1qAg9jO1B3yNgUt+qUdEGvdHZrT9nuvM5B5y+L+N2+l+Whkq1Bq8VE7dJZEA4
o6djxHoI2zX/UBegh+ys0J6YIQ/PKkB8cPReFBitfa3JfpHLr5uG3kCApkUEwel801FjdckYLVqI
fdBwHyetOAxdl3wD6wCNeJHvJahBS4NbifvBSoYBALIJ1AznNW2FSAECc7SPhSJ7kPMyheQ3tNfk
Vy+CC2vB32B8sJaNF3qbsotJHwyAqzH42F1aZOJQCevaqO8llz3LQl+WMZhMEZpRjtxsqZ0jm5vU
1EM7qm4n0r+8Vk6GUO5UNX4qFGuvDs4faZgfcIb8oTUY2dHf7y2DBmypO4GwrSun6bV9EwfWAT3M
nItsDCEiiDhlqoeT7MrA7qLsFqWoaySEi4+TbZMHA2WFkktVtrnYlToV/VLjz5ykRfEZz4wsjNPE
2i/Nci28vXZIV77WynYg6dtCN1RklGXqsJRK+PmpLjjAGWKxnyIRpacsQsHv7XD6ynprdYbBHC0y
8DybzzGPFNVc3MwM26IvHvOO8bBHszvA4SI6qLZ03lstgdDlq2DgzEiL7tHmftLSRothUekhIgEL
RGND3yWq+e7MmVVoE9A6QiNjHeKdf+qN3S9JWThG6DpKyxBNSzECK2yfavQanuKVEwgOyiBb4e/1
ez9fqtaNqC1SYNyiLeWn0Ynjm9odqyvn/EITiWAC6QzKPjEThvi25zsOcjTzWDXCeOm8I0yOKOjG
Mnqci3mVrDBl15C3GwJ19v/j7DyW40aWNfxEiIA3W7Qh2S2Koiw1G8RImgPvCh5Pf7/i5rLRiEZQ
ExNnFjqh7CqUycr8zdgf074LDoMO5PP9qwWHN8lFk6j1ZT1uhgA2o1thnLIRkKAP+z7AsNpSB38e
PEiwJhpYtyOuTS/NV1BmECpgjyymd5wMoZV0s07Ia017K3H1XVG18/F2FIePtDjX5IOOAhMxaCYs
VmXviArDtNA8Wdbwx8bfvZ6sxzFunydN++LG0/NGOPn3LeLx9ISCKilGwMAWCZST57oxhZV1qksa
B3c8lfv4Idecedi31hhH+2xOgDU5OL49uErbtndOnCFLl86iKn7jO5nbD4rbiecq7C3zSz5msbsP
0E9UdmgjGe4dZqXOU4sZHzZTbjyCbi3sTD+1iprp//QZvHMf2a8ufmymOPWg9xneVwuJkmpXRdnQ
f2ggGbcPwayr6d0UNVaNLGHv5vdAtHoEfOYi7l8MzFWAWiNSpXDOBzNSmQiTvVRDhkTrqKutuzeE
Ymb+3JtldaKsYLl7XQB+8BOFhqRvOpFOdWB0gu98+fa3lmdjuE/rXApkBQl1ZTC61AGGqvOCI+Mf
MjQy0/yL6wT6nyksp2HX69hi70ew0MYRhSTlxa7srn6y1CrUH8soRyc+dDDL7rCb+x4hDIoaZKR2
rk972MjuQcaoPyvcfDTfbnMz8ifOyf4Ya0r6BwerPr0b4lH/3QdAekCVN0n/wU6bGO9jPc/VPRSf
znn/iocZQIOHahK3+RVAy9CATue0y10biIaRdMZuJNv+iyh0EXjvUG+8zgDLgnqMN7DiQ0W3fHWC
GaWY01ZWu7J7AXEimu7CP6FCbFwejn0dBFSMNPMkmi7aG/2IQmjQb2Hn1qK88kdlSik7PZdRBq4T
z1UCxmKp/ddZTYeXvE/Dw+1N+0r+WW5adBNcaGx8lqtDYqyzSoBhN09wOmjfT4DdlEfkrnQDBGTI
RQanpqexbkfkr3NH0X2fwKX7A0GzMfYRtvDpuaTR/rFvdCfZqyaWh1u/UR4cy98o+4JgJKnnXCES
oqlMVSNQzJNNg/BHYQnt85QojoMepGXAmk0a1ZePq1+TGNIj3YcJpcK02HjMrH0QylZ0g2UthLbs
5QdpwxINRJi9J3Ns5k8pbf6PSm5sOVKsZGVgzqjCadQoPPycLqPMrqko8UTux4nze0qC8K5n2yPw
2m9JRq2MB+EfNADhYmM0tnxUZ9CnUB0P9FM04tsXW4W7y6WG5+0FthbFZT+yWxy+4RKG2FtWWnDW
6qe40+KjksM5HUpOqttRVq46902UJfzHdmT7VaBxnaMzj6Bpbn8pOhdX0CGez1rdVF+zvjT2t4Ou
Ds1EQ49UCYPMJROzC1Pkg7GkAr/rdr6C3O99XTjWxgSuLAgQMICIZLKAcstiQYRK1Jp6ORqnJLB0
XIy9F1WdjH1cYqN2ezxXBRDeoHBCaJ5IxYGrKgtcoMTGCRPuXoNOj1Jn9nRoJzdtjj0Gyk92rXwp
olmcExGYP26HXplKQjM6VjxrZLlKDJd3bBZawAN5Ox8yDvIDoLwtLvJrY2txkEC1tKCTSKEYCpqX
m6tWUHUuvcw8ZaH4FFja/5BTVfxMdEdXsX55cbxPlB9OrXzkSPwyI1y1w1Dl2U3pOpNf7RtXoG3b
DZ/jZnpuhT2jYL1lcLw2E1yT2EvQJ8NiUL/8iYYZWo4+MROAXWDAT7N7DBOIIbfn+7WvuJwJqRIC
A5PePqO4DEO6qLEaOvMURCbXcGSWNU3XfjafYjwa0yO9iLD7kNtDkT3qc+rpKIlMmXE09WrWyINS
Z+vNtjZwXk4UzaVbIA7hl78orNCWBZlonBA6drA4jxAjT9yt5t1qFFkyN+gK4EqyGPcIvLRlfCbw
x7E9lnpvHuO+Fn+xnCm0gbymMM+TVx5XbytR8zBFQcY6I7nrD7VqF3c2EiIb+/X6ZKB/QlOV+wIc
KHXlyyi8nmD7lpV5Mjs1PPb0j30v1tojAvLvnzYZilYgCEsggUv84QQYKzOakhtYDa3YJwUfXpwo
3aoTrI0I7ShgJkhn4NiwGFHfY8uuGJx1yC8lse8kFGPC1PJIXYNy47myFksKLVHFIrOg7HM5eyX0
UGHarDfgB+EHxMKbnTm4ymkSpbex265vJ7JFsjjpXGtiGblYdF0HdGpULOtUDqh8oGlaPhVmW9xJ
acpf6JUNft236sYafC06XG5xokpZl1dRIJQCLgcY520BukO1SCB5lD1hPZH/l8ReUdn7MqoKVHt5
M0Q8zfTqWXd7cz4EmWheBrcQPeqsei98FXz2c6CN8J3HdMBQfgBCmD2gKW8XPu+nrjpaVdl9Cryo
/DcRY63tOtPM5l0Kqm724TuGz6Is42crsrRv1E+F8PUmCb5WHQxSX0cPXrnbONnkZC6HDZiN74qa
MVpBy2HXaR1bKOGf2ikPfHDkxr3g3EdfnBPFbDXeYon9ucGg+D4LAI2DjASAOcZx/gF6Vrm//XOu
zxt+hbS+4XIDerNM5xRIfHZHPxcMtAj3sGCdHfZi7u52lLUFRs4I8wr9Hrwp5Fp/c97oHbjUVOj2
yYyV8Se+G80O/GV+HzRxfJrnFqW7vvL+uR10ZWiwQGk+ArpG5GbpudsjCGtYXeyQLoQ/NcCmz6Iv
7JfbQVaubA5ryY8CjkCSutSPtJredOemD05FGFrip+oouu4HHpgZbB0csEzz2NvUwMLY1e+4sk3s
VzJo1T6NvKxpdjWWobHvhUMQfkWso/zklrWePjhJkA1+AO4yAXQzF+Ep6YrM8YWJ0szGklw5abgC
JC+Oki4C54usYxyHgn9C59QUQ7mfYBn6bVuXB0wWtmxDV0IxXZLQgdYs+LVFqHku5pRd6JBtZ/ax
DjwsjZDjukurrt24fVY+v0HuIG0HXw02F+dn3Wc9+K2JUYE4O9ixsO+i0tlK2daiUEySpTnGQ1pw
ubJbtff0EOHwkzJb3o5XeQGKcw42DuiVKBStuC15ECFt8FqnfLt/8iar2ig2T6QH2rG14xGu9qi8
U+cObAVQXt7Yr2oVwG0vxzKhWhQnsWme0EGHoAui8r4qxy3cmvzEi/OPYio3NZ+Fa3TJKpzMlLou
G5cKe04NVU2/mdF0j4LUvM+jeB8H9iGalf/d3qbyUL0KatGiwRUHoNey0Vc5NhgYL7VODic721OJ
nnFL0V5chDbvojDis90OuPLFyA+At1JvRF5r2eDu+zxp4qRXTiA8MFFEo2wfN3a+sXOvo4Cu9V4l
hDwD3JA8d9+siz4IExigs3My3KQ+4haQn4yRmtl7x2JqACMBg8qqKWfEZRRhNU5Lcu2dQuqmz0E5
6scYpcT3R4F2TOIElJ1URF9E6UU/6lMgvBNEquB7p4vmXzulL/ruscBq5stI70BqCosocRI4RUMz
+JS7Zvg8ds54zHDR+fYXURAf4dohAea/lzM2CGtCEyQJTm3TVfezC7Y74qH67q4O7Ql4q9SMeZCR
yl9GISPAo8yJgtNMM90fZ2Pm+V1sYSOvtw6SpUBrsAzjeACSeRnFntrWqzvHO9lQweKTOgjjUxWG
xuNEB1+DTOp5X949ewh/yQc+VSbewYtLokhNCDvUY09FqrkPgZr2e7s2tlb19VUEX4muGI4qkKnV
ZbkMnH7Xx1kenKK5VEgZp+TYT3i+DXqyxWVc2aZkWTyBcM8EZrA8vhlnXbpmGpwCSER/6DTGH6uy
dje0Ilaj0B8Gz8XKvuL8eoFXzoODmY6u1i1wvai+V7EX+nr746xOG7UyWb2mu71s8iVuBPe0Igp8
KTS29DA6WvGcPeJPtNX4XgsFdgClALmVOBYuV16EQA2eNG3AJ6mbHdZi7q4IHAj8bbaFUlibO44F
Ho6vRcBlrdFqm6GtVPpqBcooHxGYjI+zHof7988d7S4K5uwk/nfRgEprrY0GhVwxCpzqPiw97p7I
hi0yFN1Gh3ltQJwNYBNItSBSylfI25sBCw2g41NwSrMm3ethbB2drH+v5DDfBYQx1zV/F0WxZYVR
DSH+ubFBOzKa0+9pMX4rolx/uT1rawcQ4C15+zBtvFYWQ1HMPM5w0jjVlaHc0aJLP2plhBNHr+Zf
HHUu7m/HW5s6Ci/cYKxvWoXyz99MHbJ1WdWgdH9q7aT80juR8cgxsQUtXoviIObPRYf5KI3myyh2
aGj4yvGBKGeMhxmY8ck0Z+/z7bGsbSEH6il9cpCL0Fcuo6AUQUuyGQI8JrV4H6Kj8IgGn3JfQ28+
3g61OiBUB2S/+LVXfRnKFKWmZR6halLMf8tSTOcYSNPWvK2O6E2YxaEgwNYneTtzKJSt/ogw5pNS
etFdpSBYcHtAa+uODSTbgeQlrPHLASGAOTlNg+Usbj/fegMV3VAZB1+UfXuwsUPwb4dbGxgAPjYR
rUGox4sFMSEolFu5yW2OX9/XpkvrH2WAjcke4a5pY2jXObgk6yJ8yWsCtP4SzdqmgCpm0Yfn2bHE
YaKi+buxuuBXnoyF6dv1YFm7CXvZj06JcePGQFcWChR7VGc514GjLFk+WItbiPv19snJu+JQcIJ9
guZq/L49nStRKKVzQKGJDkLYll/3zS62lDbPtNCwT1E0w+igKnGIUSbemMjVKBKoa0qTTwqQl1GG
WgSUZxiLZmdAuHt1eAxRa93ARa5F4bEM2AwMMvXNxUp0xrByJdb4FMxJD8N2VA+2cNr3b2BwvyAU
OSigqeuLBWhNVY2Ak22fVD0fz24EfS+Ioi1fh7Wx0Coy0bTC2YMz/XLG4jkJ41arnVM+m71fDm5w
aK1261l+vZlgaPKYYNcyYdgPXUbxIluxNVQYTqU+wyQrSu+RJq17yCIEbN+70Pj7wUaDDiJdBSR0
GQpoapYpagVB1RmNPSa7Bh1es9x4m68NCEUMiWIGGgvj5TJKU+lW5hlEgdDt+hE80J3Xw+Es0UXY
WNNybi7fygxFZnbSk5hXxeJZoYzKoOuIYp6mzv2BSvSpj+o/odM95hM7KZ+ajTrd6tDQEmULUb1n
Fi+HpqDTF80jQ4sKVd9JnfYvbq1bHzKjdfa3v9VWKLk43xwK+JJ2RZrKjaSo09dRH9D4QGvvDgnB
eGNU17cHixuZK+RSANzx2rwMpdX1nOepgxpnbD1bjvhjhM1L2LiND5joz+1hXe8pGQuwBw0z6pDL
GcxR6/CELODFilf7IIrEoWvmLfDKyuTRLJKpBGgcMtjFEuy60VM8c3ROZdhG866OFWvXD4jG7Sll
uhu7ai0YZzKpAmmldNu6nD5Vy9wEAzbnFIaYyCqAm/wsm38jirDpBMfftFjuwFipSTKDnK9LG26M
1zwxRLp7mqhL79TM6Y+CBvbGplr5RKCE5cxRhWJTLU4JUcOPR6DHPQXF7O0m8O17RZT/vXsd0JXi
MuLRxPtimbFw4w9xplMQ0ESr+G3Z5vdZqSsbQ3lVxVrMGBkrfVBaN5Ryl1n/gEiGMsCqOMHXn8Wp
GHAYReu0+TrA7rH9Wp9srITRYPiopOysfTpnY7SrLLPo8aevbZ1Nl/N/0TI0JF7MYa70nUAZB5n5
odWdEyuweta8bp7/DTl3g9+Z0k5K66uxoZSBPyRhFL9EpdAaVN5nd6tZIZfWreEt7kEzH6VHkMs7
moQcace+KQ/47fQPw2TPz2keIK+DT3SgxulT08TZr9sfcWXl46xCNVmWR8EkL84o7GKCzrQauOZe
me3QL0mOUakO5zCzf78/kuy+SQIl+I3lc7TH6RXNYF5vqgm/D61n5UDp2qE8Gr1bK4JqgSx+MCbq
oVTFLrdz4CatqcaFclLCPDwEKFTcMQdbCnxrUwdCXmdZMn/A7BZRhD4rVRErJ6NCwtXtqnSn1eFP
s1Wt/e2pW9nO8q6i5IrgOHiQxVnYG3me5RNeu5Rc3X0/xKkFbGgYt9AWayPiw8CTIsmQqmKXI6It
g+9yGYVnxykxlM6b4rvjhuU9hnNbctUrkAuWHI1JXrwkzDSeL2MZtTJTmBXKSevHR87ez8Iov02V
Dg00mxLfdiLVt4vis1K0d2avfMNvZ6tAsv4bJDsaCiwrZlldIuOoBXJFfMHMbv5nBW39s0MafO8i
nnHMAtvzESQN7tJcOPvB1cWzixHILuEEv7/9gV8bn4tTgI6l5KxQcZDX6uVsOK2VqHhT1Oe5t6SE
y+wY3reUrl50nEY1Mf9V0er6VZmTMj+0Tej1p4oMB86clhRKsCcpxEgKMrRe79AjypSvTTwp5mF2
FeEd+0itpjtwmso3aDFe+wTnto6/DHandHu7NYv2kNZqWe+yNncay3cmp+4AAAusccAc6B+R1eAs
VYNYHPDI8rKXwazGb4kwRLJrXfiWPiLNQb03ghhWu81b1jgqo/ranbKd+UHtxKh8RSSdYoBfK7WY
P8AEjfKvcV4V/adqmMPnAi8b66RhShTtprzwvkZJNmq7QMfh5mwMnld9z6ZJLXbgmZTBR3baq3K/
4eWZfsO8Wi/uenKGcs/DJer2PJSqdheUkQckVRuH7oiRfaE8GoOTZXdu1cBcmxzp5TFaaAj5lqLz
KjBxB3fQSCkMtH5ooDj3kCna0EXPh5QqUbXcO9I/bJEvEtoY8OtGbUwK9HtyWqaZihTyJ2fCWeNZ
F2VRfFdGMRqfa8TQpt+pmYTZIdN0oT2NEJ8cPwFJX2n7KUE4+ADOA6tnHMSd8a6xckh1e7sKLfNs
G16ePbqxF1foayMAc0KRM9O8dz+T0Y7nXLZJTKjwLzOgsEA+JA+04CQJ2efCBLpt5OGWW8MrkGqx
zgGcQs+ijAcV2VucMGKe0AlrKlzDUf8965nZfksibdjFgYR4A5noEa1um3MoUkQri1Ec4mn2nuZK
7b6iPZR+ur3vVg5WfgnNJpA8QEKWZmnVaNR1n3gBklWutdOokh8SvR7+Ym6l4wDlBzRSwCddbm5T
q21t9rhj7SRyv4R5ILV36nKjP7NyeEtEkpRg4D3Fa+oyiqEXg5dgLX3OgwCKgVfqX2Sz+zHSQnUL
mbQyb4A4aJnQgnZAjy2uvqLFxH0OMLUPVA5rfIb7r6jwiC2PvmvVe1YjoB1eGXCtedcsLr7EadMJ
7zOWSz8/lpa9Q/Uo8ZMi+sA5+dCM3n2iunvePh9G6UJshA8NOuJ+04VPmZ3tBaiWVpvuRi0/Fnn+
DzLdxyStD2kOHSJUyt2kjnurmUo/Nsy720vr+nOQeZMa01riHW0v6SYck1rbx3ZxzqHNIJXV22Sg
2HaUavX+NwWkIeh6QAVJDtDhu/zyRZIa2oRl1Ln2gqB8mPAvGu+GNs030pCVpzqAVEnpArbBR198
DQ3JElxzzfAMIPUFXwvDp06u7I1GPOYG/y3t91MeOY0kFIE6JVO5RKjm0NbscBbh2bCi1jdzbXog
jew3qh1reQABZBYi9a4RU72cQK+O7TEYi/CsIsTmB3lyF2XIrNmgIS37ox30g886+yWaAjs1+9PQ
vVtEXp66nOSoAtsUSZcEs6wKjRytz/AMgUb7E2tpp/m1AKx2e02ubVvZfwSkTf0Q+uHlOOkA4MM3
8wGRHzL3SSo0v4TouPuLKJwMvNpQhrlqBk29MmjIQ4fnbDBDim5lD5JIRzHu3cuR8hT/IPYgeY1L
MFmpVNCJVTM+q3VvZweKS0V9yOe0Rz9J75zkUzZ40WejsNVsYx6v9zZyxxrfCn6v1HKWf/6msANk
NsMBoUzP7MUH8p/0TqVCSmKefr49lddlHVvyNQFJAUC+LlYladaqLtC1c0xq0+8qVRO5byIC9snR
xqn1ix4O1cbBtRYTLDgbHdQxb4HFIpkDtcFWPizOFZ/xeco0Ee86sy0bv84660k+o59vj/J6WfIF
bZYLfXF2+xIJhD+jAYC6iEk7tO4nyrjqQ6oVuNjcDnP91VAgYZMhX4xw6BW3J8FPGgyDzqUVTopv
WFV8KLWsA4Kmb6EYrkdEV0qaZ2MtC0lmKSsL2ULRZqGJcw9b7hf1F+/OBaCxJXlyVTuggATIi22G
gIeUSr5ch9VUt0BXp+GsKXPe7R2jdY3HOtIHhAutsPwJhS9KHuc6z/u7bhBB9EQ1UFSH2/N6NVgJ
5yR3ogiEyAsgq8tfkVjdnM4QFc4ZInzaLs9RFPZJhNR3w/kk1poQbAdbds8Xx7TTKx5KT1NzVtNq
2HdjMn1Blak+R7Ou/Lg9pqtNAEBZ6sjQMEIFA9DG5ZhMnEr1LjP6s5nb4Q+ReX3oA0tK1D0AWb30
x7Cd/7sdcmUaQVKg9AgwFlWKZU4VWGg9FbXen4WORlIM/9JP1Wp8rxQKkvDoqtGm8mij8xEuBxa4
MxBcYUpTGaus7tVszj/HFprmGy/alQlEel7qB9BGlxzEyzg1zsqaOhvD2TQauiFK35p3kcjQekpa
t512WbTFQ5Sf5OJpwcj4WFIvU8djb2nzMFR5pYhORqy97r9Ma4p7zAtH5C/DYN8bWvSz4EWHd9qE
I/LtTyf32VVoHsHIBNOV49/FYJ1SQ5c7Hs5WUKPOiPn6d1FN6Z0l6i2G4noojklSSs6x5QNKnZ3W
nqJ+OHeBjQRqpZaoI87IkCK7P2+V7FaWJFpHILG4x0HLLSExYYyHdFo3mDSVtvGvXrTmuSPh379/
9uCG4O0lQV9gIC5nj2KLTUFDGc4wphOMeSO94GVtDk71oVSUPnt5fzhuGso+UnoI7YDLcJk+VtFo
BpQ40Vrbj05bH6tgeBnmdkvFaW0PeAyIIKjmIxt3GQnucZjHSTqe1XmcfwEOq/7tQ6le20YlgsSY
QxXaxkpcDQmmkXUIh5UVeRmSTns/FBaeMCEF+/vMUIXtF15i/dNWU575dRmSy/7FfGLcIRugeCws
m5+ZFquJ7STj2S76/JetTdORqkzlD0PYbN0A1xceRUmED3hMU3WluXE5PKI4NfnHeG71LtklCme0
r4giuu947z6PhdN/zNpC7NzEKO/KqtpqWq+dMdJlz6O5ATJ6WS/QrDnHw2Fgeoe6P8xSVxd/5/RB
TL/Mjjam37i0fcEaosV/e5ZfK4CLM4atQbGCJhV333LoFcrtDpKlw3ms67E94YQe1bvSQItiV/Rh
8L9QxendN0NRfAqbpn9GstVHrg7N39s/ZOUA4iHGbyCzAXG51GGe6mCYm94euIST6lhjpLY3lPh3
jzbUxhVy/Sx75RaT2gCPoue91ByNIx1ajBOzf7gNn9RSCY92PlRHL2mx1Bi96eAMWnfIxah9xIW3
g9qj6Adyvy0Q+co5iNIbVWJ+Cj335TlYeolqUJ8dScMrvLWNNjl2aSA2jD7XZhaVMmgK1Igkw/Vy
cQvR5xVJwHiuq7Y6FFpZPLVONxzI8bYE0VZWE01IG08PVhLX5bKHqyR1iFh4CPBCIPP+Wc8aJC2B
wyWPY55i89YEWKiiez1BbzSow6U7xYBBdcxCer4bK+p6U3EaS8Y9RR5w+svfUiX4ZblRyMpWxa/C
6753rv3QDOMP7DcSn7KzH5jdt9ur+PqLXsaUf/7mBTfNdVqJWunPKgZHhwrY4r2h1O+uAWHoqVIm
oOML/PuKfOU2YYy2vbysndz5XtWN8Y+ZJnXsB24w/nd7RNerRzJdWDyQo9EzWxYZsTokz0FB5tyl
5rBTzWE8UNNWdkPkvf/El6HoeaFlhuedvsghjdjJilBnWBk6dPdTnGT3tpoXxxGLkY21sfKd6LnK
1z3WPVQtFnuCPH8a8whZSi2O0mND3fGU4ai1gXiS18bl2cqAUGmh88I5c0Vdd6epMTKUk8+tA7Eh
K2CORk+Vqqb+WEblziw2VbbWx8VdxibEQnUpWW4rdaurLVPYDtxUMSoTH8q+TjYw2qtrQorW8q3Y
X8uzmoWg5wWCM2fRoWTVK+GIBEAFrtko3s1AYamzzlEMJ/+mcbdYE2Gg4iZKqfPcdqJDshzQWE0P
+XB7kV+nNxRTMW+CYse08bK43LY5z7WqKLXhXJs9qBoLl/OhTnfNxPMs73gx/UU46s8oLcIr5tV5
GU4rBqOzYX2f4yFxH+n9DZ/wkXL+16uack9t5t1YRSbRlUAoKga4Qyyxxxi8Ij6W9uM5qGn8+xUK
MfhZuAiiv3tcUtxA0r6B4F2lUcYkAHdVynQ2KhSqP7gNfMZ95tZDQ7RhjtG50tLy4XbQlSUvX2iA
JDFugdkuF+ubI5fWNcWWtFfPVJGBIAf1S4zGw/F2kJUVT9LgonRGYYQbZZFy10EzUfoT6tmstOQh
syP7Wec59mDWLgbFt2NdJ6OwrSSJWZbK4F4tzqY5nulNhqIHeIwpx2gnRMC3ZT6U8N72mYAV7rfW
0O2SWIl/TsLqN37A2mDf/oDFbsAAUEOSvevPDVZqRwc7Xd/olfGTopXjX3y8t6EWH6/sc9BRaduf
yULphXuR4Rtpqm4MaCUTkChhsmsP0UhojpdLZJ5cEjox9efUdcddxYrxhzBkazdTtisi7V88UDy/
ae2NVbO2NN/GXUwkjf85EMPQnzUr6R9ao04flWQT6b9yy0ioCLAH1ieSt4s5NBRufTOiwGMq8PPI
eaN9YGsB9KYy/E9RkbXuRL1l5Lk2pdyfryuU4tmyNxQh+jX1LoUsL2+zlynrirOZ9O2nhD77kUu+
2cV2E36imfduDKlExsBR1ukW0dhYkiBVty8DkTFchebXQxj2L25fifuY/uhGknDtPyhD8STzuE8x
k1iSxgYcKgszpv6SmPl4p8c4RvuayNQTlHsXZ4dZ2/WF0ZyHzGwQUy68o+lG3l0SUm4wxqY9aKHn
HoB9qaTdrXMMZrEFEb5WlpK/EeY2aFxyDBo9l2u7mhK4NzhvnxWye9/FivGxMik9uGm991ojxMEh
tvaITFXHrOQBP2C1d3JnE9Ue/trd4CY6pixOtUVcXjtE4CdSK6BSB0xaLqA3x7LW5JYmOrU/J5WF
W7qbRN+C1AnvkrIW+9sH5uoGoLVALJix7lL1bMrx8qs0psCZKWwe4zHPS1AQYSZ812qNR9XGq3WX
jNGWSuva/uai4wVHp1/SlC7HCLE8MZ0p5c062E19sEQYYZeDPaO50RhaDUT5RZaNgTQtS1m20qiz
7uaoqLuoRiRYGPiC+tnGYbySBVEFkCJlvMBJFRZLyYN21/aGSZSiTjI/i7pulzdtGfucnij11xiN
vhvsxvJlH8vPxixeCXFZAgiOK0uBEUD60O+saj4lZjx90MiPNo7j1fGha83DlNYX7d/Lz4WHqKVA
7eHMUpyexokJwCjX7dzHzkx9LOawPdxemKufDeSv5M5K8xF507/ZA1VvK1pWJrKmMcfBXT/NWer3
2G5ticyujQwgK41eKKcGj/3LQDDLAk0dWp66AFp030o1UvLOmMYXtCnN6lgqTbVRVVgNSXpC/s+T
7Yr5lc3TWCkxLygv0qI7MXTF17hW3XMfecbnhjbRxhZYjSeZFoBJqRsvrTJEL9IyGnkI5MLcq3Uy
HatcDR/wgbN3pjt8uf3l1qNBc6VpL+FLi4Ig3U/ECmLwqmJSksiPEzt6MlsR8MSxp3s7EtU/twOu
LRUaKPIxBVSKMtjlFwznQrNj1+ML9m2t+dVQUKuYki0/xfUwXJ9U/KDzL80Miq5Asj6msyeaNv2c
as34hAbn+DffCvwOhwjQJED2l4OZIrufq4GWiaa04T9KZCcH23Xin9kwlC9Dmm51YFdHJQGsvHhB
ay8hwFogzKHnJDk3w5QmRwWk17hrBrX5fvsjrd1p8vSQ73lUiJf9mFQvvSHKIpzRA9092EVaHZGu
bXFB1a2N3GN1Af5/qOW7N8p0a8ZfjTvN6OIdXaDKD7XugxqYD3W7qXm8doMyf7yeeNCzOBbnx+wF
uqhqVh8KdPb9UFTdwWu86KFHTOMwwYMK8XPTrY3jcW2MvKXoYxOTTb24PvWig1uSsMnc0MoOQ9OG
+2YQ+oc5ApzgozdZHG9/v7WXFTtM6l4BVEHr5HJdVlYZKP3M9wMHo+c7pWD3+2WvZT/aAJPYAWbQ
IUsn5VlSGIVfKYX73+1fsDbRmEKhK02XVMI8Ln9BO6Zgj+AnnoMRw0+/z3Gy3mn55P0Munb6MIXJ
xyJy7WhjptcWrrQDowosQy+NZ5TCUjqYKOO5G0J92gVpaj+TJSUfy4yrcmPpru1GCMGgqjysRriT
LseYBrk3BirNjKxuxdemN7pgpyoO7re353I1Dt1mxJgkiWN5I9CxpDZvC+ramQbqtYjKQxf1YuMs
W3vowPCk9Ut2DSxicRMkIjLqqieKE079Jxe702NXTyM5UZ3Me601yodhLkgyczvY6KmvfDU4jKi9
6IDVkJORf/42fUhVZyafH88CjAT7w7N2lpmH/qw0Wwacq6FotJHFUgCDcXoZShFhZjg0gM5MQ/jD
MfIp9zMldw5Jobd3t7/bWizqUWgvAGSEE7A4bCzspekIxNM5CXBgw+x8wIdUydQ5OulaL7bqQytb
DlQhvHGsghBbX3a2w8GdABjB4w5MoWExRRb1i4RB0/1ONbs/VuTZ853tZo65USVdWZ/scMCs3Egm
1NzF8aaqfeVqIXsdjeH0vkaR7zEsymwjaV+NQp2I21YHp7sUnKG/JJS5ZZEAu8gf0lYPd1MRb4mc
r3wzSdwFDQTJRkd+/HJ9FE4+F4XoxnMpLPvHpBfNY1M75Q+lKQh4e32sXAu8GymL0o/ktF5yFlKz
CYVieyz7zml3adya1s4LLMTAhzgRWBLWlvb+TU48KR5GEZhW6GL5u94Yz6bRT2da+E3gx4iyzh90
I6tx7AZR8rPnAYTHb15FOR5lUfsXj2WgtvK4xKibx4L8yG92ugYHp1bEhNZAVuWfhxIl0X1Ud1W0
s5t2rDfOlZUdQTn9FW5LYRjpi0U0uhHuBDHgnAqvR/oxwrlr55TTXB60VJ/qh6pMqicnrrRw4wJe
WazyNcSJTUkfcefF1s8pz5m2O6kQgYx8j/Nn8uQ0tvVexDqKrux1rqDXasDykk2SIaJvb6ng/kR1
zlWzPVqR1CZUe3cj1EovWXaP0NGUX45K0WIue7MRRjq32jm2qPX5c0SxFIhJuBM2MKUP6DlM4yEf
EozsqQWhF18EhSK5hG3kJ1gsb+kvrM0wB6tM7fGOgaN5+W2TabIjilPqWSAa6HeJ2h90hbb27S16
HQWVLkkdA+iF/dUSsS2ENeKM3annAdW9j52C/ZrmIOV/O8r1QQAGlixN1vl4Riy/oxfV4Lcp1p4n
D9DB6Gn577qcxn8qW2k/qnRx/9yOtzIqiK2yCIH4Oa7s8s/f7MKyjkBxGrl5nqZy+h8qvdO0nzwj
2srtr1MKrj1KLFSiodpfoT3iRsd5Qy+Kc1zGxmNvd+EHu1CihwyP1uckC6xDEln6nSGs6t37D0yl
LkW2+GqkM4tjvO8crS5MHK/yJEgOjjXTjEeuxfv63omU0E0Uz0k2saNZQndSw5qgycbNubPr5Aia
dHicDWfrNSaX8mV3FdYnxkWS+wIiaUlM0WwhPHXo6rOl2O0+z5wMR2jrCxgtkwpIcXDQYvObunjm
M/y+PcAVnAOxpaA/KQW9cXXxXLdEYnbVpNZnVxnAS0eSQ5K7jthDRe38omy7o5GVzp6SvLe3Mq38
aqDS9f6vCWSV/JDWBpfyEkxqDBSD5kppuJTnGDvsWO3SnT03SXV/e7jXG1FmTzJl43lNIXyxMWIH
YFmTKy0tNt35AQ+tnfZ4uLneboQ62O2TUK/nT7djXmccPLLJnyi/U0agAn+5GavUHBWzruCM0Tf5
BAyrdP4VWM9X+zGnC7xxjl9HQ1kIojJPJJI1iFuX0WgQFTmnwmsTo7wz2ln/1HFUI7lSbJbsV2LJ
0ggytSrLlmfgZSyrDv+Psy9rjhvHsv4rE/XO/rgvE1P9QDIXKTMlS7bl5YVRdtkEAZIASJAE+Ovn
0N1fl5MpK0dVVVERtuxEYru4y7nnJH5ZMX6IJ0r2YUgXhdKm3luz61x56S8tGkBtaHMBkxqCTpAU
nw9VwZxNWGF+4Lbs80Bo9W4e6v7x5a26PB4YBSTAwNgv/XfJ6njYroTAKho9DyxyurzloXWEzvJ4
iOfKemy63rkCq3hmPETOMCx4eQIckdV4jMyFGdxKHLxO+ZAEqLzapNYImccMeAFGszJA++f21ZPE
YIgfgCRaHMXVjUeHuWw8Fgo8DhGocdU83CogLTaFGPojE2Fx5fxfbt0PfhnMEYXgpQ3rfOtqRgak
i1FggzrbR+opa1saqTcvT+ryJUJVbKEjA6A6BDXd6nyELchDlAeAik17JyOgIXgUIGTZtaX5FDkE
WukiauMNis9PLw98eQfgOSCiRaSHXC7a6s9n15a+W4ChBXmQph3nuwSB0XsqHTPeA0brvfoWwEDj
1UNvDWplQDifD6ajqeLoS0faTpbs4JmKZBLp8ith7eWG/YtmC3cBl8BbUyjXkgGwFZP50E661Dla
W2KagfpcJ68+ieioBdgBYHtgcBBYnk+nKiYGwaTBPVCtm2MTkzHrIyLfMK6mfMRbeSUeu9wrAB8A
tUd9GRwmSBCej2cFJQ0hWeQdmtByk9SlXisyXXQy2fvcDx9eezKgyoBrBnQMkhHgTTkfLeiAz6a4
14eo691sBm/Atgw0uVO1bV1ZyGdecbhCcJWBAsWlvuDW7ibl1okh6tCORb1HJRTNSIyor8pFUzv4
DKsx5yqyIB3dlvdsEFWLLhTPeJuXp/zMyQH4GHzFS0OiA37S8ylbCSUWfjIABMF4rlTNrFMIsqzu
ikm53EjwYQFoCods4aNZR5mVW9BWBmw8gJLIRyHKRS0RAHnrhqjJufImXM4JUCokC5BLQmcN4rHz
OQFd4TQDOKUP3lwmuWuLacPgnqQvr9xlJAuOuaW3EuWMpcFrdVgg1ETd0QKwSWpufZ5IrM29Qjpw
x/qpfA/0G7VAxxyYa8Iey7c/dz3RGoh8CFr0ECmgx+x8dl4onajjQh/mSTq7XgzTDo3DUFTnjN1b
YF189RUE+xsMF1rcAfnE23c+nopY18PFgwUjpgFnA1Xbtu/9vEKLzRXX9mLjwO4DwD16C3ArENiu
3rmxhVo3Gnw8LCkIx0dnirb9WLHXHvllFMQfaDGD24VH/HxCJGjCDvAl74A46bsTyzh1R/Hq1w2D
LPDBBVAK07VO3SKfIsHrWYVoGOVEvhdN1DVlRiPSVDvH8PBbM/BE35VMsXbPhFfHVxyVZ9YSvH9A
BCM1sISwK8spOe3YWDP7kKBsuFW2FWeeS5wrecaLw7iQqS9SgMh4eIi5VjtW4mqgAzGxDyMqRKfK
12iTg8p9f/I7WW1MOJXTa48jpgJgK7xXJN5RI11d7qoYBbQ2fOcAnQfyCWo/8UNjs/iu4S57bV10
GQpGBL1CqJhc8NKpAIGAKGLnMHTQcCyMAggUPTxX3u5nlhAqYKhjoU0OkmNrIpzKbwr4CFFwYH2o
35HKdjLNuZVDNrBBM4BXb1+2WxeWGIUYxP1wEyBxt2ionh//QhGTTKYPDqDvDpMN84SDrFss0ADg
zNFIb14e7vIc4vkGqgNJIYSKSG6cD5fYEgTE1AkOCTwGSC12rohTNDLJT39jHNhDlH0ByAT5xfk4
dqXBv4lmrMPg0PG+qTp4kYL3V56xy81Cog2wA9QqEWvAfJyPUkg0wQpRhwdcvJvOblRuBeIgndjK
KZUfX57SMzuFFyaEc4x3eemQOR/MLmJZxXwMFo3rKvcSq4b4pduC4F9ea0J6ZijotSAtC/uLp2UN
bCsLFSdjaKJDbQFV9LXxohZKGcIGN3U1IC11xdF6ZhlRCATeB5kTlAXXCL5hJBELQCR/CJHPvkXx
K+pSJ1H1LixtINVVZ10rVTwzQSwivDpYDPy3DmlEAg8qDEV8CPkwbZVFh21RQ/dsGrtrlM7PDrV0
K4CrC91ja8SnCutA2GbCUJWCGgho3LxxA+IbaHVyXttX7PxzowGBt0BTkL7GY3N+SECx0I5mCJOD
W4BmZ7Dk2wqaq/veda9c5GcGQp4CXGfYOORG12IwldOVIR3H4tCgW+Ggq3gMNqrruydfldY14b1n
BwPoEf8AawkA5Pms0HZWNwTKhmB1CIWfVkU8fLb6GoAOQLm/vPqaAUi3ZCnwiCEoXDk4EyltAne8
OFA30Lnmgu+7CGhZqwvzl0e6cBkRwiBl5i1ddosu28p6ANcvRSSd4hB2nH4EDYxzi17NetdKbfKe
qnknyoTsXx50Waozf3EZdCE0BEU/0iTrIt3c1iE0eTFoY3nulkWo31Y0vsY0f3mjYT8W1RF7wUcB
IrvasArWaYQU5AGKiZ/5NH8Ashosq7yLUlPJry9P6fJ0YLB4yc8jk42egtWZp2UsraGCFS4dWWwc
GbQ3SAiLvTdTcgVqdrl6y1ALQATwR+SVl3n/lJcPxkQNZrICdGBXs70p8IcpuscWh/vlOT03EID3
IIPE4i0lh/OBROmTrhjqCM3lvtnXJAj2MDDX5E4uTyDqqEiULZk5RC1rO9+hOKV13ERLJqJOIZgJ
un7xRbv2TaCSN02SfHh5VpfkWHiRMRhqqahTwa9fOYiNJcOqklN0qJzxbqBdToUB1z164MZjYg/b
yu9BXYT0NJ+Tu6idykxG3rWel+U8nF8BfAn4qT+kV2D8Vzcc3WIwWehgPYQgxoPORy3rzEV2ct90
BJyZHGzNOSPCpEU0Do8vr8AzZxVw8cVfWOTBEEGd7ytllh+ogkfLWe1SYGCsPTruQfnWsWvCaM8N
hU1dCCUWeM/FHeQdgWbuHB0ogPG3sctCpNBQAmynwrliyZ45rbhRPxocAXq7sJlUtBHkZbCivGPd
nw1af753kXw1RyQOD6wJXhwgprB4q7VDcKRCDtmvA9OEveHRRO46OlhXnJHLuWAMiB/CMcDNA7nm
+Q7VhZjrgBl6BP+vh8YrzMjOfMKn8tWL9kP0F3YSBxG449UVb5xWjlPn0yMgNTbYIqw6B0ugm758
4J6ZzsL+ttApLJq1F76VFqDpNjE9DszoLOHBfcW7a93Dl0cNU0GDK2YC3B5UWc7XrLIMXP0yoEel
e72BfEm50T53UuXY1av9DsCP8C/g/ACoXvRceIQbcOpxdiR15LBbHUbFmKFyMXv7VhbNtab0y4cM
dgrauHA7lv64NV/o0IBGF08/O4JZg4fp3Hsis7rAuyv7GsjABr7WFcu/sk5wgZFSBZIfOC8XdZl1
LXEwtAwDZutjUwxucBuIYQyyyCptvNbKnx7cAVSimW8hJ5jCK4LMxcsHZjnfP1nHH+MDuwqfBGyV
mPjKK6nQn41MnNJHfNFO5yFIJdMmlMWNQ+cwixM2ZLK0cb+7+vMUK9e/ci1WK/5j/CVVB5wZEsqQ
Uzg/S62KOwnOFn1EJ/qNP9b6zo2qImtc4e+luMae/9xqg8gIgFNklWEqV7e9Eb3fRpSaYwdl5xtb
FqLOSkmqMPVNeRfbjQBZGu+PYqhB5PvySv8ID1dLnYDFBYcLdDiAL9jnUy0qSgoID5sjnKhm2zMW
ZDMwKamG7PgbqxA681TA40xKH2mpsu3428TuLbalydC7eeChlwa8pIH9x8tfbGUzli1AZnahFl5o
GJJ1lQKFZOACTG+OCXZiO3ReDwisf611fJ3z/tcw+HzAjdCliST7+fQ9MToCujMYJrDByVyCyANa
j91WtqWT63b2N8PEoEjNA/mIVoXuSx1Vw4eXp7purPrXl4CsAbKnS4Ju3QDbRJ4B5RL2wJSD3s1T
XIJegVgp/CYENHVcbrmv7R1AN+JQwvxlcVAPWVxaIiV1Bfo8bUU5oJH+DWWwfXHXj6+/EChBLLLN
YFNHjmt1RPuqZEg4zehDYeFS0jHzW43ekSElXteVOzdk6tuVRVnu+PpgwvyAuRjJQqBnVx51J1Wr
xtGY4wQ+qiwYOqToyaTv8R0fcVbjXAkOVAMvkhz9dXi8hA16TBHo2xEwjJS00TUk7zP3FJ79IjqK
k7kAh8/PSj8xyxQVmY+J9imYy20D1KQK59DH0dRsJzsI2Xt1Y6eQ9L2mPreYnPVyoOSOBwcJufCC
SgLYrqFzYzYfB85UmRpOogxgeHBISJDcijohp7pmyZVa4bPmAaEa0OxoBke9a3U/LImiK8UNOMbR
YB8RHs48G3pp2zvWunaVOgFeitRFjpBsYSfJewvJnPaGTQ7a7AKORH1azzJ+4mQSH18+Ic8YaSh0
otqBL4cyzjrRi+iuAHs1zCYABJVJKdXomHJIVG8MuCxP2tPqlUKDPy4qICZAIKN0iod4ZSy9orVb
tMOb49zHHoCsdfg4D6BFfXlizxolYNUWawyXFuD884Omlsi1LaQ5Ng7s09YxC52QNfGe3iSRdB9a
KfzvoB+CiAIjHmuzrrLACjsOrnMtC7eOln5M2V8y6oBIAr2+xoLqwB+DzgKVNBjwiLvpbbt1UzH1
JVpKQFiytbVvfwFQjJUpYkNUYhLjuUVKo54PG+Gz8stURZ25tkTPPQ8I7cEOCccUtd+Vh6CSCY2+
RM3HYvL8Jz74CKLwjsybEShHsM06BsrKQyI2oiHDFyTNUZGynJsqKSOZDqgKfwDHs526iD2fXt49
d7kS5zcVrXvgFQCYBbl6ODHnu9fZuk6ctrGPsx7qOKM9RHjSZrZaG83VkzNCNVK2j7TwXfTL+9hD
ImJ3vBmLKfoGrY/qbaDb9s9G6+7kF4F66JSZ3tWqS0A1YjQ6Eede1X86nYOisAX54rSph2K44oFd
ru/5JJaf/5Rk0Ei9IiNE7KNr+nrTQ6YmAwtU8jpHGocLoyxaVUA/PEPZbPrSb72msI/eVLT0yPBA
Tpu4Re3p3p6FR7OXt+byMOONR6dXsNDyIee1fsYIbAktIxxmsOIzlnqq80RqQB9zG8wx2yrVnUbV
T2+sCJDHVDtT3+YdeNDfovJB+bHxdFFdc8AWm3F2XJB4A/h3KTECvXDR9qOhXE4L15uPpm8mno5t
i+YfCahgCowZOVgRH6Os81pm54FBIvdI7GD45vhEXPG4Lm398k1Qq8Dj4gEAsIYjdzqE8Q56+yji
UH+HVktEQLJgjUcrgF6AmkAWAMBbd6OZjjcRWdKTyFojDDD1e21AnA7Ct2vZoYtzuKQll2gE5meR
WFmivp/OIaH20Bejso8QfnYaUCXRGsz54+Dp/OWzcfG4LwMBaYHkLiaJutD5QLFtoSmVj/aRIzMD
T6P5Wmr9weqsbzLgeVjTbWhfa8Baw6UBIEQONEJhBrUUIAnXKCrBxDhDqds5RuFU7UIhnDltSsWf
gK4mY27GQlpgvx+6e/i+VpMbRT2azo2HLt1gkea7dkGeWe6lCcWHWUXnC3jUz1fBeKRtnMjYx86H
QOy9ReBG3Tp4Su8kbUvQ8iPaoznwx+oG6o3hB8tFHjyNJtvZz9R3we3fojUAvuGQeGnkFf4VV/m5
7wc4+wK0RjPERTNVCZwPlkw6x95T8lAgXfdAA5NcKSE/dxOQdYFDjhOH47fO8jhDDyJgOKdHM03h
n6Fq7W5LWmsUecvKAK1yMOFQzWWt5+QyLP0im71++ExUYpJUD3goPXRggXkwrfpWJc0Vm/FDgPzM
ZgArjb5EpKGWKgGg5+fbFM0NSKfMyE4UbC/BRkyOsd64tAG/f65iKL+njjtq86bF7/lWmizUKFuI
K0QAx7KZsA0U7Y3c1F1V9bkEw0i3lxDqkh8GWRqdN6Kpp6fKo/60dYPJst7WRTzKb7Hhc39KiioC
JRB1K8m/So8mcwSiBXCG9nmpUBec05pNXpuXbT/RLDQQh/8SJpZX3smuroZjC8r0a9j4S8sOZ2Ah
WlsM11L+X7lMlQi1K3VZnWJm3Gg7esT+02eh90nPdIoyF0oATur3QTLntm9R76OhBooTnVfSJneV
Q5q3hc+lt3vZqiwbcb5RcAOAG4nwD1r712QkSLoVtKtqcuoiMt33gVKfRSGLMndCa0ruSaRtL7Oi
hFzDKF+YM+DuAGDECwtaf8AtVifENiPRZeuS00BoJ/dyEmW8qxvUuzehL+uTPSXqVAF8K1NNQMZx
5YRe3NMQAB0kYdFxAqwCMgvnBxQIE1jaMCQnCfVQmRZzNb5zI3iEr11enP4l67uUQcBQsIrIBvSv
imD2WuDDPKiKe0MydQ820/30FTw93hOkn+PHgFrslSBAMIrBZVnqjgiIEXCvEU91FwqXVxU/CVQd
bzorsXYc9a6dH0B2+uU5Xi7l4hugJg3O56VLdjXHZJya2BoGfjISvfaulcw7Yk8kf+0o0CJCNQ7D
IOsFxOb5hlnosOZy6PnJ7uogI4GOcu6hXejlUS5CNnStLHNYFInQJrBONqlxLhLmKn4a/ISDBUUP
uylu/XfROCYb17Hgkb884PJqn98/UMcvAHY0WQEiukaWVGQCGK+Q8tQ1DPT4auB2tYu9piu2JqjQ
ogq/tOKPpcUAt1JhGU2f/akCvP7Kw7q4Kevv8YNHGJgdJPTXEx/nxJOJjsSpKh2+t6GmVmxnLxZO
ih4UgChenvUzywxYwSJvi4QxWBtWQXsAjZI6MESeLBypTds13b6NTbIfS8+lqdNzda348sz80HCJ
MhZ82KVysTo+lHHfiD6Qp1LTcCcaKsgmQQz4MYgs/f3l2V1eCECEkBmGq4yhLtrWh1jblbFteXIA
QleZ75WhzG13QPP6ywM9t4ygKVxUU5GJvki5UHCgj8D5yxM47O3Miwg/Il8l79wBIkYjm/Q1Yrpn
VxG5ftSmluu+Jpq3+zGOwUYhT3xCIO+MrX3LTTPfoh2Xbl+e27NDLSh3AChgPdfvQ1TDdZoDXIyp
SMImm43tibwLkjIB/DWaPr48GjLn6wsAxkx4lQDWg5FrUTw4ty9uwaGHDo/xROKkisokk+jDuEdp
pTn6A+W5F9D6Q4xWCcue/gDRsQOJiaRFsxRy+wZOZxZDceJODwkTKYScxi/+LMNvk4FUiGZRRsCD
fkOGmqatJ6c+qx0fwYJbsdQVqAF5aFvdSSiejalqk+oDccxRKi+6S4bQSXsfvXq8pfEhYkl9Ql5b
HyAoEN93FenAQ6vHN3M9HoHyI31qFbU5GTbIjU3CGFwUkcePsyEfKuNInnq0HzYltAwzfxhyfNS4
dQfrU9NTCJy0ei9sNWRThbI62mqjhqDfG7ouonCcMqde3Dy2XtAdppkxVBgLe9cGEL2bPbCzGhPf
txDZ2+Bb6VMM2uetQD1NDOQGMlu6/ECRyn9bWLX+4simYLkwCTv2aMMqM0GmPryLLPjmj1EBBvNb
Ec5YLECtx+R90I1w6jvHYHsQrvjvpnZEmgL8WK7YJybiXzo9EZJ2tgCPDh9kwbamCZGzTiEMX2NH
5haeHdbbb+UJ4r2QYbqF8E/UPnEjo6+xP9FqH+uR2XWqQNTakZMq5tq8C23w8e+5NfvFhzJuoAWW
gXqOtEFmD46a9kHExPdRBxATiokm/jYZ4ZjvlDOTPgNdMam2cxQz+G6qDO0cGLGo2xSWH+JAmX6q
tmoict54EbDCllHNH+7QCTe1Ody9ce7CckucydWZihRoRSZltJvb0KDhqIW3vk4T7TG1UfbUo0Qv
xlruVd2T9qCTzlH7QFWuzhEhNO27CSBkteNsHMWUFjVS4w+DH8JBoMK3j42F1sdd3dJGjKmgwnWz
IrbK/oOqaWe98wo2fVd+5wXvW5ijvsl8VNygc8jtPtmShIGfKSDg/QRIfeH2Nx6Uo5GEwxu7nSc6
thsHpAFso6Yh/uT6TSSPaP8AvLwToeBZguQY24yBTB5FK22WAYlYNKnVFxVP/aSc6p2YmBje+6o2
86eK9KZ6BEkA/zyOBD6HlJWheSv6PkwjHojmoeijxoacE406nYL+B3k231AEAAFlc9mllA3gURuc
ElzdftvX9WdPkFamKBaA/yIdJ5QYMnukw1vQl8X+7QAdg6dJ12WfjTUm/UY4NfNqtJg7rsIwxSDe
eX1jqvsyNmVxW/ZFbE5BL6JwuUFFrG5V0Az9afY5UqU9EOJzBqjzNG311Jn6rqAFGd5bMbe/w03v
SE4CRG24QCU6I2NHGpZ7nT12DxqsneptnyihHKjf1dD+lkklvZQUBaStoZbM5tuIU1tkMw+QDA9l
HHbocRyGBK3y1HZHdgP1BxykGAKBoUCycfaQklZoFzkwsPjGD2A2B+XzRkdljbKNHY38T99iU/Ke
UCUIdLZCAQkuZRsb6fVhgNQ1enYOrS7LZmdYEE9/Fk7D6zsgBofkvQncUm6nyanfun4R44GvpKQ9
6LsJpU9l19Nm61N/HFPpKIdCra9vP0AECdCPIKrIcA9dFtOmNojbhgN4u1q2s+BrW6CfVAEE+tjg
Rw+h8bjK+mT0I2iOKF9uDPZNpcncdfTWZ1B9z2u3EXx5tVj7vQhAH7ypQ3+cd4Cd182xKBW6ZQrq
ufJm6AJ3OpnKBUfzEIC3KnVEBZnNpqVdkXJCEjuvIEbnvglCHArI1oFc8Hb2J+LsUHUBsQOy8Bp6
OfOA2gs6Brsn6HUh4xBaxKt3IM/whzcunzwkeHG/kwzsPX1zbNvIsx657VbdA75Ib32cxh4ub+QU
mmxaHPBwH4nam/OOJMrNsdWxl84dmz8EJVrawKJnE5/AWiAlnkW9b1AUB/fvhDtQFOA8aqehD/IG
+lldjkM/DQBLUxPvhNHoObdsKao34KK0WhhROpg0blg87aRfu1A6RBAKpSHVz/KNcXwepJA+LK20
lT1sXY8P43ujKr+6aR0aNAfsna73c9cgITxBo/Gp1HBlcakkDitYt7ungQJ0k3MbTS6p3Sb9Zwly
549lHBX2JlKBw7eMLUJ2AkUaJKVLFza/ghy0zGMLzA47gLIjkyIG6qOU8bZWUGweQ3NTBT56rAaH
c+fWcF7ZKZC63idbdn6fyaAO1N7utfbzCWbSfuSFMEXONDcgDqtRzEnjNnDDVIOmbd5oE3bBA4NW
Cb3pGaBgbTqMIGNAsdVY0gXohQ6gfVBjwr6gydjvT8JKoj6F0SpkGgsSg83A494RsL4omVNqWmTb
Y90O467SwE1sewGOoS8O8IViC/0xsFfwgPd5bJfI/bq2HHQKCqmiTdEdE7m7CWT+bupIgH6xb3NY
pb2r/ce5ndtmG+Abvp1Dh/efxOyoSmUWZ4jgYTpqvrVrXn2o7Bl0i72aZygEqFIsSTs2NDlKlz2I
H0eH+ZmYKiM2FKuw3CBWol1Tiy4BJyM4NVIzKv2pA3pLb4HBl1U2cmceMwLhQfctiC+H5mFcNC27
lAdNxbKWV4MF0UqQbh950Hkf5wnsIMdARuauobRsd1XteeOTrErd36p5ZMNHBXUTP53LwepvFhbh
Nq0cbQNfHQek34AahNU7d7Jplc9ChixFTXKYb4oabTcfTQuR322PemuVFQNkiU6TPwLBbMd9F+cQ
I0vMXeCJ5H3kQwxqD/FNt3+reVeEmSuCogOUteqaTPACanYWSiTjQwlBtnrLrHi2DnhM5MfSZa6T
J5xV9TZEkuQr0kiU5D0WG/XtAIy8e1bOkt+5FLDwTwj/4CJ4KvKmTTgKazi5Uw2t0jKuYLbmnktr
owNeM5gkj5cnQBmacePgdkb7IZjsOuMaPZhbSm24gih+jPNmhqeylJxR68pAqBlAdUJ7/rzzhVvW
9663EEGObTn2N0nfGec2mUkEHevWGYvM4OijyGAk4NxI17dhbjvI9e5qNcN9kdQtn3SMY3GL0x+H
qU2QWdvQCI27B1r2Y7fVTjP7KagRCXsERU91gmSsIzJo5FGYDUg812AJcwaOxZlksQfwDfU4vHoe
yd0GtF4bjRbuNxNAUA3wjLPb7HwHTti2HBI+3AoJ73ZTl0Rab5sJqeDc73tiLSTY4H4kKXdIUszZ
BMiz+aNMeppUqaqt0mTWyCBgC4E7aOK2rOZya3UCZdYunqmTRUqWUw5gr2U9+XNRfimpcqGPSWT3
wSkcRsrcDozu92GiaHIISMXNbTVVzsfO8ic7LQZk69KkR5foFk64MPdJ46MJsQPZzqMC3VxyAzBy
BZKGkPdiA4Re2EJVpiQdlCWDOsHDJYanAHm/W8iAhfSmmCdVbTqsCNvpGic/He2pm/K6DZqvzmS3
Qa6p0v6eD7P13oYDFqU4usBcD7MTtxnYpj3rBI3dptp6kqtb7oGQYoveS89kYMwP2hwE362CjH0H
M+DqyEcsVQaTsyEwxwkYnHoBa180Q3sT4tyrdHY6IKvRO928saCpHsMBg/t7mjxHenmNaM+kIZvK
AP/nOszGXqHsYnqSRLclEvd+alm1+9a1tEf3vmDoibAMrM9BzAZCyr7o2HJN4AjvsFNDkSOtMzoH
3kD59aDmfobea+yRJi0CqXHOornCkWkTCUvUa9ncAv8o+A0cDsUz6heFgTizmr6x2YU4tTP7pNwW
KLTPaahV2G2ZbCpvM41gC3nAXaDjTg4gfckYk4ugr9fM/NiCfrPeNajh42VCi17DsqFU44MHBUb6
pZDzOOROD2JJnTVCyje8ZPKzIdR3YHiqQoC5l3sqPkAdKQDzXqCsgeaIJWmxnfx+CQ55P9sE7zg0
p+6YnQwoS0PRgN4aF0EXpKlMUtwncKi8baLtpMxZC5AtKCKiruhOuvI4fC+AS+jGNpZN9oo3MgzT
xAP6Mg/caiankfdS5rRR0ZyFVMNRxW83PXhX2trbwYWrxwN8xri69duGPvHQVSjk0mj23/pMTshQ
0gn96i6Fi/KRB630DWoD4HX6RlFdUyevIoFd5tNQgw8lt5uFArCjJaSNU6AqxIBiZJP06GQLq5F9
dTWKIA8/YvT/91X/d/mNv/lXNqr/5//g11+5MF1VErX65T/vxbf2req+fVOnP8T/LH/1P3/0/C/+
81R97XjPv6v1nzr7S/j8f4+f/6H+OPvFpsXzaB6Gb515/NYPtfoxAL7p8if/rz/8r28/PuWdEd9+
/+0rH6CIi08rwS39279/dPPn778hW/RTumL5/H//8O6PBn/vpv2zQqn0Xx/1nz//7Y9e/f5bEv0D
WQsU8pHERtryB/xh+rb8JIz/gU6oBZq0sE0j0Y0kW8s7RX7/zQv+sfCyonqGeiJKe8uPgHZYfhT+
A9BU/CaA1yizhihD//b/5322Q3/t2H+B9vENr+D4/f7beSbMAlQMpR+Asla1yr7QBV7GJNwTvJEB
KEtfVfz/63NXRZTErcawr3W0UQF4PdN5NuYDcUN9pbz2q6+9qknQyGJ4GNtoQzrZdY9TONvlu1LP
/EqC8DzX9NfXX37/p1pxAlHSGIJB4QaAoX5+ELgxNgBqNHBS5PIbN/WRLyy2P52Vf+/J/2UPlgTb
T4P1QCDTqWzDje6BGEpRrETcy2HQr3R8nleQ/prMsog/fX4E2KOgiQk3gyP8k+NMfvMWDpkdAoSl
Wr0Dqj7sEI9K8fj3JrQq2YjYFmO0DDjWSaRvOQGoJPP7gVyT8TvPyf81I/d8RmDNmJD88oLNxPpo
ukVIWbiZYL1LjgEj1D05AwNjjwRHkUGUWUPQe2u3oLDcvzzBH8n2v5Lxf30BXMufl1RETc8gQx1s
BtDkywydV7vIc74LhpQhS+G6jE06mAgaMVPpsM3gch4jLChj9xrC61c3YJUFrSGFN9bBhCVAvJp5
Hf8eBVN1ZX6/+PA1TJzjpoLcUQUbwGajjzaH3jYYQekVROCvPn1lG4AGqcLe6wJ051bVNxtvw7G1
KgCxX96cX338yjZwawqERIfRpkZ0/eRMEgxnxRz9Pcuzbpnq6okK4UqAaZFrnDe2tsYuR2qMX9NI
+NXXX1kDV5dObGoKa8CRzs5MGGo/lRJXKX95fX5h29ZVwAZlwIAOZbRr6l4Wj1HTyOHJk3Ni3yoL
zuGDKbkXvqr0+J+LctHqSI3VwsG2di03Ufimr3qinhqlrO8vT+ZXq7UyNX1sDyDEDeLdzJ1mY0rf
6lJdsf51bPp/ff+VpUHY6NcDSmw7joiy2U4dYJSbeoJiO9xG4idXzux5LeWvYVb2xPN5EU/CinZK
Da7atyFvbagVOrXeCPTZ6r95r1dGQ0KxqvB0gzSSy+Z3rDPkHtjmayR1v5jEGvc0AcuFQChIdggp
qk3dd5F3LH3D5QdkGpm+slS/2PE1NxuJS1TiIxHvuto3N1Yz2/dJCe2QKxW7X3382noUKAhiccLd
AHisTm2q/U/hzF8nwfyfjV73IgxjxFHNDsMd2Cvmdwp6oxt/sKJrWNtfffuV8RgqrzW1oUAP9CPD
HphYW2lvm+paI9GvBlh+/ydfgiUWcv8aqw/OSNneCCdoJ0QX0Ty9+VsXeg15jVzj9Y6lw13Sk+op
ivv+ja5Kea0++qvvv7pokenQuWIH0U54vqr2avZAFk5YM9l/74qtq5O6Arbifzk7s+W4caxbPxEj
OILkLZmZVEqyLFnyeMOwXS4OIEgQE4en/1dWnNNtoUqdUYi+c3dDSBDj3muvT4UCb2bZ8PgsWWiy
otexuHY2X07Jf7h62OWeMDJvfNieZtUM63pUnDZ4oD8ybzfktlE1o8e1Cbfxy8Cy6Jsem2W8spO/
deexdVHD2tTptC/YCods4Lctkj4pbvYUYZRjppYeMfxR9Qgvdi3h7ETXvUkPJF6i6dn4ilyDjb7x
BW2s6lYTD3k6r65Y6oFk2i1plaVDdGX5W3rK/yzQxLr5J4iYdnM451Xk72I67gEko8ek3vfhhsOw
ZXvfSDb9yRFkYjfxjvjzwwoh6PgOddxZ/yWj8KK60pW3fqi1lrOxT/i0dHHF01pGsJ/Mf3EoPP8d
sPG/P9RayYMAVRGBjbQSHl+qRgWwgW6irPnDaR3bsi0dCJIhYhxXDV+zr8g08Qfpe9fc1d8aG+tY
nqNm7D2I3apkwEsGGYQMGU2NZKS8sozfWmXWPiG7GcmwVWQVFPN1eM5iIfwfKw+w4tqwRcJyRD0f
K0Ik2JqfwP7BUc1t3KwjOlrGAZNIkIpkCPUVfA4lKzYUJTju4HaJ4B4DEK4RQDzqOQmOBCDGw07g
yOPUfdsQh0BHO/bzulcScblqRzFiAer5v7Pd+c+ctcWq8P5pEa2c9wqKUVYizdXDuGgKj259t5Y+
Xj1TFnTTXoV4NyKSHnyGm+K1i+QbM9YW5ASEQwUwNHvVpJt6p5H5wPE8t8iiunX+8nd/O5iR21I8
EtteeaBEnCHZpYca1g+VW+vR69ZR25hwRdG6qsO4XCKkzSQLOse+W6s5G8M9Myk+q6fCtqSRNghZ
p7HbPmrDt5CHEf5Sy72aA6SAZD42pUnif+fj/98paa3XsU7afQ+8pYKNxi88O6k5xYrysVJLStx+
gV1rEpnUjD2tlwpwU/EhV1N/RFqXuj3HbctxhRqZeNnJAtlpQs5ZnsB2eBsdtxu7/jlQDILvvdcV
KsxjuPCzFELXwbHr1orFQQ3gShCpCoZwdVBCCyDLtF2Rt3Ca9pF1BCd1I6m3I8zDx269RbGkutd1
PbgtKtudEvFR5HA16tyEbhb5HC1+NrxPkMVrHeeNtWpp0Jm5MeGKK6HeS8qTr1u+Xas8eWNDs0tY
L1JoWA7V5jgPLWRxUofFnOfasevW+Xvh/8FUMzMYee+rCHG/G8G+cfys1pqlfBeeJ8n/6zpqTQB2
M8Sx67bjEuziap21gTnmC4LG4aV14HpdW79cWH7b50Fa4Mido/UV6rZSZ1QXEHr3bsNuV6u0qIaA
qAVogzUOf81dPJyarnGMbNleTRRkg6xr0Hi+a1YNaS7w8iL/Dnz7n43YBqms0GBCT0nNEYY0yEwG
BtILXiu3I8p2q2MtD8cp8vURpspjsbTdL93v11TCbywl26NC7gIF6C00PoxCSoGSlK+ekf/OOeW/
4xK+njCQRYpoaz11TCFEOci1+y41bIGcNsi/Clh/m42zzNceN2F97EneQj4F2yXUlv+7EpD/dt1a
p2nUew3KWNH1XAfvJNIjjzWUbm4pqsBKfa0a1eUxWq6QR4cyYB9Rf3LwlJdJtzljVwygiChnmjem
2mI2isKDGgDqyFD9dBp7m6QYdEDLTSvDyVrL4TaHzziy9f3mdhn+y2jity8LU1AeNVuiK5VH34I+
fJJx9OTWcetUXUFfZNvmqaprvQdsj19RZuUYvrONMvOug7plTFUFVE120G3yMtH6WgnGG+v0r1q/
38ZkpNITeaZ15XWqK4c+vU/D+VqdyVuNW+sUaeGFyzXzjuOw/gEF+OcQ0jy3AbcO06yDLxfO661C
sxK6kVC2pNhk1FwJDb3VdWudmibRLY2FqnIYEXyJFfaBQnZ7cHLqvu3RrOch9Id60hUDjuMwremP
tuP/jnT5nz3Gt87TOoN23nRCV8kmNpiQc3SdXsu8vjEwdg1sPpK44x6Dmluo/F0mm+DdACOcz27j
Yt1+QxUqoUSH6djWbRGx5UuaXfOneqvn1hqF+DmHzpnqSiQmKoJs/TrM2aNbvy9/87dlFC/xunQR
2vZ6+RJrqK+hxXRr2rrxTksNcXAE3LAP4Vjp9fU9fA0d4wO+tUKDgPN090LviJLa92xLv2bQg7ud
Fb61RL0W93QxYUyGdnyamulUs2uoyrc+pbU6Y75sQKYH3nHazY1Ywrs4cTpBAxsAyLcEDnYcbzvC
mvtsWqtR1E5pVmhjXs+RblArINnoNGcfIeqCt/gnlxnyt2rWIe8F3yk+YtxSFKPkT9lOnPYpqHZe
91nPhq7bQlS1yT542TcVVr2O5MGt49aKjMZ6HfsuV5X0ICUIR3qT1/kXt7atFUmhFEvSwPcuXneQ
KfjkO0oB3Q42KPNeDwsm9jwPUPpXsCFbiwQlUgdUqRqnhQPvntetZ6irU3FivONMnsV0yBDFdhsT
a0W2kLTGc7upSmcQcyyRRBndTF7cGrfW5IL8+7aNtTwGKNeGS0R+QPW7cpsptqZLaO1TOBpBfD0k
j5HmP7t4E26jYltpQaK2+XOWSyhho8cEba/auLZtpV4DuPtE0RogbBxG/r3Omv4WpjbXbIovc/nv
ebPAdkZrJcz3cJ/FREl2OB/6/ceBtE4XLJQmvp6E8KiIF5pj5aPmR/WlH9coG4OqM7jmTPlW5y//
/tuRyRcW18jVqKqJ+XdvMZ+RfPjoNBUza3kaGLgIEmFctG6Sw6wpqu9gVup0NQwya3mK1qQXajE6
vq6PKJm+Xc3suEJtw72ewQ4obSNZZTR6N0BwiGqDNHTbzDNrhepGQHOpjap8PjzBnrIEr9jpkgKX
+NcfUyTeuDURkxX8AMJyYYEog7j/0+lz2u7RGzIKMmNKQmBAvjZyve3S5NmtaWt9rkLVNAs9UW3B
sKCmM51PECi7KSPgGfR6VKZkGVEThtaRQtoP4z49pJF0S/vDQeR145qHkqI+U1QT5C9DIbXw7jzj
bx/cRsZangs0/P4ca3xRs/2Bqs6nVWY/3Jq2lqfCwdNy1ChUlDQfVs7PPmOO89Bam6bOKAreYgE/
s7k9GgDMDzCL++nWb+v4BPW3lmKlsoIhSUlj1A9l166dl4/2Dzt5ai3NxUM82PBUVC0ziYb0nvTv
ZsLXYulDvZVO/bfFTMBcriNFDVQ1dNG3oY0/e5y+uDVt3W1XKB4H+PwKrH8jb4wUAUodr/qRvnFU
EGuVok426UQUouNx8JkZVAjGHv/k1nNrjbbrjAo/v5UVKhni5bhHeouLMRvaa4b7b3XeWqcoCWky
nQ2Ykqv31LHwpZvd3uKwSXu9BQxwqMGDGU3XW/6k/O59HRGnNNTfHASHDDXQs9lEFdUshBdJqJ6C
ZumuGBW+NSbWMg1T4yemw0ysfVT0bGKu4PTtJhgLbKM2ttbwRpatqEbD/cI36WmGHUDhNl2shaoE
jAviHEOO7fHObOHdkKwvTk3bKqh8aQbdz42o0roZi3Tf7nKYGbj121Y6AdUC58WQiiqYzCOqqe6F
rxz7ba1O0SE7QRZvriTJPoM68gTmq9sjzlYu1XDMow0IfxXByBQ5ROjFvLHMbT+0WYUq6mevn/IZ
eZt2LkVIn7SXu11BbWYlDFjabUz8uWq6iPXFgkDFUfsecRwY6whF7TJUaf2GdZNvrMw0IR+Gzt8d
v6i1PE2fkBpau7nacxGWgYwfcJK6Zc+DxDpFtTdmU7JOmC4T8KkUe+1GZVsAZ0TdYjh29n9GHAue
UIwDit1n32ATvd5oysyN2zK1dgCIf1Ejt474sqjLTcsRobkK7gezW5YisMVMME/RmWA1rzJP0rk0
C2d/wpJ1cXyS2nKmgIV+vOQer0S7yQMDI6jA+Ccnp9Gx5UwpvERQJevzSg8kLH0C1Tr8dRx339g6
rNUAfZ8EUbSScdqoIthD+h3QhLFx2yVtRdPaCSKWFWMztT0MPBT7uA7/DrP8/6PyMLK3Dms4LjAv
1Rj3MeM3m/TBshqmfwcP+m/r1oZgIhNtfFh41dfJ/tmf6uYG7Ax+jaF56eQ/3E9tK7kIu3ASbvis
OZyX5SnVIOMUST3Bh9Vt3li7AlJ9MFHgBiMfyeUsRPaxnQe3yH8QW0s2pSyEglnwKo3Vc9fIp4Wq
Z6d+2zqmpt4A/BuauUrH/Ns4LUHRxvE15e4bo24LjZTvrdseJVOFtZSj2NfMKGf20qNb163FJDYP
OfoBrSfgkRVJwG/peE3F9NfD5R8mjC0zmjsQl2DcPFWG0KYukC2G5Y0PVw5aNixv6A3j2/KsmRzO
kYw8Uqm2nZMXlLil8yP4elI85ykjNxR5yemmp2MMd52hQzC+WefMX4o97mfxcZlDT5c+LKPpdzij
eHNJcLEMDwEowPAX4XqF80qAKFlJkKVez3r2sr4KU7glneupX7YS/JM0+QJPl347BfCnSg/wQ0Kb
y9Cp/dTMOVyt/CHc9YmF4bofpGHR+A2l7HH9qGLi9T9kAKewKtvD3FRixe89cLUnx943SVYCuxNQ
2Hymjb6BuV2T35NsRF2YP++oU8/yBaZFRJx5J8Ve+VOebaeFDSY+GAFcy9GkS4wQ9tCauGwGDu8M
3+T5Vmaii9KCTZ0I7pax7vPzEAUqrnaM9lImETXnfffYgxiNHx9iH5YNRV+Len8egn5K3W4htrQG
gFQDRyczVTRr9CeRwUxKsDFTbnuCLa6Zx05BnQ8rxByxvCIJ+/t2h5GD0+y3tTU+Rg5+2nyqtonX
FyOYpa/W2e8cL5e2uiYYu2D3op6DkMgSlLbLUe9F6sGs6+D2A6wdX7F5qb1WTRXyA38uPL5NPOkm
pA9seADXizAzrM3gpZlDvqNkug5llPfhn259t3Z7mG3tkYFZcTXM+Q6HZFjLIrUJN1G3FDgYNa8P
2wW2lePIBMxdxOr9YP0S/RQeHAycum+rHNkaa0J1NFUkaSdEO70ibADVcGvc6noU1xseUAOvWsJ+
1TF9rtPObb3a+kaDDOQ6hOh3outK5sNtnQRuQfFLUf/v0fzEQJEVIHJahXm+FrWX0yIfgslxTKwD
XMCNiFAkq6sm7PtipfOfpBcvTuNtaxt7lHWbMfWnSm+aP6AwsbuBnwZzey2E2etxaUnn6zEksmoE
je9jvNtQ8aLVV7e+W+Oy8HEI/LXBSweoYpilYoZ3Xef40rHVZDxd6h52LRNiHUqU0KuRknuLXzn1
3ZaSLT4KsZMOPlLjNAy3JDJwzSazIG7VA7CpeD3yEo7skElNmOyjTm/bMfK/4cW8uQWabS1ZurIZ
Bie4ryJQtp7ruNZV6qvUbW+3ff3DaNCw1cMe0HeAkMtlbgqt2DWj9DeulbagDGyMVa94hVfeNka/
WmjZf+1MMzdd6V/2Iq+2gjAaYa5HeZWQ1Hhnmo9B6dfLklzJTL5RtQdn3ddfFsWsdU2GbKz2IYjE
C6edmco6haP8YZGT94JytgfPy4f+gDsizcsmx2P01HpJMrl9fVs2I/t4nODlzypcgR5Ss98Nc3PF
2eKNj2OrZpoVWRewRcZKrmF7GwwCWLFuusYwf6P1v0oEf0u6onyZ+DCfnKplm9us9FgPXw7Wjvwa
tPytP2DtSKDP73hsXW4OtbogbLsG5XjbvCnf7d5mK+d2X8NIz8C9LIoCGNiCPLLEcNSMjeP5a6vn
iNxxbwjxBzYdQs29688oavjptOfZ4rlBsU3leh8rLkZZrk30564S145b77lm3gMp4TVZ4cp/GkJ6
G4bSLRvgWzkM5nl+A5IgKoBiI0sQUpGBWfYPboNymUq/zUnVDqIJFjNWtRbZUbdhU7Ckc7zK+taE
XCgB+JpGrIpoNjVFn2XzbZvqsXWaj74tGIvzdYrI6LMqTca+nPPshsbB5nTvAU3z9dAIPjZNnXdj
lcftci8Fi+Ei15un/z3wl6/39zc6UEOvW88BLjNLgBN42OMZVx9fNvlx8GFdeSS43Y5Ol30Q2l7/
mWwjNcDhzVT5OlIwRU5Uf5lDfj4d/vfv+Oc9B5abr/8A8zo5m7zDbpyEz1r5H5qgdrrpg0TzummY
S6jMF+g74l/JAcaM4Mvo4Bru+K2OW1d9eGqDhAdVILwWRf3BbB5/HuGad3IbFuuYHLox0H4oYV+M
iOMTZ1FSqS7JHAfduvBzRBdAMxkHJMMRlZjm7MmLm85x3luLVm9q3DSA11AIwMKpRPHh/HUf8sm4
tW/LyWBIU9dciaHaRfoDsaN3LG0/O426rSaLjY9sNSoEUbQ61aBmS21+LdHsltyEn+nrCdkhjjC2
9WXYeVYjtyGzMyPJNXLIGxPSFpRNYQ+PSYHOwzUSYacghFksXd22Yt+WlOVkT7dEIv4WLCrYDmMH
PULZj2NvnB6hfmat1swsNcfdc6gCGHMfssb3HyfU831w+7LWat1Ih5f+MsNMFo6N020PgMdDCM9W
faX3f8VG/2E/toVlJI7ClRCNqUPg+/x+DoJR33TUzOKEp5IOTxdQK4hEYBtOsE/Fvf2ep/3MvoYg
5540CfdzCtxYAtfcWsNdYfMofc/GZA1LNs9bB+/Ntt5/TPXW6dPIccssddKvPyMWx3eG9+p261pz
imq9oAl4YLQFrD3j/aUNUN/yRC8+FS9jl3F5wJMq3vHfiqUEZFI3D0BaePsB/2vZvQPhcDJXbkxv
nFG22ZJf52kT8pkeYS9LyaFVs4AtthEIZZ7hjVqHVx4Vb818azuDfnIOL4XPx6YO+gf4Kef3YRfC
e9ht7lgb2uTRBAQcQ6tw9X8BmvGUB82jU9O29A6vzo15ZKFVtEPPO4TxOZzkNcOOyxn9D1PSlt5p
7cFbXF7orRyeIGch92E55DBcFbAyNnlzJjkZWqdoBrDLr/e2YM4TWKIncFjnHjnGdBlOOx+aj27j
ZF1D2q3WeC1GtDJT3B68ev+s+vDaOL01TS///tsdNvCbDvhjTSsy6O4Z6u34fdY26/e1D7wrkaS3
PoW1/UCe0GhDhubYdIrSk07WAOowbzh2bM/CEoput7gPCHyvf0wD7harxYAfM4YehG7kMzYixwMs
tRYarLwDPNVhox8gYaai5aSi4MoG/dZHsBYZgHo021GDe6DNnKpzPsjkNGU5MvOkMYPvpC7w/6ai
Q9uk61IPNh0wEkSte/Mln1O30lZA216Pvdzyues20VcpKHInaK6zom4Dx8eKLaQzHYKFkQ7aqgPm
8MTNxg4AzjhFLmD49brrPgGWYkiH+hAY0P/qqIgn4jjm1vLaIn8AlglN70CO1/l8Yl1YOW0LtoZu
gxFaJ3MKD/4uvEsT724mbnE28NNfDwhkhdjjYNF84HA3vu2lVJWXRM9u/bYWKcgwrdkiD5M9aOSR
cxEXWz7EJ7fWrVXq5wCaJ77XVWkn+R1Ur5+BPnQzh/VtP7GGpI1nQt1VwxYCXp+r8cafBzcpKrz5
Xo86IMBI7DHRVV3fzwcgEO69VMij07jYMrq1BxFBwhD7oFjcracwXD7CU5y6Rc/g2fa67+2Uq3mI
x/wwmvkBBvJVLya3w9WW0m3tujbwzW5hIao7AFnAW96H5MrO+8btyVbSGajzd1T4YRFJMxVQjZWc
wFHYbcytW/0Okx5pFO9QtcS2cmz4BGSiGIGzcGvfWqY521BzQZMchVbTDv7GUIu7aQVboXRr31qp
moz1mM5RfmDLjtzVE1QAV3r+V8T+H65ntpYuJnsAc6qmrUA4jcyd37EEBUYNvDxf4JQ0VR2IniDN
zoYlRyBA26WcFU0MHDI52U6zzv35uHOAiL6zNAlNVWdRlzrFyGEh/Xou70m7zEobCXQMGUp44cJj
Iq7dfBTAun3d+pCrCITARB67FEb9Sa3gWOxRt/QxMJ2vW48WEKcHquQxWuCfj9r7FxRsrle+2huL
xVb16GWGCU+6yeOWAmhMfQpaDnXc/WxSJRAsxItmjDo4K7IAs+tPX7Ru1Um+Lerxds7meoiAcIMe
/5CDelb6IYrDnNaJnVXfIayuO4OtOuXhD8miZ9aGbgWbfmJNxtWbQQsL1eXtLlRz7iI/08dWUhDM
nTpvqzbHrlPAQrXpYRUtwWm59XoEKJQE0U+3P2BNSQEeym5qro96avmRgRp34HnsFN/Hdvd6vuP9
AK5HxPQxuJjQLckM24A4dRL7+7Zok6cmlrVC48Dg0GKQ8VyAnecmCfVtyWbcalgz6FEDHgEETESD
vkB47IfboFtHz0SzzPejWh1NCChI5nmoJlxj3+2SFVsHD2BtFLTlSB0nyLyKiYrmYUgj9cmt79ax
Ey+cgzQ5q6OXI9cUgzx37LbEcWCs+2EnlmBC3l4dYZgaPo5spT+Iv6dud/LIGpiWIaQ88VgfO19c
0IJhfawByLmyz7zxTLRVMENA55BOUXYi9ZCYx1azjp02Eg7iFIN/aBx/hDVEtQHfPQCU6whEhXcw
YdKU46rdFDGgvb5esbytU6UIWm+asTtkkMOU+bT94TR1bEkM7XF4Q88ojhyUobJjc3+QrHbba2xF
TM5jX7EkEUeQtsyJtVkIzjh4UG5dt3ayjYGvvItFHFW7D6dA0o87gHBun9QWJO4tWGkTopFHnrVp
yYa1LyFJdRPm+7YicUy3VKVZzY8e80TZ70AjRXxzc27ybT1iHceDCHrCj52a23JP2FBmcK53O/5s
uy8dbAg5iyYDI2zcX3afr596UPWurNjLdvsP11xbjlhH4DdqiJWPiQhQj3LZ43kYXIvdvdW6tVBB
uEG4esvzU+whdG68n9MwvrjNRmuV0iAMavAz0hN8vuqhMEDKfVLtKr84NW8LtIJhiqbdF/kp4WyE
ELFfSXtPgmHM3NaqrdHiMtO4OPH8lMug6PPwdvAdDz9bngUjrlltIZpmMS6rl8T/6KaM9W1tFvgM
Xd2mc37aL9ZHdAligBKzxe36bmuzen9o1b5N8QEuXDej4I8+cXMThGTv9aaOayseNYzFBwLBTz96
9/HYPblNFetITWAj1IpojA8h0SwApm9A3XW7MP3RrX3rtjHyYO7BxE1P8RSssFCPZXx7KdW75id4
2b//YQuwhUsdEPRxttTkxLgnb1RtDHuQqd80R9SppvW5YfsCbvJeX31cv7Et2EIjsgFVNoHOe/Tz
L338Qozbrc/WFyVDZFYp0W7Ufcgg/ukSx0CDrS6aoO3N6y5NT2RcfXPiufHfSZHTawbibwjvfJtj
D0F+qLBu0xMKU5pibqdO3bHFm6CYlYLP1RKaHsXToDOFj6sM1VjC9NTzy8lbp2tmoX+ts7/NhDi3
1R5pv0XEgIpyYlnepvAhHbelWAL859cWKPIpnsYc/zLGwUiqjvcv/d69BHqIkptadrr9kYumPcLm
6o/VRPDALACtA6Pxfy+DIPpLWPS3/oF0Zu356RYCwN7PA56X6zKuZTB0IIUfKcVWPZzaeqVDMU8M
jKMLjR0XwrXfxJiep4GTlp0QjekpKwYA3bdzW29e/T2KwJ+uRh+CfAqE+rYvS4GbMZ/vKQky/s7I
egnIefXidAbVeh8arysQMumiphAq5bg9TwTrvUjyeWq+c9EyHRTAEnfsHO0UHuGHDVGgtDlsM/Dj
Jd2ifn2G7+BiuiKh4ELBG37rVjkWQa49QIXzDTwBehNwSsBLYAh0K1agGGUAVTuS6TR+5CHDg6NP
++xPxtkFtq3n2BwIihWiQmOEaGnMEnbVvukVqC6gS+X4fUKkPwXNTwR+sBRJRpr269jFNP/JGg06
FKp/90mwAhZx/fblImG84Tvb1mKE05gsl6WTAT2kqLatjzvyb+HRC+tVAieO7SkvDVm2hB1Csyf+
XZAZkp86EFoZyv3mabsBWmIsU8INedf7ussOfhctUdmmZMbVPWPZAaTTsSvWuSHzCFluP4HZqXK8
y9MSYbW1mdCzeRRpkYUkRbGR6ao6TvHWwAFEmL7F15raDjxQPAeKPPAGdtBsDL/N4F8flm1f05+6
2wFi5GJK6MMuwox8aucwTR8iBdLp/V63mW4Ow47CJvDeF3CGJYp+Uj28Q1lPhu/Fu46jc42/540+
+bDCxhUeOPKd3mwkWpcfM0jyU1NOBhmEc4oK2fwlWFM4WJbDGAM/12TexTt00MO4eCh92qFthe1S
qo0+bviW03QOE0RfwzOhY9YWlND8RGg7lhNZFyYQ9dg8aS7PESPvfC3pcRE42B7I1Oj+ZV3DZsww
HaZQn/ookWs5NW0cwlq43YYDQldt9jVT0Tjd5euO2B7Ijxqcx4UrZICKPEvSENdupaIoKvMkivqn
gGaCnODKQ9e7MVwCpEJ8BUO+HdoEZRqU5PmbJAo6VwJnPn/QP8LBQ6GVMGnMn9OEBdmhrWXS/0B4
KxuwaMBVNQfZg4T8QLXfkBdo+mZ26rcUtWX55E/J7Z54Ib0P2oXuf3TjMGmUWQlvih9mLFrwsnm7
hWfOgn7+3Hos80OcibQhSZGyOOcPvlI0+AFQMVDtRd3krKmWxZjk1hddPH3pFwJ8NkAJPiwMGuBP
c/iBJ2T4CdpoQ5uCzjT7kURk5p9hSbCDAd11uPCgSGLa3qH6RWb4P09e/HPqhdnPLOTb9kJ3PwhK
3mIl/exjTPObhob7g8r95uSHc9a/z4ROydHPOt5+mGm77o8LqiNCD7ICmE1kh4t9NTnLRY3jnxTp
vvauJ3O0VdME8Gs1h3kg7vScpyHgqFEcfs1IGOd/BAutH+A74N0i97j/RF0IK/olaQ4NXKW8w9rt
2XIL8IjZb+A4FX0Z8i7OD3xAAetTurXD+BA0dRecF6Cct6M3t/16k2/CJ1VKVup/9klN6w/tnDe8
5JvyYKTZ+7lEBQojoD+aXSbinfR35Z8jTvjwEbSXenqvkzxtT35Lp/Sg1t5g71ySTLQnyOIDAbC9
IT8HGEmMZY3Q3vK+XX2BraSdVmCUk0kJ8HqR4jR3tIcr9qluNEdtipea5qXNZB6fGeecFKr2BPkB
anvPy2aUVPVAfAe1D2BVHK1nEFqlOqgl9L2DkmMYFOOwL/xrpHL04ADsaQAPzBW96LxGiqJfPTke
x4uPUwEXxJ0+zAuqGY8JF8u30N8WAiZfAzAosMw7eYc7dvOrxhJOwSVuQ1YStiTT520G1BOuWIzB
J6+I6L535wXE2uVlA9QQmPl2Vilo48HOlwlkd4W73VIgTWLkz0WbKPkEbovAgUBhcZR/GNDK5UNy
pcUxyQnS48cR7PekQEnvmFRDHuT0aEwDhnPRBCrb7y7AbwSmV+DI8hu/3vCwQPlj254l0HweuPJd
5z2ThIrw0MYECG/pmyA/pNu+95+EvwPwa9S+5JVmk1cf5iWst/sIxLdHP5B994zkQLiB2TwMKj8B
NdCo25zi2fuwIXSVnWLa4bxTNUC/UMHH7XrPGr+n5bSLQJUABaceylGErLsFJZe7DD4onzLU2Iyx
Uo8daODhzQSdQf8wwR6xmwuzxaAuwYy+mBeRB+cgyqV6n8jZG7+H3ZoN92SIJObY2LKh/SMash0z
gcHnTx4nkLjNCb9s7Y8Jo7H8SKhp61vZdH10Rm00Gd5pEQLUdsR2NJAD+FpR/WuHvzaM8GXbJzdy
6poGym+UL2GOZDDfum17tfEb3rMIiuoQCmv/KDlQmYVR2xg+429mn0zQqvXbANIArAbysJ3icoZn
Z1N62J/qcq35+twDxB7dZDlHpV4yjlA4MyMyr9y4VuAQimlZURdk0qBEFiprH9HdJHm/LlvT3Xhj
GCPd2NXU0y8MuOPxFhUO7Y5b0bivP3FqyJHCWNf3g6dLei/yy6id0/3dDi0uA9saxOf6nPX49HAn
JqDU3S/YkOf3QKZIcfZVm6sboJbz5HJyry2MJBoMo5SFyrHKfZgcNrtuyrlbtu0pytcBFOhBZ+SU
xgz7W0GjpRfvfRVk8/ddSB73xaDMmpy3OPLXhxizv/3SyxXcIvzIaKrfU2Q8lg8ZxSDe7mEv1sMY
6UTd4Pz3wP02KgQ8fdnTdGlweVLTjo8pGnMyC/XYxzTYFHs0GDNzO/fQEr/vTdd2Zdy3k/yy8jRM
vrIw3TJWrAbu5hwjFQ3NHyOMdv1HoA7i/PsUk5x+m4eZhniUw0UzKlkP1PsNS5XccH9r/YxMxezp
DUfhsOL4wG0PPsPES0x6kHD2mMBJp6n3AyiCLS59HOr9edczfUk15veR+stAym7dkVZj6Rh/TkKI
acpoy+q+RAAjToHRnFJdhUOaEFNE/8fZly1JjltL/oqs36nhBpC4dqUHLrFmRO6ZVflCqyULXEAS
JACC4NePR4/ujNRzpRmTWfdDVmTGwiCAc9z9uCMDfLrKeqoxpx7A8xXNRyvGS9RL64mMYn70WztO
et2RoImX+2DwZ5g2g5xnL3E62Hq3CMQrPUxhHX1JFaKBChVXwI/SxtP06gZZoemYWxveg7SMhifR
JWo7B+0wjdgwY6wNDA1A3ZjuOzjvzpeqF0yuOSLB+YODXMpDWHnTL09I+J4wRY9h6dDm8L6sujxh
QSPvOwVgMqt7LqYychjGFjsM2AYl0uSHoZj9KsQ30dQiuMRG3uJ/qboVPyn0uDXPWbqQsOjN5Acm
67bVvbepgNVWtvUY+XuRGM2N3rii4908GFRcec1bLw9aWAm6HLv7kiWWRvo9NHCzOHBqJc77ZPVR
pkeY+pY6c1Hs6WODt+A/mnHQSR4SOhWdq82w7xDT7r4Sf7bLLkw6ESDOZoZPXhA3SK+PBDTlmYqC
bcdwGFmdzaRq1dVAB8eGvKd9Iu46Vbn71N1Sc7d5i84qTTu/TBF7tOIYRclRzFuMbd+KxePHjg5E
vxhRBcvTMJsgB5cxhR9OVHbJK1vHB5RriFrtMGM0gkzN5rWtD7WW8EuJMYyPwzbKt00zmY1I0KKF
nv3wwFEPvNs+ic4c/lt9Rlk7qbwOQsph9ItObRzjlp5Sy93PGENd7SXE0un3W6s2dpm8cH7wLXyB
0QJF+o7TNNxQOwXx/LB4ElpvvSY5hffABbwLJvyReBvBwh4zvBc3p+HraD1edsgg77K+X/V56QS7
5xaxC0WH2zgnq7F5WFfNAUHz7M5Q7k48WMWH40v7zCIx541PHwWZ+1fSsoFl3JcKWiUjkPeerX7D
rMo4ql23c4gcdAe6hPyNBqs86dalrMDtTPN+M9u6G+aWnBy0qPGr9dLkmQsbwcsfPXXiHao+WazI
Kty5KbwVXO3/bHTl9CshlLpsaXqk2Oc0WKwrmpuJxFG4dYPXTjoHTiKOeZpUiD4G0e5twekSeKcl
iDHKjKF465/mOqjYVXmr0rsF5hD+20ZFSHPm4kWfTSwJ/0Dl2k8l0aEXHmQjm/iuXReBhGA+LALt
uJzTt8gI6d9PkYlkCfcNh6x5qmh9HL2Fia9ejQDqNieuIU3hq7bWmSENSlGmTdLks0CNYrMq8qJI
ZI440/xYUxJNd8s6Ltt3JJlZlEO1TgnuboG1RWTWYpyqLWG9VIX7ORVN+4hgeAmb6CGO+p1OsO8U
6Gh4cpxuquJySvowusfIUUvOEF1HQRGwlbBjgKGy9VcDBX9/b5ROpZ87xpf6pCYV+TSDT0wKGnNr
Q+Ee0RonIbpg6G+3M4AdhX2hHhIbXGSPJfncoVm1XzvSsWOMkHY0yL1NvgYq6ryPHkQo2uR1JEjO
BHNR57g7UCxllVmwu6vZrMXS8zl9pzCC0G+pxd7+RamJhW1BksnDeVUNxFueqd1agDJeGCZRpnU1
9zmrIhFe1Zau7lcMjwjxc24w61emLeInn5yoVwaXCjLODwgGJ91aDgssgfes8cLxgWKVYUf0o3lK
sT3VawKEuR6AAR3ayK/tIerqzu+LeJtRAmSCUsqRHTCi/0DF1065W+StFkH2j7aPrZ5nbves4938
JpQ3Lrux9TQ7KsUMwTe2MTsXUyjW5aNjBDP7tO6Y+tC2m4Bkcb/3ctaZ4NxMvKL5BMJa37m2jTm+
kqTBjKcCNZPPcplQlE4ULkFvZotZCnuHqbobeQh0qlrTpykKHdAeTbZN3jshRDYj4zXDyBw3EULp
0nbcOZsSl3PE4prjFik0aDUzQJq0HT2ZaaOtekwCm9S/FuThpOXW+X5dUHs7VzOuEExy2GhPvjuk
KzZtFo0eq07I8I5pnCuxtR7qUed7+3XDHbzHiR8kJ43Nvv3GtqYucMbH1f0YqrlsvGkzkM14lXdE
fRvp3Af4rDIv1VOVw5Mreo0WDdHiYmsuj6y+nRi4WjqAJfA4NjlOJNm/EfA+/q6t60EX0iONLZcV
0y9o+jwAkFtSB801ba2Phrlx3RXDA+YoqoYOWJGVOY0+gI4LC7kOj6bS4iNFsWKvQ2fVSU/JIOoi
dW7NCcHGASiGVx/wSmmbgvfYO5t27i5a+yjgNpjX2KNI0jqXm0OYDUaG/EOTzJG4TDpS4jJXRp2N
lGP7LZzXtCvHtJtf0HRGZe9FGDTC+6Hp0W0JUuzEGts3AgebzzmkPsLs4dnS4CZGnZEJm/S7CFHl
Jp9Q3o95Cu3KgjzFdAUlgH1T5dM0r7kw6BhR2Ei25hiTcjwLaty8k+tCkUuoqzB5AFOa8DKyQQNe
0d7G+lNiF1J/We0ybXdbvLr2Fd4wY3jX08Y0KtfRIpvzmEJ7Bd+9dS182gIArZb4PkTuZbGMydrC
9aJC5PKAcz55DOoIzWul0BplFHmJp62tvBWa1ElsRQeemvCs0pg8+1ENyHM5hh1K56yCs0j6OWqA
EDizUPMjz3H1ISraNLa3i5eyUT+D0QrnO4tpfnE/W+SMXmMDk6U8TWdp73sQjt/jbfDgXsSJrt/r
kWMgrdNSCmjt+vilD5luMqTu1pntkEOCjhl5i9j7FvleN+gRgcipXaeMCzLsEWvVZBuQO1J0Ca1r
cXY2QZuZYYYr+ECBPUT5iEZ0uXeSb/bRl5OXfLHVNJh7szSsOaU1431T9qbqmuPC6zWosd+G5Fdn
UU1+dI5bFNgbk3Ci7sZpewXO2kPTs6Ah79dsxVk+H9ZWWazscHoLozragUcJzrAYwEGSEtiIZ4Ol
JnnFerCiZLWu4a6TBsN6Z1MzdF9tjwY2m2dgbJfAC+nwKVvGuqIbqzl88cKtX67OR1dyrUakqD2m
AKDC39tuc5UqioZfZFAsOawBF34exzCjvsNBxnFY85WEtqhosqYyRw4VpLX5FkAO9rzAOcg/Ubgg
+WfcWEl3MjSKJWLx/HW4MAk4KqMysvASl/X86ZOoqa/hVg1Q2FV+Nxxg6u6FD5gpTOiYIyFps+BG
Bid3NoJ73A7CG9nnAI+J+T7YXnkID9x0evQEusYvvugnlO4U9V0RzEy2GNREndlfDWCSLsfsgVYm
g2FOEJ59GhLU0ER7w6GBBmH5bkPHFD4VrfTe8ia1xUyk7EoRRelUhEhr0V02zb2rdyh6BTtXMczD
IEwUt+gsJImNRVs3bD1V2k/SHFM+nJECPgK+gud41YPrBU048hNd1mjD1qxlfMA+OYLJnnCEZYCb
gi7DMOXWFlM/GLGLVxNMn0lDOuGhRApiHSELFk4zv2TXC8w6dWCPtMqXHsdhnHtiZnsaytCtxy5I
o/QNfsq9vrvdc6vEB2/iNs7bYI3Ge5I0Yn338GmYl9WBjkazuzk9o+5e0m2Jr+bWKJwrb+xWnDHQ
ksJ8yVWc37s+UKjJZhNRf0FPhtY8yQEpExTlvurZ8KNx2LIhNXJJ73/OevGmnYH3M+pCLHPA5khy
GeeTYqNJ70ndLhwnYtpuP7saoOtH29qx28U8HjyLqyujATnFdG4eY1Q1OBpClsRkJ7G1T5+1jIlN
Mx0wOBnbJDbpSwAYokE0CmBODZokNt2b9MzoPYwcuPbjcqvHMbbuUhHmyTLB8xcjZXIWx7oHvI+b
JJbRbk5Q39ESGYNmOmM6jhObb4DKRxT0zZw0SeETqtOzlQDM71BEpPSuM3GsngfRdvMp4ZEdj55B
jvgHWJfKz0FnUQy8jL1nMpGE1rsbfTjYPHpGmeaLtyGzL2coAIbSmT6dr43SGALpiZ8sL5uAwipP
fQUsu4nEAIOUmXv6R0qVrF4iq+o8HOD93y7bydsQbT2jXxprcbSSRy5DmdECrEhWbQ4OxFJ0mAEm
2r3o6Oa/ATwh5NR0IDxy6fcgx0vM2vpzejvDN7TwN+DA201zGJo8on3rZVhzFyqVi0GpEHgk7PwA
suNp13gBYG06AMl2mUD8WJq5aZWkmOuExAe9GrYdZLx6/gC7s9AaBuiCI0dsNCxo70gwK/VGFBzH
PxMem/7OBwSY7ASpDXu2Fgh0IXjackzuQVr50AyDoOeKi6F7tikuzNmFaadOvkHczGXBew2R9u02
8tCapOentQWP+Ip6tqmW3DfUNVPRjmkPdC6Gf1nj5waLWXo5DCCokwXojiRluw7C1pu9b/IV/nu+
CnLGYN/Ylz0Qb2WOSW9nXFidtHJ+WGdcNFBDuBMQ+B0mzD1HuOwYPGKk7rZXgMTVuluwknds25I7
9ArUO4dexcBsUR/ObuGNrUjDvd9SKvddm0zkbhMjppKD0I36q20Mg3NBZ+AfsdMIcXZ1FlhKElA5
IQRJ/qTSJafo39RHv8Rp+DDChEOFu5sNaoDWbSUIPk/njS1tznpru8L18y1tTSt6JXMVD8cYU672
MA3SRAVfnBzuQgWXFSBBPmil0c2J2TXAKoPMU0Hg7UDF6KYQKWeoruWkZJLRqG+ib2uChPVztfF2
fYJdQawBMdbVvP2MBhLx77IbfXH0I4znHX2AW9MFE/WzfhGwa65fx4HE610Qe8r9chNp5Z1z3FPA
MdYwzVHBABwHjGYAITdKQQg36fhi/F7ZXDuEah5nvIW2MFsYdjl04xTUYBzf1H5LumMQWl7FgtTc
V992XF1mvQXDKUEkHOoCfMIKcwBMO6SmqyRuvwPN8KKiJaknFaxGUYjlasDd3pfA3juAA9hIb92M
vdUjzJuXKHeeF8xYLOk0Y5RAktsVZBJdOc/8mbB7lSzCwyh+kzQ/ze18/JkYWAtgzprw4zQylCI+
9jvxHM1zqLH2OOknnclUYeIYnTRClJLab/wiCokH6UnEp+oa1om2O2yj8AlcxNAsn7pd5Xo3bklP
3lEM0HjN2qk1J+eSbX1Pk14u9zi1eXRQKFeyHo4nU4agHH7DBOW64MwFT/OA4pglJ1VDhX8FHtxj
GBzRABs6+KlDc04Q6hgT/Q3DllOaYegmtOVKZQdwYp7qJ7DBAS+WBYHFTy1UfzgXkT8BX0O2pBV7
S6TPIHwdfMD2y36o5mnUWYNZuDgbU9ClUQ6Kbzaf6Jc5MCr0pb7+hqZsa7yMahDGbUawy2pAJWLE
JEQGA3dp+W7FSCOCc4Y1pvVXTB87M2fGIuBl2vdoOZo2txO8te0J/fBKgmKOajDWxb+m0el/r/b4
o98IB/C4Nt6c7EYEO4qigaT6Ah3VlON4BqgOhDk9/utX+ie6Ev8Pkpt5Uk7FUUR3mI2ekmftxsoU
kqOswYArKv/cxyS8QBGyuuHwr1/ynwlL/iDFaSGVweYRkh1NEU+g4cBRTkBQ/h8f6J89+x+EOBLh
ZiqpGQEf2n/v5uDNprL693R4/h+UcqjKpl7yiuwcEhCyenbHBrqKf/PJ/6Cb0EGgh9FQsgOyUoIe
aLIqQD/9b1xziEb+MC5SrUujCWvojvuewha+VOjzsNn/e8/+B21+2MkInDeuCzoD2JRqhsC9bXz+
10/+396heOu3f/+70WI6B72Va4vbpU5Y+FMNTW9zn7oQEStp2MtMGghTD5DYE/nvJJXhJW/L8u9e
sk65TWBfQXZIhiTv8TSraxsADfj9A/2PH+t/8M/x4X9pYdRf/xM//xilmxte6z/8+NeXscd//3n7
m//9O//4F3/df47Xb/2n+uMv/cPf4Hn/9rrFN/3tH34oUeho92g+Z/f0qYzQvz8/3uHtN/9/H/zT
5+/P8uLk519++wGUTt+eDcZbw29/e+j48y+/QQX0d9/p7fn/9uDtA/zlt7ObuduU/vZ//9HnN6X/
8lvq/zkMGUloEPhpxMBO/PYn+3l7hLI/hzRGFBVD65HS5Cb1HJCwWP/ltzjCQzRlDH/zXw+p0dwe
itifgwR4XwKdKUlDH66M//Xh/+Hr+T9f158G0z+MzaAV/hrv4h/2Y8rSJEoTH9shTdMghGjhH28M
5w0dKO24Pqh5HtYsabatbCrhwbopDA+RVIBiKSru66o3c8AJZo8JWrAS3I93wOEhzzAWFT+FDL17
wVXzAHnsM62DDad87E2lbqfgqEVoowzh1frSoiH4BQ4iEBm2sqogg4g/l0WoHunWvbczBgBFN7hE
5qBBF5736zTv+zV6m1IH5QSsXZsH8NgD8nFwZOmMVUP8hces+oFN2Du1C0CQrFEx8HmyeNX90AdB
Bv5yqwEJwhlt5AfQyenOCHFNxhq6slGT8F02bfwZNA3fK1sPwNF6iGJWth6nNZlFTuGJUW4qoY99
DTSWNeHNGDdRwEsWdUThmn5JqQV6KGeTNYuQB5+EsS5Q0SPPGFln9QsBrHbyEc8MSZGdfqgeJMmM
4WpQbfW9q7ckR9sWAmLbhgMYu+9ASFqc4HIrcAPWOI3bZgfhURYr2u5M0t75kQPnJ5YSjMmStZy+
a++Hmvr7NF1RaRFhPjzBvAJmHjRDjaZzY/mHgnHFtdkuQXzgM/20wPHyqQ2eXCU/4D3yRWpIn7yw
Bx8GtpbWN8bFNGg0h6TN15SW2wDvQliQrIAZ5++WyRwDO0hVT6ZMtqP42qBGBOOUevu0bi5ERtAP
AMjthv48U6BXSTe5t1gb2AiScghvWpntQPsIV9GWse8OApqXHIqVE4rU+DQM/Ke1ulhawI2dqQic
TxD125a16/ZKpN7dhIH93HMW59e4oRgEfuZ6tIbzownVeACd8M1IBm4wBhKnGIHJCVy3oqhimend
obP1F5b4bxjtQjD0BEK1B2uYHio/KmldBXnb9vYImxZkjgVBaA6IlvFKqHmSbJ2R6ZF3IA1+yNQH
SYDWxWU99XELPILmhNWCjfZtiMaIMVAiMWakYoPuYBSzKXoXzCX4BtwQMQrmfUX69EX5oim3JUTT
EHdPG4aUMPKw4IJNtv0hajAVBEQczKZbD2EiEFx5BGnTmJ5tojNwoKcGvlyZ76K0hEn/sgMiD5at
6+ulHCJysXMMWiF0X6AVWferXY8NGzLiRrWrQD4eSdXoaxpiiaFxrt4Mj/p3TZ4I6Jd9Mut2zwVl
zwvEahmFbMsVfdrMDxKPlLKz0zGKO7jIozW96Q2W+XVDlmK7GHAK/jDkQR+InabSnOY2CH4l1cKP
rV/lBgrBw4jg2Xu/9tcCsAiYWY02BhBj+yj9SZ5CDPLmqWXRNy9ph8KT63kNg7vQkOHQqf7J8kDk
EzrMY6UmemF+xTFCKg9iwBaCedILGQWDV5z2X8FuelnbT+ob4W3WCpJjLnSCDjIpwsjkm2HX2Xc3
9j85eGh8IEK6ds6D4qAdxjLtJMtWcS+G/pfy6jFDo7Hh7ifYbWCTzX372rrVz+VUYMtxR7zT9WLZ
+N5oATkNFFminb5yqPzzfl5OyjbPgcGF5EtYtHKBYm891S49Ypy7FOJuS6rH1bZXsH0nZZIy4vUb
8CeSTb2tri5Y86atP5qVsxxR0mPWC/nWtEsRUXHSQDk9gI9thkzL7gLt3XYABbdvBDZnZHPgXftf
KZ34uTVN+xRBsgDzOCz3RIPJntsCbvWg3dvgbmFDeL5pCAsdpyVo8H21oRvu/U1BwgGgGgYL68J7
qLVlOXpN4UJPQr1R93svDgoLYULhw2cmC9Ph0AsoO7QvM39b64Pvv3haNQcYm23YDZpTNG9fpO9N
xYD5yP0E58ZMOfLFb8w7hceIS4QsaAwkJmACux9oGg/Kn7M30C3rjfraTeorYrsndKShKwSBkVEa
2ixyy5pHTawO1vKnCNHeBxPP0/2W8PPYdWVdz5BYsjR9gXH7ew+z07uEzI+r/8Ubbxsi3GCVlkvm
p+4EqdAeAyZlkKYXr+3zaPZwzDAK4YckORpgeClCC+fwIjuJnJtrvBh96pEoAMjlIxS2wZqbSlBb
DkyA1B8uRNxbnAa/IKaKPlYvoBkEiUc6kS731fKFBRVstTrykSJvN/UqH5TV4H+R9AznTO9+pb3D
DVzLJxLsLRtOVP9C5r16w+rARthQd13B4xVQW0BZ0KpjogjfE2X33GcVzrbpCm3fw+baYuhl9Tqy
6DVhXXtUkqxFSDpVtEuUvFe+PW+qc1nQ8Pfaeme6DmUVg9NdIDMuqsksp85Iu1NyCnPol8hrP6/x
Q6Tj/gEqLPiaA/GuPIR+xhqu+A5QxNzpL5NfgRnFmRfDYzQ5LpSWdSz07cu78CqBhIvB1h9JlRag
PmRkGKxUh2ZKAlhp1XoPejbvGlgs1BAlofVtTR7wHhqkMdmnUr4LFtq7oRVPkQV3N7voTEMYdyg3
fu/k9GGYLZCLBZ1PjXCNFcDUrubzdUhEFoFKxhg+GPVOuJ2u6n2bqDgfSfBLd+kxGgE31RLa0IQu
MV4rLVqYfUEf2AdF1QWPE1Th+RB4UDm306sM2kPAtckGEJyXEcKgZwoccTeuvMnrWZhinBf/LsBu
m9M2yL11CJ+4Pw13FTRgGdcaQ3sVHQ7b6su3KZq2fY1IBCpdpjngZkzIHMJ+zmB54EownSwHw7CL
bFzyMW1gANnEhaQbu0dIXwG5OgzD2HKicV8yX40Z87rtMMIBN/Tg1SQs2W0IYPcg6wX1VqMcmCA0
65bY7RWv9us87DoOBSGgcFXE2n8HMNwWAVjZEA43EJwHuxW2IFjy8hrHzUsF8hYgODgsBChCIAx0
OYoRp+BDfVL4I0bBIN7GFr7OudoqfRg2L9cpTYE/6scb+p5pCb46mEQB5RNAuwHS+7gS5RjcVynv
StOifkhYdRRdU+UgeXUGL/rMVVuXx8p/nr31DurDJPOC4BpCtJEFw8Tu0P2izILmFFMuAuBIsmbQ
qouDjdxQctQjF05RNZnk2sA9LW3YIa1WfkwsigVrXJpJYNLVgCOrt/3Hgmr/qLwF7MZSP4EVK5MN
oB+m62skfSTQ1Ic1948Y9pzz2IdAZBAqeOd8mvN1nN+wZg6wX4ZAQCDxYrbtJ6gQvYMmJjkQCDQK
6gxuuSb8bpJxfNrq6VEhARSzwDYpFSosZFS3OH+x+SaQrHvPKEhtfqNgsy1qQE/QPbwlfo2eCR49
0IDYtYeLFtNxG373ckCHLtXvZY/Ife25HSDweRes6QI6ZD1C4PFJN6Nh6coOCND46HWYnitSzeWK
fmEHNV79zSYU1nULDXbQUEN3Gkq6HGg4+jyT/vYBmQpyZuq12jc80udG++4OzALoRIvbaoOQ9pVN
9EdUhWo/Ee1nyKdNUEEODcJN/RW3iMf1sz9XEdLkMSlyPy3zVzL1qy0kdFIfMRmTjDQVz9K4kw/N
LSuqpdseBdhRB9Nzkrg7+DEhWhsjHc+wt1tK5EmRnwYMeD6PZLjzOrblEJm3RQf9f6kkn7JJqO1A
XAD8TE8hYETEOcGdZ1YnQseTW4Jf0OD9CLbRFJPkZyW6oqqmD9KM1cOIyawSwvNk37NoPAjyCwrF
Pq/j6CFN3bvmPgBcUNoH8PtvoJMwxjxQqPDVAEGd0cAc4/B7rfoDQqq2C4rEfYKaOmkBZXH4/mVV
R8+D5welIqwvISJsszDxl3xpriCesd30sASfKYp2rQ5r3EBkmXrxg2dIVouHhUX1xYMirdSJaB/b
TseQROH+J+4JNMKLweW+EObjf/mR+t9Yo6EaNj+DSgYPwhCoEjv3BsHW9zltnxSPrsGEsDsvCdaH
KpmGjNEQh5ecm4ImUIZOsYX82nEkPNkuXM8uIEAcUcU8bKnZ7iE22spA8/pMOLiZNkFtL8HxFXPa
+1djg91kp18V47kIhku/NfCzhHsCRCio1HCec7PZIp5rc3uNqOSiHi/WVPZLVEHgKmpveUHfCBXM
CIkJGlnzq0lM9YIhs+CJLIP9GTWgyRlL7TWUfojgzoCK73yuwru6Qkx1OVBTlW5qDCqvRX6pwYkh
oSmMfjRITDiLaE2yukX5skjvUQroK7am242zYDvMSmQQTv2i0ssUOJGsI/gKoEp4q2++TB0Mb7Fr
yK9xsOUGbnYFgZogG2cQ8ohhqIoFuhro9tvtGHGoYOpoywK0JgVyd5p8kO0OQL84pCZc7rpWHs3S
tjlWnbkuPpe72FJZ8GmF4h+75wDrvAOGCn7oeGsz2MoWIcPzGWoyb2pftyYAbxBFcsqMsv5lW4Kr
GJujg0BkLyHvOxHOZRZWPA+ZQmnClpInky7IXKuLZOYSim2X2jBnkXXlxLevw6YUgGmPTves6tgp
praUNorfU9s+k5j1R5CTEfo+i7GA3n3va6xDaG+Gn101P5Np3cFxB4d1m2RQU5aMQ+7meV18hSQM
jcGxNQcvdPnYHaknLs0gj47Q8JtlISmhYnmv5/QQ1csVLeoGn6T5c+4ZhnixU+rw1ljeBsy2IFvX
pOAscKXF9NRdl1T0PEJrVKAFnQozzFE+dKqsR1Pn9bSR801znCt/gEYx9NMdMX0unLwf9bATuJrP
kgJA6UMKLj/GPM3WHwfan32CKsZuBPQ4TOzz2fOrd4J5gWyxK6aekqkPyjEiHbTHOnoAPRvlwcLT
E0YI0Fz60Ea2Bp1mNyLRDzLBR5VEFjhiS4spIWOxShY8swG8o4Zx0JpTDuvdnQ3HueQyWEGR9dUz
YxKOURX83UqgV8vdOoXypYcW6s53c42QN24hx4CN7lNYTbTsoE3foZuE0TzrhmMqYnvAAFxVmCWA
CgJiI/ND1Rvo0hh8ney+CQ+uOIXiMdZuAHkN1C7Ls5y39MwD5CMRX6NIicQurOux5IaAsHTdewT/
Bi3hViKgPrlAbTQ/T4m8w1wfil6s4YzNkAX0q9+lJaRH7EyW6bQYRCRJn2zHbh0lQhDGJQee1u78
NZ1ugtHmrXLouKFl8/YGRP3PuEVNU0qBpJo1+oCDXo0tHtcbRQA616AO36kQKDcn2knMrTB4VjTI
iKr4noGGQdzbiiLUnBIKlTKxTYCW3YDWhgwO5L6p8in2+KlfV1bwWCBtdevTN3jmv9crCjUh6Hiw
qMQKEmFxYwDvY5U4aXoZvoxOn3XYDXtMx0OiCLU3ddV4CTesTMxFn/wEiM6wIjOlmsGXoUn1dk7S
5lVhU0vnKcSxOmC2gP+EwgqHEV8GEMrpcPTbiReQDMks6MJX30iMO/NQZDwlK1QExB39gF2swkFQ
R2uYezIU+F0IVjLd/k/mzmNLbmNb06/SD3BwG95MAaTPrDRlWOQEi6wiAQS8D+Dp+0ud291SHVFc
zVFrQEkUhUIiERF7//s33kaLGDC6KGiPlVa9dgn09zkRKl3HoPqO1hjI/uqjznGjC2+EwI1Z2GB7
D5WtMhxMi28yV4s1NI5+xRgq8QVsGKXzDJ/BOIQjKz1ByH2Lo/IaKd13+LVrNYufnFokL61nZaHW
KFpgIXXxoyXVr7geXnKc4l4gknHcT/l0R8EKf1Z0K6xkorxXmiI2rms9E2Co+VXhGKtKddaxcA9G
wXBoRnpCRT8zBs0OcMshV8JrW2tx/KiN+rmo5CnNk2Q1IBShTk38WoPGU9vuS9OBU8qUttiIjxGk
uCI20zCt3QvegK9NJ28Cfi4n/wMMG8Qc9tpqqhBt0JYhl8HAC5qMqwdQrraOPT1FeSsSH6lDs9Z0
9caI+/5KgYDZpej8kYOCJU6aKWN2f4ohWBCamnyNTAl02DNGWKd5Gn+O0YCRlZHMPtBKvO4MuIay
J1h1sVEF5ctN62Lla5SL5LTMZZjwD/tmUh1kcsqLBj76va44d/qh2FvMAv22Rp/UGEayjrL3QpYo
BDMtjNEUxsu4thF7rdohfxnEuAWQKb+bSc/tRXETVEoerxEerkvYRE9wM8ZACte5F5/pKvUGThHd
6B+kBXe7SQ1tUzjyqSa1kr6oHT/xEatdZZivYLzcXRmDMzgIqpWJBI3I8ey13rrJdyTCtxIQIsgk
BxipJOv7EwkbAAO/0wEU+mV8mmqAKuR3Efu7M4bVIJHZjkCbdcozIs71bPB9g1DNNx0utg+yN24M
lHlZ2b6DxGDjns/Ex1k9nCZam8AqNWDgKRu/NGyHPrvNk9WaO5QDN+HU1xx6wHaZneaqZ3zLsKs/
IWW9KBFYzZiieEomIyJRTp3CYTKLGz41+i2d7ttnmW7MKfpc1fFp4P1Fz6DchijBwLJbkit65n3v
wOxUxLyblnIMSAqDvV3hKhJLf+5SBcyrKFeJNu7bsV9ZLOtnBd/Xb/VkIQeLc3A+iLLAj+TVqVN7
JmOuBcttt7VSfxuWKGBUt9GqwVkvEeen7u2nfFn8uki/gB8/l4b8wRaf+XRYzUNVjqHroK6rzfbI
9MMJCRuU11JHjJPGUROQo4owihqoCQjja1et8OQWK7N+q4AFp17b02HO06UpqsPYiT6UcADpJCZM
Xou62k3TvsjSvZVYkKoqZfYxtst9zVmoitjs/TgCbMqiY+IaqIMtSOdKt4Sj1nxRmrJZwaLcUdIq
AZITc88nhNdH92whCSEVOLq3QhCl+IAxnUp1y/ulJ3ekVKjQm+lZwZTr4FXLPh6jDNIniTAUih3w
cvacTMCICc56IalYzlPX8toomXLMsr5dQ8zepqP3BSJAfNFx548a66HxzDGA9XuAgPoVQsJFn+cf
HlUuKklvVRbRvmFCA78cGMMGfv5RRtq1IwWwB9L01DoJSGNeN0VswDP/YQ4QoSKF50q/3oVGp956
Uz9Xy6SuZ2idaxW3kJXIqMVG/U5Ba6ODiRfnGSPUPOwao3wvXKYY+nzr4ziwbchr0D+o2OceMkcN
MQeBgXmyJ/SMMyTrFaK2hMVbuquqaY+tU5sbC6kUXt0KO0RXIWqN/lB6BE5ULees5LFzqKbralKD
3vlM4l99LIm2C0Q1BZGU6xxfHN+mDn20YZBcGMcbqyaigSmKZDjnbXpQzfoOdNHJiPKOepEiFxfD
Y647DxGlpqwAyamjBmYwOUnARELVUbcvcTnmPAe5y9iZ1OHq2OdEQ2qidYgQcGwkcLoS0jdj46LA
XTx4ULDWdgoC0iCTTqmLdaUj2W/Sl72JDpvwD8deK1wfOUu3No3h1HnKjh4VlMWav5eG+G4gHEBM
m105L3MEovGmrtowzZ1m6449sp0XF9M7JPNRRtsA/5nmL/3uDsrniDIIPohm7jCYU4Mu0oagG6kY
snQz5cpVse4xYKLZoSue/XoZ881YOzspzsJxtsZQHaG82aEFxt73KvSj2KGB0MgWqRNoYb2WnhA9
lcg1WP7I8ZOtbo3REUpZvNXKOFU3SG47QKdXkjzj/QCIw2sojeeaDt5PDHGwK3sJ8mZZCxettNb3
zZH24g3Z4yNUksTnsT6Otkuy5aNWJpg0wzFlZNzfoFDCFUrjdNVCHYtcOD9JknThRGED0ZySahDR
16Kf7dUMaXCF+KFZ6Zreb1EFsstNsn0ZJBpUNhKzeVTnYXhihHqsxXDWYcF9p728NcWinYZ+SosH
q+k7Sjnok19T3dpVlE7yPs2cq/hYxnZ0m+vKXlFpduBB1sImJeEfLdgyk1fPqKApcuU2xs3F6dQ3
5Ez5SoqiAOwft0wKKn9szMcaE1HgyYXtc9hYXs+GWjnWV8VUH5yIJFTt6KJFMQtX2ckmpztpSwZA
Y6Z69EnyG+rxZRXJ5VVfynnTt8UNcJa9YADDTUewsKS5abrRreuiuHh5hRoDrBSib+ASWLKCkLCF
r5eKOgQZu7EnKkHXwMjq4vgJjfGqkIJEx0wbx5Xu9u/IiHp6PSN7sWyThnUU63HIQrVHOdrpxZW2
L4iIDWPEGzNNUMQlExY8GXQnY4YQxhjiFSmaazlWW6XWvED1IHjTA9H66vC9MyigBBP7Vry8uZRt
+zh/0+Brr9kHrRoi/8TwRK0f5i5TNgr+Vw9zD4NlSU9NKb0tKkxQQwWHWR+wbPDFMLq7rIVVZkfL
Q6qO7aaSJr+f9BFaU8+DnMz3ULDLFVbzELndJyhOwtdmywqUzn3CqKbxZ9POfUek8zXt7GyTFtGE
m0hr7ZMFLYBmei+qgfVBwoEWZAaCFedSD+1+rPRrz8TX58jRYcTBSdOW0Q3mwdHo/4tThniK6Ntz
NoBrJ6MIFxqieoxDlNVROBlEIybqstUmow/hU5ekGURdsEBU95dkAUlQDMVndGI8Rqpuh7L39kk8
s9idIgBiTEPMCE50936LrcfWpodhvxkG341n7WiUxo+i04EsJBVKXjITweUiGqrIDD13SXYw3nJK
oIEU53Eakg10/9iEMDbp69bNzK3XSm1XQlb2GT9Fsz9T1MehVuTZpRe1ErqN0J8ZwB7wDljbUgs6
R1w4MredC3Mb2RGEuSGe0VWmTpX7KYTPx3hW1A29CB8Xkm5RqvVn3Rr0RysuXsd6mS6WKtM6LEy3
W0FvFnHQx5q1Sb1x8puxdsXKnVGWCM8kZUak50THb7009T6Euq1foqmev7Q2/TucXvXgKsULiG0d
UqIqQaI46QGqfMLsaUrCcUlumSlFKO3oq66YDxrFyVS+8s0Gnrg7AJTJSkxjwS0woU2HZ8HRNuli
pToziExhbak0j0tzHwkMe9SDzIHQpUQdej9GpOc6ym9zJ+tbQ/gOLFHapV5uqgwQIrcgHEAFV8Vn
m3NJzcdLvsizN2dZFgw9OSvzFL8NxtfBbhgrk/wR+4SuMt18s8wHSTk1Ws4aTt/VrUEHhDD20E+X
rad1KYL98eTad/+POyF5nRjdCd7nQQ6wbTGWC1MQrlta6e9YoUwnRYos/OOWs/ndg2KHR2eYo9G6
qznYkYbpEkV5wlY+ItWp/VFJ3nAC+BTb23IeN/gxcPrTuRaa/hk/9gQv0mmHKxYGNY42eeucx8D4
gYg+PHl80xsZUKhKT5iAsvNQbWxKg20sNjKms7n3mVyVW9vgfNeYD7mUXwgkAceGSdPW2T7tS/TU
1U1MkbsnaBEF92LsrZrnMc2RccDWartUzbleGDX+AbUWtQta6VkXs7EYNw1QTUvVUkIHmVDoEb2M
hzw89yJ1h5e5nLzQnjyTf4/Kl0lN+yCyFGjhmnNIrf4kh3Lr4rwxWca1vrPBRVMqh9LCmF/JXDr7
ruWHjXIOJjvd9wtgogNt1c+TkoITexxh6ew6It4yYOhXblvRcDeVc3K0Ql+paodHloMEQPGVfHkv
M6I1ujZu1wYkhSdMrQooNW2FUq6pDOF7cnJ3adsYn0wdRqo/22O8iTVdOY1/TCNyKydBs8UmofYR
sxWfhQZfRQ5LzFlb2Q+tCcljk2qYODWF8mLmqXOdCWQ4iQ5IcS1sWmuSPnhrK71/QOWbHGMshS+4
gHSfc+FY57aS3ns0itr1FzllR8AGzC8Wl5HF3AxZ6UNN5r6apNgxfIxW2MwYhy7FWpp5SWQ+dSOJ
otooHWa/TrZy0AEFhZWTXTPN9mZWrewdX+spMCIouj4WKOWmEoZLW+ol02ZIx+lhMHK5UXntSOxO
7XOOqOg11u9zW3WqH+DLU9k4rfUmZXqUhja+AdpmwRwl65zxUKHW20ZqD1bViCNPqz5CPDS+qNqs
XpaxH9a9ZlSrKh0pa/KYlkkpgmjUYzyss2Uzz33vW81s3Qx30N4L21JXZKjhSDhHM8Vet3FtSHnI
PZpjlNufPKt/gTGgM0aN1mY6NWt8kMxvtVntHPWkevI0mxHzDEcTX4Q1U0U4F0sWj6UiP43I6Hxp
Jc5G1hT9nlnfB6z2LcqBHAV/ZX5PsMWPMp7icykaPuQoo6PXjtldn7Rycs8DJJWwbdYRSrdjqT53
Ney+sJNKmvoNLF5IWxgnKcT6zaIZmZIkTB0aHBbNwqYTyQt5ENp8UHU3DpgMeWhBuhD3k9A1lGRF
MuV9WXXMfOFuvZt6kwf0/vBjdIgGHAToetr8S6rTzo5ynOjjun6lZ8K4urjDITheiiDtxXZI4xF0
Dn0lQ0N7B1zvrqA6aJT+rqM9JVU+Qi3H3IgYcxzPfT3tBNM4N/2eNPhszJDpe0TnFSg30mmAm3+X
1VbY5Yn5ebTkCCukZnZgmW9j4QRQuoute4dakmVEV+QoZchwjX5YdfP91DMIc1ow3QJx3R5qmrIb
s9n91LS4IJVWw5jamZV9ljnFFfvwBcuQQpkfWskKZxpQ3jHj2V86KuZ4sfFQnelx/KFvy9m3B718
i7O6WEH4Hg/O1C3rWifsLC8N84DqNF253ax+WhbrnWPpi2N4O/wrrCPoA8c8Udn21zmN3UObY00w
AtCcAPcIOGUxHzFms07D2MjHCjiar9dTQBpM7VmZ9CYKAWfH4zjU1TtRuN1Wc9zirha2e07l9oBV
BrtNqYjqVBtO4Y9RNLyLPskeLXsYXqXeWElo1sO84AwSg9fr0xKNYYw7w5PU7WmbDm26Ba4SoRP3
tzKf2qtmm9qhYeHvpDZXu55t+QAJvT1i8gPZyLKibG10BfxutVTekw6uVpsN8TeS2JGG6vXETE+V
BsdvT9znjAbkViZ6E04CFd4q72R0TsxSXxcKTPYyc3O8nzqOMegid9eis5byzff1Sad4XtFcO3ie
xPcq0El36BnFqrCj+trWeNz2NnwX02m0R6Ksk53VFz0jKvobX9qohUuAk+2Qzwu8sHEyfN2Iv+aQ
uYNUK2HLZVO9s4SZf4J/1wRm33rcs/XeKWkbWHVTn1QNdyRNMZJnHEgmh3wybNqcITlDzFLvtR+m
kr7lxOOujPvpmzOU9ZMGzfKEpnoK4uoEaY3vW1OVIFqM/LJ46fg5rtrqh1r3GnQ7Ky+2RqMPJwPy
DkCDmoyvOEGVS2CTxx1oWgKkXA4/EsT0D1G+qCtAXLkSLYQ5q7DFTTcNvDzyApKIHMV1zC1ayT4r
xFYMGv1+jJHTVZ/YijqVpa2KUjuyvrpwcVUH3wswr9mzzZ0x9MZd3ZjzjXXS5RN48Weld+ZT6TnQ
wsBI/NZu052atMs67Y02WGQ5rHXLHA7u1CoUhEkSJmPE5847JH2KI6812qMXpUmLK1fKDnR29jfL
xluMORHqPD9vC+0ZloAAdcRX55y49iVxuk8m7kVBAts2zG3M15bK9bbJoLk3FbSs3Siqnp3Rn4+n
Amu9LxiVM/LNluIzKp+MUaHhPdj4XWwx6+/DDvXXlYxqdW1kbfFQV5UNFNbGATK7e4xjXx0L+gq/
QpizSkUVwZTLkovh5qg8vDrZLpGOP2M6FNcIge9miguxFlrJBGGpnAct79IDwkpvNTW4jovOQG1n
wnkb5uTY4VETmHK0AoEymmhgZmy+l5nxGfnA9CW2JKjg3KBybrve+zZGMnosYr19nkg/Cqum8d7i
1EJHm+fjVRpzdO4s2UwrJl/5lokCZhy87ZgxieZeDLlufkUImuAuTTzwe7GM6YvCgG6VKHc2oddm
D0rSvQhP9QIly52vYpB3mTVyBkQobhxGWiWPBr5pQN4LCKmVo7g3qizoipbfU2t7PSns9fjg6U+L
RTiRLzA/Q2YibQ3vAxumFT1t7Z7SpTK3lW5MYYzc/QfWjuZ6VjGi6yswOrZAbsFBAL8t8OFHRizt
EJY8glQ9ByDFUJF+MFXPNK9JulVAoVofaqZzzwnF5q3Q+7XoPQd4baaUSysQxTGpyno/2uRQQqE1
NNr/qn/v3bExfDzNtENtMvMcQcF3C8YRoRdDz5Mxvs1MEhYfjZa1x3KxX/fIbnaztwxHc4wEzNfB
GhnW9eZKmWr1Naq9ecXUjNFbdzXaGCCfFhalO+ZoCIsb91GbjfhsYcn9NNtWd+wQuSdBb5l3Hl5Z
XOfchLc5ltoBbWax6mvYeKYCNp9qubKu4qk7aJgDXMrUMEIMIaQ/qjhP2lHZbLO8xVlGk1Z8IDdk
xNaJ/g4y3F0kWE2fUtII/Rprs/twD8ZTqpbvhrDdK/Kn4k3ezc0CB7c8MpkAUrpCfRfWpAPYFe68
ocxt1wo2cfOEsS+iKNTzlFNe9aaPtnK3rjBC0zbgqFhj/tqlTXmZraH5RvMPUwY6YVzrCNveqgnl
qwEnapaZ+KH1VREiL51Pc2M3nV/ZXnN1oAbe3ynCBbR8tB9EdOnSeAKPNepHD7sI+m0lU59xpu74
anrFe2KqB7cWyeZqxlRui27ZUn3Oy/Q7ilxcRXLNWh6xNEvwwizke21AStAcoX4D+01ujH4AhvGy
gmVVKZ/Sgc02x/QPckk+wjTtqDVdw37IiphxgD4j1p50/TkupmEdN7l7nIuBosKuloMFu2Crdh0T
tKqFyaMy1PGnki2EMTi29FJU2VXhE+7hZegYtSn9RVPc5RYreFgN+C7dqV74EnhtUYe6Elth7BLQ
kc9kzWhFJFcTjDWbwRvyZ8TTJseKQnSHKq5SGqFiqM2NnFX7zvoUfGSodeGSYs7TmnDFD1PcovrP
nfoS0f5iJpprZD8aRKHgITAlPlDg8KinYKJ+NXXW1VUYnHXtPDwrem8/myTVbcYFA0p0qD1Ygqzz
xZ9LuYXJ3u1xWSvfBpPS08YUi56xGzalvmQcC4333BaD/a5EVMFRM2+UKtFWORcM40F2B+o76P1I
KGPfVoCF7jZMNzWzlBUeAEDuTsrD8mbe5MK1XuEuxUeakeqm5UsB9CnuBacsFow0pHeN3Uy5VhjO
rSbsBmGBVPlN7ZsvbgfVdl4o6wisylcsfi+ookoySunTo1g057Ey76PNVr0P8rvahqYFB55eCrmO
kU/iFc+nvTZV7Yk+BZUuuYafx7oW4Zj16XcIXtKEERb3u1niACBaDesQq9dw3o9BQC+ihPMEUUA5
5nmUA5QbndiSNFI9VCNkFt/ylgKygR2n6MKBw6iYO/2z2dvJWxIJngAed98IxAKuw1pwk+RptHZd
SEYmS63dmzqQJlDvFL8aDYwoq3SLk1u57S6N0Pb5s2MkWyuPjW7rKaDxknbPn4oCtXvFuFThx4Nb
ps18jplphVE11OsBBcfVAH883o1VH/RSH0I3yrGsrBEXBkviqtDeUk5IpCbP0yLrLwpY383xkvZg
dxCGiwy5p2/pGtr0ktJMygZleg0UpaQaIwX+K2ICz8vPIsLTwC/xq3t2AbefcmY9kiGO5oz7YcJX
FYytN8JuksVKzCakvgZnxI2R9mCfkBoYxIhJy5+HOP7sLDTVCH0t+RnqLNBPhZ/qabEY0galjno6
q2YNg7WsTfA5TawjC8JDcC2HiyxqjQdEP+orVUGv4vYayLYtXFjL0eCuer0199g7dM8RH/2AaAYn
hSbvXwGcMxhgA2RkAx4nXiASiBZNy6ORZppPdG0ZyAGHCAePm00zFY+u3p+RrEaHYUqNlXSj5eA4
avGpXqwI24SKXxzAxE7oTjjFtKY0tBlUt7L+yjczVEE/u/c5vy62rUp6kiZTsa5KGFwZ2NBTbpkJ
mbDWgpdDUocSTdtZ65V0h7x0PMwpl57xNV0PC4ztpHOiAPMY+scFomsB9KTIp5hi+1BriuIXnaE/
m15tIrJQikvsYsQz1F71iCK5eK9GFEt+oY7pybSQ/vkdLKMVZnD2fUxlwotaYvWLAY3pXLTRDA2E
U8VWLesqNHMIQPvVL6KbxqNpFhyU86Ce3ZiMDdZBcTbIlLtg7yI+GSLu1x0EnKNXFul5ov7YM+IH
mdZbjCEMujrOFybvsaumK0AEd1VmlnP2JkeGAvPMp4bi61Ndg3JjPB0dx7ie16Kx3XccUcVnE17y
96nEIimGpRPYi1HSZJnF2svRJfmYGNgP+Mk5X2wMrXxpZhkCmjn1MAHFVGfrCid5TjEvx24kAjtW
Jli8s9Xh9kkkzw7UOPqsYqV3jQ1XbupWpK+LnRVhWTnLt7gxKogPZn8QyuRsu/JOyDKXeAZ+HlV/
UAAb1ZQbVyxFvBVQWp8sNx+OY621+7ky6n1aLlQKyKEvCsalSHQ0M0TrgXwZ3+CAFrH/PiVSHCZz
EG/TSPiozO4GBaZleQFFTcq+33lJtsKOk6Z8gLf3rWgRQ/qmrqEd8EAVa869rxqerrhPZTeKRLnt
Jgs3XsYWbxDXu0M2iGyHcbndQf9jnXISu2qDg+OYfHWbatwk943G69xqDYzX710gp4Atlyl2hOig
QxoTlD3Ux8yWxm5CyfKFcj/57sF8fNZhyCYbpfCw1nVjDjGvYRpx1y15kP6K+CkWZHxhg6F4W8OR
ZojLNmN9x3QZHk5yQyNfnaSOIEe22FiEzmAjvrGdipbJ2ikzBqWcaAsRQdHkPGIzzZwPOVpsTNrX
TvfMl1qz+y1mJEYQ22nypKUVEIHsLKDMDACnqRJYaXU88kAHU17udHAW/DhnUCJGiWORtTR+ydu7
meQ80WNEew4DnVm7Hp1TCJI/FLcBSek17FR1ZUKM1DQp77aGihrrZ3dM3lOrNLdGhXhfhy7NzMYr
t5qI6wAp9URB7tmS2DiXIXwyFNmuvfdhgC/z3mqb8S3y9Og5xkTQAsllqicdt3nHddhZW7iRrXX8
v0JLnbXbQjB1mOh3zLiV7flf1cgMdm4Wb9MbhThPzmhMAXqXJWxAXJ+cQeR+Ajy+BV9/1xPNKAKH
jQwMRqfojKK7xRGueclqUcZiqwsVL0kd6gocwSZq9hxS+tVw0dVv77aSz3Yz5K/UOHgfq24b/ou5
ttdWahJvh8hrt0Vt9D/EAkMH7jMbZVFhBsHYHzqKNpEfpWqQuYZoWQ0NLgEgL8oGb8du10HlDutO
r8C/lu8tFIAH2yuhdE7FxMhnKG0qRlczGL2aRf40MCvNVxkTC5SEJVPkojdrhsOMhnS82oR+VK0h
386ZYh5bEsXPMsumfR6jLxe9kdKOxwxoXEemnxanZr7JW8hUi9LpSrVxcvt0+KbNk36z8LV8SXs4
y6vaYRAvDdiOwmiGY9HAxXfhmIVjydro+jh9LKTyaucUmhh/6XvHU5M9hu3ds1wSiaCjMK84z7n7
sjWr0FFx6hRiTq7/MvqRlt100m23kMBkNIq3ri3HXRs2gFZaQwEW2jNHE8N6vAnvcoYUjldrLTQj
StO/xVg3h2QuIaYw6mKZ/bjk5XIcvf3CxlCu6GyWNfJhI8SWWq/9f6WwbWSlTvZGUO5scC2D/dHR
Cf+r7xLbTYw82d5TbC8ignCs2HOGRZKYNjiFNpsBKdFvyJRP6Rt6pepH/1GE/Bfd8rn+Xj727ffv
/elr/fFP/n8pV0bA/z//tyL4P+TKD3d98f84VO33r38VOfN//VuvjN75vwj4RnZuqxxH3j0Q4t96
ZU0379Jj10UL6ZnMVfgv/1evrKpsva6ns/d6msnlOID/0Cs7/2UjfnY9U+eKDr/+v+iV/84BwTWs
jwFThBYAhzDVvHkOyBUln7YhzUr9DW38/eof5PiOHTGyiRrlWgqcenkl/Rny8p+e838rr/+stP7Z
nX/Q3XfagOSa3v/GNnGG2eSGneVYv3nxDxnKBtBAU+hjdMVm6Utt6zowI7K037vz+yf6k2OAMXYg
LBF33t1zLUCAD8jSjF+YN/xdYNv9kRt/vbhnLSawRh7fADai1UDgyNe8VKG+MB/5DdeM+4/4IGyf
+AnKQnDGTZsHeaimbO3kavQbSaj3i/PC//nhuLWHNES40XXJ0VJhcPQie5U193+W5t+8Mj97Nh9c
MzDkEcucpt7VGSsKp5bykrMwCdzkV0FNdxOLj3km3P3deeDPd99XUi6lzeQ9durllE91vW0trJyk
lfacXXeCszZ8U1Qn2/zzR/rJKvgYOpW7jB97QKSrGIaHBS4i4Io5/+Jd+tnFPyxfC/PosrRs50qq
A4L3MQ+q1vr0zzf+xyP5u0f1Yf3iAlgPTjeM167RVnoDnrBUvhvt9P7FXZ6rFukvVXV2zhqxQoIK
0XKbD29RtHOIeo92lfcGv+gXH/SPULq/u5kP6x1jbCxRmVRcB0yJJnSWS3xQ0D6Lk03XaRnfAJF9
CVg56rvRfXXo7UuWbN5QWKnHArvD//5bM1r3P0OUBWNuh0ELGQzVj7sg/heP7f54/u5OP2we1Gr4
GSXjeGWiuDOMbzM4t80TMeQB3aA2IZJHoKlgq7Y0a2WoA7wSfCeXAQlzjOCaX7i4/LHY/+4+Puwz
sLqF0uozE73iroXwYCg3vlv0G83mCaHy0mkugGyvcMDAtqlNjxX23Rp2ClDWIjPyZQ8nzd5l2RqN
j08d9M9PyPnJKtf0v65BCBwZhOA6vTbFiF6rdXYTWmO3MSEmwaLrcZmc2kpHXlo/kiqDTV43wo23
xAsGF8dObX6ktXdM6+IVR9qbPiunwUtfSWB4VjqMU5DcI/zYT1SHbTIfXE05OaT5IW/tdsTOPDNk
+ZYVajiBCqBQlV+gp6ySvAnJazgMCuPNKNq2LpEDCzEvvXykLtjDuNoMg3NQ8EdPFHV/f2IpHh4A
CA/diGmaqV0FnoVp2ZyID1MhHDdbDypXkubX1PaYdCpIZHL04Xn+MinTOpfZqrUE8DdTdKyC91Za
75Eqb7qxOQBXPhgazvB5vY7HrISPFV1AiX9xev5sF/ywh2tTEaMvzJqLPnLAEaYukVpAnxpyvTip
XWkyQjI6bJvFL77zn21UHzd2CfZkzXTmTL3XetqCORSrf36dfnLpj8lmuOinKKj0+mJOvBBLb6O6
rD//3rU/WCGZVYGfY200lwaBkJ/Y0YPrprd/vvZPVoH6Ye8elQ5lm2M1F5xwsHuYYUZcBXqIM3CM
V/zec7+XtH8+7uDPzY4Zz91lnrzrYOZ7oWaXf77/nz33Dzuy03aah5i7gU6MkyXOhLcBSlv4zxf/
2cO5/9A/VWAKTsCKMOIOiaY7BYqVAQB0mbrJ4Cr+5nvzYX+UFhkgja21F7S+l0VRIAnZ5e+kn1Jm
fLQWGjykbyNzwgsoAdlYVtxupzZLfq+m+OhcxgxadK6Zd5dc5nes18et/Ps/P/iffasfFmrhJXOq
JkN70aDpAyktF1Nl+v07F8eK66/fquMqpJHggX4hasEMPO48KAvnt9YqZuh/vbgwlLK6AzqXTHpv
Sw7UUKXqL2qhv38q5kfXslxvZ2GSD3gpOndTtpC4OybBv9iMf3bx/1ij891XkYuTd7gGmVkQuHS/
8h782cU/rNLIki3SUpddpmmTLbo4KxQRpk7//IXev7j/rDFw9PrrMy9Gxht4bvYXwL7Bx+qI5JPs
ERfGA6OpH5OZ7sseXqgFnPobGa6uYXofVm1HIgTRD/eHVWc/eJ8CAmN+FXf4s2f1oS7xKifOJqgu
F72t2e09bAQq09z+86P6ST1meh/OXJS2bpzWaD7G3im/loWlfF4c3O/xHsV0v5HqOuM1wwSn0R9c
x8M9oEH9SBKfRrhB3pzL0YrWi8M0Ui628ZCrMC3LGncZxcZQGibPdGRU+Z4xdmI2qtnhP9/3zx7K
hw0Bvowj8entL7Xrfo8lWguyun5x7b8vQ0z3w34QDUXUevCSLsS8/C/Ozmu3cWQNt09EgDncUlS0
bMvZ7hvC3e1mLIYii+npz9I+OMAcod0GfLUxntmURLLy/62l7YSDalBZ3rMOlwB0tzwqMjFrrBvd
/lu/xb/oIpZ+BErNNt6JQGZoSBQiRg/d43sXvxjPPZO8lVQaQ+3sxitNen3Y+fTN/7763wdE27/o
JAyLFBWx4P5EHDOjCs8RV/bYi6hThvGtAd32L7oKlTscWGJ3OqUaQqV+cm3YLpRb/fsHfPIe+ee/
/2dEj1ur6RGHdScPiRvHS91vdyYx+e+LG+dG9JeOyL/oFoC+zSLjzPOEbcRGpFUTIRuzX55Jetlq
mwUpyUB4yU/R5XCOwZGi1a7LlFOTf3+Bz37dRddRe7hCLVfK0yK6+7qRV6oK/nzv0hf9BmfTtpQC
TVvt2b8a3f7N4eXvf1/aPX+9v922i8ZN+aGl4jPGLK8ntTfa2WXLHVGV22uEeBLyq1FDKCGCPv2C
/gCKbGu06Bon/aDBRASfRCYjWIh3EUdXD56otGvq0OPNSIqA1c2sQY+KxQoAH8NxXMjtYrolOkk9
2OJxemyHWETGMrYR3DRzPWgcDqV+6lByBF5hMHqx69ktj6gTtzY+8C7AMW1Lsa3T7FOiSmEP2edG
O3OwOc3sImEu/mvB8T4rP+qjLWKHDzWQ3de4GOeD0TpNxN7+vJ59/Zeau3ylj14ezUXXhMtoAKr3
XOIRbvDqDYJiE8JE0PwGmIrT8BOELyYNgWDw3zf/k1fGu2gQINxLNCN1e6JuAvT2DFZf68UXPd0n
A7N30R447vbtoRiaE3wlNAlZ4J0Lnj5Iq7LnAD6I4G8TwwvPWXkseF+/mJh+0kt5Fx36IFO7S3S3
OdGV4z6MKyJOgWj3kzl88Qmf3bWLLtwEXVm4vk4Jj4yPGq7TsDblV1ruc2f6l+bgXXThhTnW8UD+
8sR5qaLIUlIUF+DOmFJt3huzVnzxdD77ERed+bQUotE9ozt1TXuLn/KHXtWP/36rPnsCF534lBXU
q7VjeyJqYb350hL3lb5A8kHHEf37Iz779hd93by0ReVlc3OCWHgkrPQ7L/yXf1/6s29/0dfJZjbz
MWGOJMvMvOoVJdUz1W3XDovjL5rdZx9x0eUpyyw8EIfuycx0CFjwqjgol2fVKpW9//4Vn9wg96IV
KE15s5xN9+RyWk6VxPyUB+Pxe9e+eP8Xz22zoeHaKD5UqHJ53XTf29m33cvXn+LGxOX065SXK+ls
0+8thu3z6dl/h36v8LXZAYFwKod+L4LxPbGC781Z3IvX3ZwmF56z7p68LKCiLE6KMB+hdXzvZp8f
8H/mLDLQlhiTnXNqU4OoFanM1Wykh+9d/KKLtsZpgFMr3JOj4a2TZX+DHv0rQvj5kf2lJ/vfgP/f
bz61vako4TtR+dbcjDEHKUlAmgG9BnSbwCaJ6JF1+fcv+aRJuRetlsSI9LrBck7+1FJOmFPIjY5J
u6FCs9r8+yM+a1IXrVbDV0Q5veGcxiYjmdY+a2bw8a1LOxetNUE3YTZy5iG3WgHEtAPe51BS9b2r
X7RX3yVvAgWWLz7HQ2j41cOQGt8bRpzL9poS/qMSU56qvAbPS9112tiv//7e5vnO/uUNci4arUtV
RJpjvjpN+RFB51b3C5LNG7N6jFPQRs31lDmRbmwn8WFaP0vrRbeXK8slGEZ9Ov/UHrKlgKfxRb/3
v/Oyv32fi5aO07iei1x4J59gszthQwV5YlDjMweUVsdHDipsdeu1+b4YbqqK0vWY/rG1t7Bl8vZ8
iNH+P+b7/4d8//pk23Yu+oUxz+vFdcv6xORgU5cOqj2Zq+91Os5Fv4AbJWtYStan2Heuob8dRlP7
qif+5BjNdi7G7hReHplQX5x84AG/YAaoM7bhnc35bNMs56BkCw2J+PLPNB4ebaN5BpTl309n80bj
QIqCVQO8rYBuMLicW9UD0jerMcdblJvJXd3x33W97+3qunnLOspuxWT+4LDhGt9F+c07dNHfTBz+
I0yS1YlM0B/TJKqJsXb54uLn9/tv79lFT7OI2m3JNolTO5UYbnoqIljYwbMR72Yyfq/l2hd9zsgJ
EsnPsTx5yYQpJcEq8/zvdvtJR2lf9DeUrsJFo77sFKPDFEFOXVHz1X03P+no7YsOJ+vTBbflVJ4U
Z5Z7hNPGQ4N09drUYMg0oJgA2HRNg0C4lVGfaNMNJd/lPagiwKZjU25GCsUjoHfuzzSrh6NvVfom
ydg67FkJUgthPDrmZG7ifvyYpAVxYSQxgfuKVYvIvncib9sXPVtSglhVeF3ZiQBxYKZn/dX3env7
opOiFrqySpkUJ1rRFuTjs9OXX3TInz3Yiz7H8x1WrmVfnAq/+gia4NVwv+haP7vyRYeDZN3wdFXn
p0Q6ydruXEkoqtt+73286HAcT/q2t4zZiZCIWBtJa0RQI79qrOcqq7+11v/9/T/zHKvSnGah7Psk
vM0AEYRZDZtjd5Xac+QuzjGYHDRB/W6dh/aMGlqQWzZ5NALMbM0VxgINzIlIxbJ/8Ozb6cYBcZAE
KUktKuONB9opVf6PBZlmv3mhsIE5clhY5kM8tOuO3Uk+qfdfR/4Kq/b/fiz+w9X3bt5FXzTqmkl5
eFme0B3/BHi46s41o9+6tnXRBXEabeRWURcnOdSclU+bOjO/98ytiz4ow4vrakVVnOI2OdZmd9uo
7/Wb1kUHRHIrh1Etzv0mWz4+rOZkKp++d0MuuoWSDiYlPChOjruP7VP7zfHcuugTalFWxuhOxQlh
p0loTSR7qnG9zfe+9UW3UMS4JVhwcvW6BRiuXtmXe/nepS/6hapuRSEk+HJ9KeCCqAK6JDGA6HtX
v+gYUqf23WkwC4K/FFx3NSLX2Ay+efGLGUJTmy6wVZWf5jJ5MdyUDMkZOPK9b37RKuMFNTJRn+qE
D6/YJFRLI+L83uM0L1plYevUvzGrPRk5GsdhhL0oAhBj3/rml7WkC7tOiWtkApKIDee/+gk596uj
QMM9N++/zJwua0njpCkK5VbZSTexsXrjkWbvuM/0tU7r7/VShpnYd1hl6KMp5l+n/QsEtrU5m6s5
WWBRssQW2l0CHg7J+laCtBy731bxyBVKNoat0jmaXMUle2m5iBbP+RAx7y3jSOYE3Qwvaf2CJzpE
B0e4EGhqD2RsOdGBI/He1Wo/6JtzV915Y9jo+Za/LLwW2qjvGT9aKwVQ+2Oqa28l+2v+pVnYTBBA
CvjzTz/+rftPBqpD275lsXtkMLAW/7ec9sgeInp/jYflk6Bu8/Q8LNTq7CWwt3x66/XQgdpw4odk
zX0u9gW/R0s/4rnh+f7qFPgjPodLGuwFk1MKh/ya/8zX7TXfw4Fb6wu2cMX/vY0dWABpbXub+Quw
PyJLYoB0vMnjDzU0G24Io9mgN4e4tCOFGFB4mKxle+j1TRAn/OPmPMbN1PuLobytDUBcU/sSB1Ra
Ni+msy/G5KhY1hioixPTfeE7JOyvJETyTeNVdkRuK+eNoORVXAFbaCtI9eQaEjIC/bXpHj0OkFKg
Sy47qAqvagLgblqQCku1O99CA0sIizKlb5R0yYlu+v4N2l2oj/MV4ayoTCkfbKKiIYSAfke9+oUL
PD8A/6tH7Tc3Ff63SPrP5CEdOe4NACieuvxs1YydHwQcvxi6zyPS3xrDRa+fQNMkE84ywuvHRzDL
IydQwOMtILthJtMehgbR9+8164sxwK+hDwzUhJyKNDnCo3myE/fqe5e+GAPaoiVtp7ri5KrU3hO2
hGU6eeM3v/jFGNCoKXDhp7GO1upXMULN6MUXe7DG+Rv+7QFcDAEth9aOM1rZqeLdT6d0hVLgQANL
lUNEfXOe8XTFHUy1fkh36WLcGP3zv+/ZZ4/+Ynwop74qpzzOT75V/uHMSzvFQdc8Ctcv/liZE9z4
ZEO+GIs++5mX9cxyjm23Wdzs5NtBezUGJAqrLgZORHAlVEqbris/z1ZJ3iqypDAfaZNGsG9wRIB6
MNSeUK3xxfDyyQ+/LHX2XKssZSmqk06e+Zo8RHkDmrB8zXQbypU9J3gqyu57745x/hL/abyEnOEq
zXkFXmh8J4b+Kubk/d8P8JOBzLicCfbWIiRFLCcjgUMoAi8BTEGi7Rxo2uuFDHZaUM4RzMb6e0sw
46K3IMI5x/5UlCezyocVBS6cNpbfPGg0LrsHzzEhUs3lqRjrt4rsrNDNH/++U+dL/KWR/e+t/M9D
sFLZab6tytPZg2C4ww/2O794mT679EXfMCv057lt5qfe05/jLgdW5Hy1DfbZtS/6hjrvZK/XRgkH
TH8ByL8p2/6LCdz/Yhx/uyUXrd+I/VqVgZ2dpGeKwzTrxKYdvH4dnIl1mptZEmok0yd4Ya15BgHf
ebZHgDZwRB6l2Oa2dZ2aqA40EWlzO6yh4sOOToI2YlPB2EmI26E9JO6m4EdEo2lUBSDrNv7iB3y2
pL6sp5XdjAmrCdKTgs9eOAQ36UlgAAD/98OpumM+M1NQwf/oiAuLgfMEplqj++JAS8id03lGtRAk
YlTvlpNZwLc+5Ej50KFv+RuL6t4V68ITqHkwE9jr89QB+e/qPNvKrB+iuFcdFi+bM/kOV/jwW1ev
g/piXPjk0evnNv+fN9YVnt44Ob+OiW82b/Fg/7slmIi//94YLgt6ZVDLkd3R/FQaTfowZ43asHm6
PNnu6O8GsBRrtJdyXRgCxhqU5G2lgbg4s3ysreHrRA4BwzLDQcYVgD02V5RZiOfCTNmv0Dobh0ln
iCjrRnkzyoxN79p1w8HLyfeqFAFYMA43U+0UUGooDWsbB5HQYNYk2d3e2MAAK67GvupWMhHmQZcN
MxFAJsMmpeaQJ2RrT34d3OulHjmTcZv2aBqsCYwntAsn7Je5hI/SyNBLmzM/tfJwvlcDSNYss45a
GljM5GcS3EpYT/ZoL5vZrCD+llr2R1Nj/u5D7vgY6qH5SJu8u13IrgOFDIp1ANN7Qwk3KFZlqBd0
fsmaFuKF6CcrNpfhxWf5pB9jivg3bjOVeyvX/Ki2oK4Zzs88teZ1TER/BflHkjpNpwN1dl4L6SBH
dxMk26Jt3zM0ufBfBvvat8WHbZnJc7qkbwGGmhcENM4VgsJ4O4Kc3zg6Um9doDgJK2scbiu97Lcj
0vrd7CoXvXnqrM5mnoNNkDOitoKZ6gicU9TZc5nJ5ibXgGJoZdw+sybysBz4jftuQzu+zXt5x3C9
6rXU3s2tnay5dhUaOk6wYlYG/wGn0gBiR7QxdbEuPS+5jYsuu80QRrAI7zUy1PmPcQK4Nhd0I7OA
mTmI2YykZgyrAvzKg5Z7tNPG/kPhEG4uM6luuSyVHlJ7UiUF1UUyUSU4AB85ZEM27+cli4nY5672
E3aQGVmVQpjSZf3OMlotTBYLz7vwzKhL0mGXFJWxz22Dp0NYGnpdPyd7vSq9LbL36U2HLRkFrY2X
pJr0bR9Qg4XbDQAb3pm1DjX8pPmq+nnm2xPnpSBoA2sjP8RunoTUdzMr8+b5saxKMMu6lrK/D/yE
4H/p+l0o6VspH4PWo/qACiTgUEAeDILsIXjAsVwBhF2OAWPonezt5KN345o0e2n9tBNbCtaFMe4z
KJqbQAPObihd39ax6UdzoAF39ycQg4tuvQins8iSa3H/npeWt6/GJll3czmv8lRHEmCqofuj2w5v
aK0XB5+83TsU7WFlz6wu1ZnEMBtasVUthInBTXLIBGBX2MElzOw0CPwGNfW7BdDKXsKff48dYL3N
6EEeqMtmokX09mH0oDfJgQWvYklltZjAzFcHok1gpnspQcCKCVJdm3kLUZkggKCUVocqWKy3Ts+s
a2NRZ13gHGQHRcNk6lkCcIJRcpd2TbBOGE22+uh37TrvPfFsDBWoE82GQAwwkhMzFABh4JXWh1P4
wl3llq42FJh0V1KxXcPGaWbcpGlQxLvBODtXGn0qrhbLgQBBlsfYg8yubv1WL4K1GZjUjjqOeB4r
J98KEjVPfXcmtToWkvswSP0J04AooJW0mQEoryZAtaQmazOA5csD3Cl3NbXj8rtzFhIrftnMbtQ7
kz5v4JsQQvB9YVD86msMP6Zdw6Bym0RRBz71v3INIBIXctSzCgo2tQo5/mnAzMCeVGfzyWBa6s5f
Onc9mKZY1mVQdpGy2xF8cQsxe0IHiWhyIToYq+amNcWwXfraWjuNIl1le52IlsSsDjmCXM4s+DVV
iupXdhYuETyQa4m36Cgw2l61naGtRS3ZxKx9ZDALTGsUUVOyDqpR3elsEEZT7urrrqeqrRjGYJVV
FoY/CEYwbrz6I+/75b2jNi505iUGDp2tVNuu4poc+1IdG4Q3NZYdisoqXvgJ35Tm7fJOmZGnQcyc
3QAAQOaMdhgPSKqALenpT39oSTKNunOyEsNdQroKOyJbQJau6VGcObCgIPpBCDexcClHwf1ycQyV
RrqskPQwf+3gKDZpj54S0oGM7Lzr3Rujq80znKH/0Y+9ehnxVB0TSnF3racm5FuxXzyAI4rv0j4b
2DWRwNgdBDWRMoMU9EpMKiu0K31CBsWZDWYFeIBBCe0rc413a3b6nzPYsRVw+vamh8zCVD0RB3vC
3WGlEzsIRoVwo6YddU7bAN+w3Ft3zropLNya6c3MuXwVA4JP5YAm0hzstR6I6glSfrVLbSe7aYAo
/slTl5jeNN36Xcy8JeusW36VBXxhGj/ieJ7vBoqcVz1uwZ8it/3NMg/aiw2NYz+qxnpTSGB5u4AN
ws+kb4OwHya5/sPI8l+68G7THDlv3hnWXVnbS2jPA9oNQ41oTuKH0WQAEDbkUL+r8D0ETh4htm54
8yaFZtl5X+zZDk1ANSvfnEo8JJxh+Km2oD4AxkKZXH/bibHD5s60chgsIIcWYsLMAPdeWib8GKIT
YZOm+E0s5nZtocG0KSnRhETurJSHC5RZazgL/p5Y702Vg5gQK/SxYoVtrbljPvNLr9A05c6ZmisC
7ZrkvNwLqmOjsnF8Jq0TtS7mJmjL/ZzKbCvk+RclfbKRqYEmM8ECput+hTCz926kFg+boGj0+9Et
jTUHd8W6sGOLql69sLYZODY+X4LWq+BwP2J1tKxN3Rkl8yylQe+0PDONkHPq+3jRKwo5Z7lRyh1X
qHrczWz5b3JQv2pMb7BwzXhdAhrduszd15bItKgEi8vLP4kDLHtaBG00Xpvm1G+8QkHUj2u7X9em
E2yGKvnAOAit0ctKG4JZNWSrTICcJTmZyUd39iGbsxKIUgPxKLzAYtsF9bylM2IPD0vjVlYINvNz
NjMDu3ewjAEGeTOSGm1kEuyHsrWO1K7d2xnuJjtz2nCxNRzaBJipdGg/zjPbG4K6KgTKD2kU4Ubi
oAJkJVGbCbjHVCJI1HHnZU7jbDULjGlTpbBhQZushcoBiDCSHERtggCH4H9VasFruuTuvsps7Sia
8SnRB3j/VPvuh9aw3twA20JuF3/kjDK46Otnr0HCbDORY+u0oD5ELo72ZANZfGcHVF/Jxqk2FdM5
7DDAmhwZwNSdN6njq7eOL7jqbKO6yTTH2Pl1Gz+5CrjqwvAZnfOdOA8f6EzGqNem4ald9PSXD8cY
3dm07M02aTewKbuIFluHcF0mGkcXZFur7IJtBdRvRcheA4Q+WeaxGod601YeFCBrICkcyB5jm/EA
z4qJYkA2tuk894g9Kblqcrdg/7GyDjlzEzyIsvLhEMnpI8BW6a3GbkaHHFdAA0LNBnBi0EGEjV2O
HjOagDWU5s8rNTrlTYuh5+i2E7PfxBgU5r/Jf6ylhIWbmJn1C2GGsXEHmVyBmrtlzmg+5sPwjCgm
Xo2U/YNwS/QI15O4z4uamQb1IiDereBWxlJ96OgwD0mQ/XGDRl9bTWYiooYxGBJtR7yVmMYuBf9K
ZX/uXZc1vFfsI+y8w5Saj3HLkmJVlWl7HrPbsFbDHNJXxtwYiML62OoaeGiveisqHEMrF9Q7Zu+s
oC+EV5vmAW75rLuZ28S7gp+e/QALCFpNNW64CFFGXpbOu8kXf9jDZ32juvSqoN+9UiRMNlMPzzyO
q4/S8XqwZPj6uGHpzWyheIgNZnyNOUiqTo15I3NnQVBmBQQgChnaiAp3hmXRLdqpzantiIpWqQVw
3DKDxPLzaTVrWZCtC3xGdNiBKTeB1O1+ldq4aDjwBuGUNq9Cj/0jIFhmh0xiiOYWv+p2gGg810g6
kL7yRulQgsPBXkiWVzqzCxmYV2OaiDD3EYgl52xv7c3TWsuKDxvyy51lyXmt2KDdTIhYerSCmniE
JCaIQAh21vnev1UjBkB1CXpuM/c2k2zcLaQIsW9LL2C+q6oNaFLK3PuxeWtdCN9NhkHW8hY8duyO
A9zKIA8VbRdpw6i2OFe64wh8Zgekv7pWk1HvZD/AzY1nzFrUxK9yF923Giz7SaKgPTq9BNdGKUAY
9LxSCYEK9JJ0b8ADSxYD+MDqmuEm12bMS0ONGRxyOeN87K84dfD2rtVUzz7eKeYNrn7U+QqgbjKX
8nNmxO4Ma26qSnljpEnPCpazs9YGn21PdRoB6sFC56niIZ/5Buyce3siNGnGs9MCIMSw6EKErW+i
621r7deJ/9z2Xp+H0wzP28eody3jcbktmXysysaz/yzsKywAlmAOs46Nu8dhRmHg65P7O0FQDIHV
k6vCBePnTx602ySdNpnjvtZq9FeDDn/CDrQ/tqXrG4AwFmCoGJgXqTCIc6SmH4OEUQ+kurhKbOVe
zbVuRE0dgBcrQfjz85YNPNzzIVHvHvTKoKylqcyfNRg3WRH5kqwYWN7kxu24YNYJHbsCl5h1Z8bo
u1M4Qw0fukzXAKd+j3GarQWW67A0DbXrOkbsvoEZqatOv2ElvFAGT6SykK2zmQt6KF918+2g6N3m
BpDtmCfzPUup4H42NcwyeTqtlTZmUaXzgEg9wJiFBsop1II5I/ZIYNh+fV2d1ySOqYI1Jk59r+m+
u7ZAQB9q31tCVJHOQ+mzpKcXYpE3a0O18nn77puuTtcxAQcqfgaPluBaD5XVgnFjyQkMS9Yk1kyh
rXyK8ja9AQF3wFK4QsTZPufTRN0GHTlW6uxPksz9aujRU6ejb0SklMqNEZjVNq/UsK0H11iPOcng
ypxwGQ9TczOYMgMC3zV/0jrOXlEiJ1cMlN5T3fbFXnPM83K9tcGrYjxbkjgGMStZPS6q3oP7mm/q
oESiXC721sINeBNz1e2kDxiiC6+NDJ8yyPgMI2sUojOiRuMdZ7Tc/DrVdt1gLr/n1nIjEIoc3jbB
cspmjn+GSvwSZabdueWgrRtZu0/+IuJdw/T7qmX3N/QXFhOTAA3pTwuzDsvPNnZORoqwrPMoGui/
S2nHd4OsZDQ45B8E0xNm+WWaIU4zrHskQlD5qW/aJ+0iiQM6wxOZZlYVrDT2gz3ItduOr6PtEquD
UMgpoudzUOl1u54BCplXpq5ijhTCbPY8DLqcsKq28q87XVXHfkI/0bvBjOdQJMNuNig5qITd8V5U
1dbAE4ttc8heTcFtqjwHw0zh2bAN1I84g4HIMCDekIJ2m0qKeznYt+YwB9tpTssIEFh+0xHHC716
NE942U/Ix3QXGvZkH/Q6VR2gRx3RzeRp6aZv/We39gxYjdmrDwnS1PMew8/ywQrstUzjt6IrxR/Q
3NlKKi/KvEmP1KSwwLkw6rCnTD/0GM+8Twx8XcAwXFlwMfG+4u3jNBqFFBs5my5rinWdTgOhoCE7
zo5GDEmjKSdu365p7O+zmRYhexYObSr4iCGBsVWGkdHoWccqq8sObHTdFVThnYl71RqbCf4scLJT
WDIrWqsUlEWpSudRmtI81BW9lV2Nu3lq1b2xTNqmzH6C9l3o89B7FvZ8Ynnk7Vh4DyvvjCdSZf2S
p8mtLQbeZNmNrM7c6aXvdO83HmWTVqEa/77g5PnKzDXzPrUz8pWWEs8YUuxT3EssliBTwwEi4xr/
O1XuBbpNNk4M5G8skGsdNmanB6+dWm6s1L6Kbc7xAaHWaKJNvEe1O1/FaZFFI5iWJ8F2w7XO1PR3
rnA2YZzId0M/B2GPILeo8yfuGRQ1u/ld9kbLdlKg1qNA+zzX/fPc+w9MyE6wBFg2G+Z7FpSPvajy
PcW83gq3SoVO1cGgscQMNdPILsRs3bBW6UMayzV61FU85hWqwqXcww6vEZLoXn6tMq07amR62G+o
IBOW/vwDV9t5kiGNVY85CUGbjNrawdUSHAOV22FRaR6Wm1jx/wEDuagZMYELah70NpvdgUqfjSAF
He8f+9K01n3vvrqO82TbzvRs8bruMqOWR1ek7iNb/RkM6bTfuj08Xylin8fpRLFS27rzxW+VKJzH
0hvhmlp6fUjdEqZ41es7u7bcFYsBfK6zCxB4rCg/CR1BSfbYWHdnw5Je+f7aqjII8ABSDprVQRxg
PR/VIkNJCcQx0tPA3gncAFiRhLMBTooAuBXpumQeFLma5gHKtOeV0U7ipU0D96BMzntVinYir/Kb
xezm0AOft6eM5KA3Z31alzKOGuMG5up8BHyp3YHNz5+snLvOkw6ufBMloQp6ZgGaeev5BitFx6F5
+VBou4oVJLOBX04PCTur7W51tprTbyHzZfC8bhf7SsX10TMyAz9GS3FFNUgsToAGY2t+hyuZrkTD
JMXxsH7Xkyi3ml0MzACWX+55F4pqvwdPqmCF7MYLPR8sNedKGbgN+cuQ7auWnssS9exmmCj147hj
YZfUuJtKcWVaMXyCxHpehAe2pQnQt3jHdiQsZHbqKKVETcNrEgK8PnY1zH5U0CifBuOXxdDWTg1k
c4F6RB801gbqx8BuisUc1JjiO9sJWLQvYt7pQmYvGDu0s4onvW1YUOzHuTavgMo5SAR9d+UGwRnP
nh68xTy4HWe6prFtcSwa7Hp6RvuUtqZ/wtZS07Xo/gEzD/BHk3XehCeXU4aBYdnXo8J1FZLEYJ+l
9bROsZqEXnEWJzjw2ikwzX8ZCr9Roz/xRjAEalmGPaj3QsPUd2MPJQtmDXO9nTuUx0VP3jsLg2NZ
36DlykOhTdCA77rFBbk4bbM0azmeGKn2cLQk8h1Xbmzb3LUmkhRPC8Klrc7zvlfKgyEEV0E0zPT0
s7gflvjg+xqK2BSKf8s0864slnVrBVc9A1zf+5uZ2uCkWgZQrRW2KCFvcyDNUquAQQr1xOHpCbbO
lRFPd13H069sDE5G4dgrUS7jbhjGU0IpFFzkTEWzk1WnogjqzTgtw4OfuOyIZ8trUpnNJtPeZZO/
Lxb7+ja0g5ULGZcvBTyVE71s43sScYNYDvU8DLsUUnWY5bwqKdM0rG1B2TwrlT+WnHnJ3nsq7Spq
Oxj+k1a9eUX7kXQlldQMFnFVGudU5jFjoEfzZVxrVXLPEctqEcudKXWxN01UA73JYdrSgrD3Rfo8
aepPPlg7y6X6tQkmFkDynu2CYpu7ox/5S5WGyTQcWdMdy1HvMegZu4k62FVRxOnK64LiOp107cZL
+frGuKztXL9qqWSm6xEF1tc0eFh6PaWOiHsGPpmNULgdS2+Xq7Z11qCNHhw1VyuVxWCjAhEFkp2k
MW12WZFQHWsK7LZFVYZVqfqXFhnM2k5j6AZdeixafQcO/pVUlb4eDaZJzPEUQMwuWA1lzO7TPF03
DcW7xvRT2v2OiaQGHl1gpMl/uTIYDkufKvbB5M6fqm3VZG95mx1Zn185M2N/3KfNY2xYV63323HM
l1qXB0tPIjndMjWIiozNEDcosqs876kKZmuedc2oj0hGqi57qdzqV4ezkqlusZFW9jrGvXdlT/5w
8Hv2/Mykta6FWd+zl+uElKw/Fuywh3JcDl0veypUiUFrxqitTG98y0x6l9bqr4uG41CnP9lzfejq
5I29zxq33HtQ1WyAwaKmbL4NQawe9ZYltcwMY59K82zUxMcnk2jICLcMyrwFEAqdV+LkpG/K960i
qxEsLyLQMQKMzXamsKWCa7VSnKWtPLtpec9M+7Bgf8X2DNQEh8sJpnsTTv4Puvvr2PoYO+zXlFUz
21NLfz15sJ7tcvpI7EChsKSLmG3tT2FpO8N02z0ZlT1LnmpPpVfOUYsqf45xXWqHwZh9Z0s8Jmcj
e0k8GVEXVnKijW2cibylQpbpT40WzIwrvpXQZXpTQC2bJ390JlJ3jaMpTjmtu9QcnrBN86DBLHOI
4LF8MxqbyYo2UNnTBGzQDvgOCgLsWqtuZskSXbTMIFjuF4/s739opdbsNFKlLUz7qCwaPNosf/EH
hkVGTDPVdWdtDe4bW+NuZDbGn64M7l3KB40KOFySlv2KTc12bcW12Lbxzwyc8aypOtIm2bH9WLzM
Ruav7FLghTlSP66vdISURUebRUiVhB6WLcRp4VA2H4r5n27COPNio2UmW1EjN+v/h7szaW4cybb0
f+k90gC4Y1p0LwBwpiiJUmjawDRinmf8+vcx83W9SNXrCMtetbVVmlVGVUgkQcDd77nnno/OjyrX
CpZ18DJg6gzzkIFWL0OKK9hpGSM6+WHgEg0zWDY1JmtahbjEX2W6F1xnpt5dtjO9ng692hTXkzmd
GZVZRaLbWLJ/tJzYcgurcz5I+tyoJhteQCFET/w9zDUy1sf5M0lbVwWg8a7awE2aloG1mSg0Jbux
m/Cs1pTclSgsmpKgtMxgPdhlspqDZEv2MCDlvIiujFhPNo7ePYxtY3mzWVzR44S2PtEmEQPBJgEH
atSZtzLDDNezty4XnFQIgzbWkmekLrQxM0pJxqPR1ve13yrwHkpw7qYZzaw9+Z0ypfeqIbg+7UkY
GCSC6qXj/vTauru3IRasoqJfmDZdXmrNeYPd86I77Rs9xmWl2HrlacVU+GwwJjC78q5f9GOifmiy
sZBJjWQrcVUf+zHN3CXsACwVjvwxcVhfiTbaa6Tj+YVNUyNRRH0mAd7wq67c5nFH6RTBAix0dPEA
4oGraHX2EU+N4VWZ+lgNSucrCaJDPee5ZyyY02rBBmXpRXXuIwqnkDBvasm5eaQKPAekSG0AEGDx
tKaUVWmWWztQGi+2hspTpZZuzX54MEqlPalBHKwWW8OKahQQB6d0ustknT6A7UQYllF7Z1tIcVEU
jld0/syVMtnmndUP1m1V9s91JGfOHzZ5/xwQlpup7IIrSht5lyuxes9OIM5WCBrYgV8EXnUi8ach
MVvvOaKYkfWkLkO9sfK24FqzlgfqKM51VYyrP4+qRJUDNGfSpz9WbIFHaL24Cdu5vBdzKVeGkZxL
GwqjQiCtS1VS+IvWO7ejudgHvS5YSUiicmMZvzLKWmxyDskk1I9EGWi0sXAg6Bs6CyCdayC/S53f
g2vtWLnFcJs1BnD2qUhdpyevLyoRv+ECK53SXg0cDQ5mZcVwfwBClkqQ+qnWwzqCML9dxnK9aNy9
c5QoK7MR4RMrNiTLvn0BRm6AfgB2w3iYQmq4UYJANMP6oKWV3CmTrq9gI80eQQyHLNdbj7xs55SF
jo4SGPQMnTA6dx9psjjq+hKTT0IqpZXOt+B8cAGkKgN3QktIaTQSNsqAzLwsEdcYE6bbqFYu7hv1
S3R8X2lhiHspisw3lI7GY9Mv/pQrj/VEb2DssoZqgib96AR3limR7QYWzsrj8RA1j2Ay++gLyg9S
MxCWJmacuYFAX1utAWNa7+utNqAZoC6ahh/b9nKYIi7iMBvNLgyAaHjYZELdBwV2oUrJ+L5I23lf
GkrlZ6Mx3ozWRXKQowXqOSs4SCnxw9iTjLnMrQOEa7xHXSBomza6ZD0P+i2AJuc0LXZ41DtwKsGU
4ScYx2YzxDXIUDjVUA8McrIqEQdXUzclO3OKxWsdy8VfCHk/xpCdG9CzdLLgHbApGFG06WJKkZQe
24aur+A7q3J5iGUQI8MGtluPZv4RtJJooCHXOCDiI9FxiC9q8AbEKt2ZjqHvurpddqPeyyNx0uBy
IjPJ30ceq2v+ciW9qFaXB3PoSG/KOkhnZquerbLLXmSqiz2wdarTKKgepT2KN5pkJh4YeMMJnTwP
exd7BYqp9ONljq5QPkNvCkP9VNiN4xpCzVGQTcTUmAnYo15McLd6MK9VbDE+l7btrukz5Lx5sDd0
ocVjk6vazcCXstO7ojs0nG7uU07yZ6dOmo9w0GcAgqSP+2qudpdmG358DYtL3GGd0cZa8Relj24m
RLMvqUT5RluQW2HmlePgQYlH+M4Cp/DLJM2Ii6kVlPwONnAMr+kKezVIsB5bgqvBKd4vQ5qc4D8u
H2IpOp6RhjTPoepfG7WmvigLZ5vOKisjBI8Naevyk7seyEMIhAL/on1ehq71bFCrxPeTDzWjRxvG
cwjf+qpp7GKdDgslvlYSt+vSoZWMaZXdFG1mK+I9jJHZ+pDvmuMopuimK0LtaLWh4uexVa4SOK3w
bGnZIYbam5rPiTdHWPjf6sl+7aWZb7UW4Tru+0vcABBuBYFa119McwI+ZRfl/BlkeEPpFtIsDYvw
dVCscaeqwrq36ixpiZiRo6/r7US/hoWXhjQaH2qAqUK+kg4yYGnXXwl3rpYU7Smx+DKxxUn71aDX
ektTtHjVY3P8Kp3BdpMkQGDTbeOmaywW+noKvyZTpue4yy3f6gVtvyAY98BGLQ/2A50cTSTrXHLM
Ddnuj5lsmcCZx0NmimaXmRLrxJSa9eNSsvk42VsUWmF7UW6yraLXozfWDfGsjgy2KbzTEZc7ZO+5
RFVSmBsoR5tJdzs60Rd7SCt2TpBu3CVqcJc5SfVjaWZwhSGqRrnK29x8l+GItKTw28NxyvaOzjqc
wNFe61qqHSG2qh6Ivg7rGTaeALX7VVWc8FRZA22mFBghbV/ruheSiJO6AcvX1A1QzSVmTYwW4xOG
wcB4GzpLksADdWwIsVBy8isgo13qVnRNbkpseWtYQ9Fd21ZYBGIFswC4DhS6gqX+Ytxet/CV1mLg
7Sh9WO4q5lX9yDb0lZLWlOpWKQ6FHUSvSUoTUo2yx7AsFLdgJVA8QsGM2K+1on6xQrN8HLkmK8uY
2B2YLyZYDQvQPGCrcWOlSDd11L6OKRS+VjYvsW1NG2an25u0HluI2Y6+1UmuPGXSFA9W2rVbGc85
XTiBNDVVnPRbY6a+abS1WkLds4YMp4eRjV6+VLjVQDHxVjjM1uX8ohvzBVI7Bmu6ODals22trAR6
QZFoKW58+sULwIa1Yyv0i0enu2qX1KRhQm8oDIhg1kbRuTWNmw8Q8QNSNFCpHuOPG2fMtCxwSzYi
mBC61DC9Ci0DEHQnRLjRheSmjAvDN1vAQ7HNk8D+nD1Hommuy8l+Nzu1OepjyKLQXtjy0C9/sOYP
q8hE8+zuVUKg7uRcIRU0pdgFPbQGGVnpYUYjOxY6XfOuGBQAHc1Xnps5QVRdfhzHpOZ4m5DJOY7d
3Yg/k766MT4YU5DQ4FTpbxARzkByilAjirK9WvR09rUAyil5RunazIjh00mmujZk88ztb+1Agk0+
FVu+nfJWfU7tYNjP0Ug72cK7BK9C/ZE0Ck7OtDpzHKsAYwNcD4NIuR6NFgiuZVs+DjWNwi9LaTNi
ho2DLnYJtKSuDls+foKlE0jJSx+OC4YgU/BYNMXKispy1dkN9VpVOSdM/8m6szhNK3S3vcDMPiK7
sjeDg2gVRSpETRBFWzbj9mCyDZV02kb9MJQj+Fng4+dYn0GbllOwEUrwFASdvpkiyFJT1OuvQd3w
x7qbj6k1GLuIMe0NBPdol4LH21TlEJ7TCV3AHUZDOcX1MHpyEMN7B4qy5LPJOwfoKnnDw4K/Joqr
jRUstPGb4R3KGyZiqv0bcCFzRWfZ1o5GaCXebNCRqoUm9xKzD1j1tm9e0zKY+Ap76gigwO9prxUH
6FnmDTmdGPNT5Qloe3bsatqSutTzVR0gOCnW0IHNEeMG1W8+LYnS+2FeFF63dMuTCCPLj3JLeELO
7R0s8ua+HvNmPTZC7ojkhE3G3vAcj8Uaxxuc+3JAOok8GeOyUNT+jJCODN4K6UKlq6+DSUtXsW7q
oUtDm99dlo3X5RHLoaYDnqYPSb9uJYd4WFdRjRM439EI90d7jgAftcUeVjlXa1SH+yGb65UyzPF9
vGAas0K9f7fRqBDdlmZfz5WxsuaAP4YxHQjOEKVrTPKBH233BnsupFf9PcJFyfXsho0ZxNnrQi7e
j1Gm3ZqFITg2/RAdCuyfBE4IZ2UujD3MWtq9avgqXhTZ2iZPThv4+aA+9HyqDVdXngOYrXeOadeR
WzV9vKrLpfaDCVLwpNSrGTbNQRuIGtM7fb5jUHImQ04K35qz4rbRKqxQaYUnXq/t5Dp0bGNLHBpn
70br9xgXpvNyoRon09z5g147Vy1NqUdKZSrMCM7LuzLBAfeCijqoSiyk7V7vjok2zNdU0D8skc8b
wlTBkWthXx9DbfxRLdS1er3U3iDs1yE29ENDHvaFkOzONB5TWpG4Ipk2PJOh82Ik5bsdhAlSQIy+
SlgDsoVZjV+qvtD6SQGssqgWnU+tCm04osYgrU99061AbPLSSHaycipG22gZBq4ehgLEbqtPDTHw
/M9gT5XtbITp1hamBYO0eFHGGQ/oQkbd1nRiEKzxjC/KZtLRqiDmNUVV0H814NKZ8Y0WlHS4rLi5
ndtluo8tQuoqunWM3NExj/J03KSJ8pJNduLhxDK2RkXrJL1kR25ITQwPmQ0Fmaao8EXI4kDo6FCf
8C//mBXI5o2ssl1BbqY3wJsESm88G1hXDnE+iCfDxo6SREO0dqbgwcymt5jwPj/Nc7nCEMEwYMkt
1QQiOJepvVWN0whaOjJjKHlmHp9quynORmOyUQI4wryiLbHC3GC0kFGP6z2kd+GamXK9ZBUMdCne
KhZkj939K4EX2RmbsL5VRduddNCpJ5PpxKU3w1UAKWtlh5FzpWbzGyztwteqAbG3TWz2rr5gt0W3
y3KLEgcSpf3u1CSxQS3HTRUt0CpnobbrKa7J5UOnWHUGJtDWwY3HpNXT0JYA9/Se0B01sBQf0695
B9S+uYaVGd3UOCCek7hcvvS5LO51FSOG1fXaGWNHykLUF+jtigW3cUgeDaVl7BPfH3xLTI4+pntc
moq+DXql2isOFSCAbj277bIJLxGabU3bL7DqN0dnPha7TrWqMGFtNVqw+LRjwrLhKmEPzjQPHyzb
x1jKzcxsKi0upbqJkOZ2k6PH2xn4I80drT2SC86REiBB0I75IctGHSRhH9B2D8Pxrsd4t8HsxY41
ZgHQ6Xm4r9Uy8znVz9sqSEJPQ2s/RrEaetgmUHwGChyTfor7Z0htoCBLhE7qINGKN7sLENosTUFG
TBfFuR4nDuJjmDgbB7PdR02PlXJ8weikD+mqHeLioTZlif+wQQvxegByvmHW+oYpAtU+RHZK+y6j
trhK5xYABAOXMW4b07iNrY69koyHjmriq0XGP/UyiaGxmoP9ZRU2FrUe305AR3QT5It5goKI9BPH
xd14gdUzL4cq2SXzm4MzdV8qjBNWKfLhYDCOEyRD8mPAOIUgNYyHrqkwQgROaa4hJI6uBhyID4ID
WJmd5qrFuYoUn2A3CDPrbKk5lhJl0N1kws3HSUXdVHr9hPgIkK2EiruEWMiXaPggUyR/c9SpO1GD
Bz9ydK2NUy/lvlzSif0spiipuEGb2Jy3VES6p4m82Tt9Efs9hdHDEi/gG9qhYx+CeOpEJoj4Mm33
QzMyDGAleDkm3Rg2NozXUxEUzuswoOo1ZhusrHxqtlHKaaYcygl4BR2O/TIO+paRjYHDq8l5xqFE
i2Y8lFMaLgnysF0/N4ZcVhNroWsm8XS0YgYVORGZQDg5PgBMoLspNDClsNi6z05XptiTbVk+IVfn
56nF9lHGsCFr4o9WlqDXu2iQv7qiH49Tj5mSUFFmZnJqkgvWix5YZp4tLbqL1DrYqEVCPy7XnjHS
9ImXshnaogm2OGbLTTEG2q6rLBxcMhSJW4amvBMQ444zjjnu/Sb1ap4jtB3IgCOAPiasTJR8BYbw
SITwIw95cgok5lOK5Pyhc0gccPXRnNFv7DZaOb0Yr0HUhy8h/7+X2ANVccLmWVYBMR5z3O+13E5W
LRHBq8oJod2O1PmZgaoRksxGohVrLnr9nYG13Sc/kz5iGNdvLcgM6oFk3IYYtz1NmfvDoAGvq+Mx
3RWO3a7jxZm+LCPgWXDYQTdsP5UH7zOluTpC01DagZmUNlnCFeM4rMttnCHVhPMjTELLQx9+X9S+
Xw0CZ6UqwjnyyG1XttKsX2DV07bEYLTCuAMSAVPKyIwI/A10UkY8rHr6GI0FYGhK+7O3hshPxjja
1DyBJzVZmDbq1e6JlnG2KlMmQheK1Z062+Y+q+wEJ0FQvKRp9jxoKkJnxBoiLYY6gnJ+VpRyYTRG
GnjDW8Wr8POeUyYYGKHPeJRnwzJS3CPAasyw53GQcAT/HO66wMzCz/Lmr/G99k+E2HtZzQwaRd23
P/6v+zLnn+88tL+R0zaf5ek1/2y//6X/B6Fplwjsf4GZ/o2Zxgdpwpip2c8CXWzeffzP/3H5gb9w
adL8g/hkqVtCIBma8pLo/BcuTap/qJoqHDC10pImyLSfcWmcCgxHFcwFSNu+RFD8Jy5Nan+oBuqZ
auFUE4ZButT/hrn97Zv5r2/q52g23srfxvAsfj3ebsOwVdPmjG1+DxfP68SB0Ng3KOJdnW6yOUFh
oVdiPsQEXV8GwQMVkGE4UDibspl+6ENmv/KOpx0znInuDguRx6gIvaTlaC56v1fxkWSHNhXOkxH0
MfHDHWQhj1GH1NgUpAk0KOLDcD3pVotXI9QrHNVha790qCvETjjqbEDlrQOGsp22o09IohY27ZLA
4jzFOe2mpDEdu04TAQzGXsdMrg3p9QhsfRsPTIZ1TOScQr0uX6WR1F8l4rqfKJH6uiwzvusmttPn
0ikyDhVzNlIoZJF6iuN0ekZ3t/BPMyiyIRqZs8uQRGBGUIXjmLQjxleo3nPGAaYwb1/NtNY+ouIy
TqMscf6IYQkDlzoDAkWaX/LCnbShDnw7asGNal2TPhkYYw5FjMdgp+gXXKqWXeuyQeNlPKbZ65HM
0w29AeXUUHDTGS+T5CPCMoIlS8p535gVbS516CxzRXlGagRXVdM8Q+9YAGSjDAMuHKeNgTIWVLiS
No6zYjZLBCvcFVWxNgtRXZVUE/i3lV5/kS1GXs5IWXOLAyhU6N2o5VPSLW3oA5rNGDjUO/u6SYWp
eFloM8RS5y0n80kyIs1qL5tHURp0j6aB6rQWaai6TFBoiHoaOZphlNuBn1Lp74eosc1toM7Y7kWV
5DQl9aKDXFSzCrlYEpYbs9U1wy3GeawA5TIY44ZWWtDuA5K7HSZcb76pjplN7NRis8uPBDcrQWJx
mJMXtKrdaTN+TauIlQ3BCRw8JabGes/RFUdeZkBFcOtLaI+HC7XtUWaJz93i3a3XkyS71EWEtJFP
OMpQonDcY6o9afQ7e+ysczF1hJ/wwucpmCL6cDrkGM8U3GNhGM8tRoF2+AEuF9c3FiAKVM3pc3O/
REXSe4lqyVeYnzhoAsu0DjVtnGY1m3aZe7odEFdikCeZ0wZCrPeiRbGvrKU0U4+GAKqXXgWa5oIE
N21mm9pl2SagD5giiBuD2Ba7MUNvLgSWe+oZjLCzBNpUdJPzXOFtqT3Z2RnXp5WtyflrHvh3zFZr
dW6ct4aqK3Rr9Fo3mqvmCr+IhrSt0U/pyD5BwUxKHlthYiRju4xwAjvKNH+lkxY/W/1Sxy6qAbj5
JCHOfBdRkaFp4hIv3UWtmy8ttDPhMX0mU18zUo3ePIYojQhMhSoBT4TxaOVlAWtUTpxIOkfWXEwp
m4e2iLOvbBiVFzzNtXDxFQWfmHrN0uUJHE8GTtKEoRnTEGh6oLhx90JNwmTUsIkHsRY92iltNm8U
tal51hRx/u5wQ/QeDe2QzT9LstBvF5kYXqbBjETWL8rFZcjHUjxm8FprT9okgozsIkjZIh2mjFbJ
yHNqEH1LnOs8xl5tRDn6ot3l9GfMqmcC2FYK+p9Ra6k7syXOj65Kw3gCE1vSWpdLqY9rDoMsTXRb
TbGdMVjQ2p47lkMRyibD+9wU0otllVfewtm1WTNlYg3roKbNs1aHVD6VRgMQzLan+MHuSuejDBgD
Z5uSCCRqjHMXd1Sor3EjdPfONNPLTrIhNbc9k2rFSsw9Oa4Bg7B402YtrFh5VJG883YmMi+oPieM
UK18mRxJH44P3p8RD8NoRRt7GLdN2S9iQ1Sg1p1lE3GHKGQYmzdYSGOC8otSeS1UTabECRFs6Dtp
Vn+oMYdkXj5YJ+iNfg3gTNYZRj2LJCq0vdKC+waAbauHeCENyiCvWWK+VoEv3ZoM7MKhwQS4aeSb
eCrlcSmLK/BW0q3zYGfw1dtxcbDL+cbBauiEs8uYJHVG3p8ujVWTxzivhmtZq+8tr60aKWOjibZP
m/4yIR5fGgG0qngDQzr6wi6oTnC2JFjUhLNcUwHb5AxUh7YxniScgZne/5QKHtJqjWL1qoU3Q4fB
MiV3P563NMJ3bZfsqtBZoV7zOBSeFmbXUzyTCBQ9EUmjUHnV9dZqxvu+CDA3UgjgVMp6ryjOTOKw
tDHJlwX2VREJ3cuwE6mX+hZtK48LjyLEHx1eLVPDTdKMTDkG9t4RlM2zwAOcIVckSQahPF8rCyfz
VEh/oQnVipn02Srdy1Yoezvv78MUortx4XeXI2Mw6Za5eJ7UudmlIU6qqLC3jMWvM3s4wy3dDaaz
d7SKtYfqVk5vy0DDqxitecfPM6EePraJZPoLSRN7+X6wooOdimNKBKGr2gs5RepMzYyPXVH5tVUo
b6NsegdcXqzyIcLdNBoakrfRtA8Fto8i50FtupUi9XU04DudlkNSqXui4w6jpmheXjD2aMjrPhq5
a1hx1LSg89qaFUOv9VND9zlP0s/SdFa1Sss20bccqh+YYILstjBWNWMWfVjwHahmdd3qmBBjIdzF
zq9YizBXoOivYKOXq2gBoR0V2gMNSwadtMtBJuve41I/NzUO6Z6H0euJYbKUbF2X9f2gJ08sp0zf
O9EOA97tMKq0XbuSNSDGv0HWmCUYXpnvaqs8kAL7qmfR4xR0NpRiTbu3dIVOh063jlFBykuNCoUo
9nZUe5+gBq83yul2iPidFQ8QcVj1iLyt6PKQ9807022JV1qDdjVq2oVa8oRixcR9Yn7ycn5ip6co
bgrL76jZmcoNOKLl2hWxiitBasbG5riB20f5WBTDL6pxtWCf3+tVU921Er66CY5pmJS9kt6AZUYu
EueESA+8QX2M2dJkAkAd5DPaxHJc0tCnS+PZGeGBaUEbX47rPIl8jXaEWzCd6iaFvMmLatM0J+Aa
4Y5e/KlYUq9Sul2TQd6IivhtiaOrhboZroYnpvCkmMaum8k475DDWfy8qVJ9dKs73ShmLxrpJ6J6
RdLC6YNkjEFHQbpNiSNT646mPOPt9DNAafSqqyvp1cxwWUocu64BB8CA0tLIM1hRQ9W50dlnDIcZ
Y01rvT5Itw7D5qpTb8KZfldKCNtLlOprpWl/cMh4ilEqnei9qOyjhHM4n5QLabHAUDMLDOR8/cbw
yiFQ8WLyB0QWb0W4jDd9+JBlMbDJBqW3W/fOh1J2x9nED98FwRV2jYPaJWuGJ3PPngNmRT5HTcBG
ktqqjtLabWl14b5iXW8XnRnnS65Y2K6Is4ASfnmpNi5e0GJuZBUyhBiIBcsGQy5hajKqOabXBnpg
xgRo1sJOL/Xl/c8ZgCo1Fl/TCaSdGw4j6tJ9FG20Lsdq8JOl54gMed4x8xN9m0MxYVFJM5aTNn7K
R6ad+Wg4cMfUcVOjfuVoPWyd8nXCpAcCVMUV75ro/y9Wxxe0CxcM+iLrrjXAnBFlAb5W5tBUvXWn
1laLdZn2zbxtzDx9cRigtxnYyiiRm9KZVnF7sWQifY+j16EVrnPA5aPbVuBQ5DBikIQbTaOgNnP5
jjqXv2pE5Q0M4ZtBtTKtwGzcoMrzidagAQ1EFljH/aHPtK1hDqrpOZPJjthZOhYdRskOFaP1wDym
VuwpYPpPrm067HQzwBptxsGYcFPa5m0S5vlXBnZ3gSfaVOdGaRZOnjZubneawuJBzTCaHpWJ49U1
XYjuxqLRGq3abJB3lR5q8DwqR2Z+NOUSbWyeqg8eLRWBqskadY03EPdwX/QztFebD+ZXVhdknsbW
cDuOett6WtfN15j9BoLptMYx/ImOwrhl61EJeZhoA7ijTHiDOejoDB+7iVgX2frlYOlkurkv01h5
hHWrnDiYzPUBU2FKs3q2PrTOZJupqr5jGE1Jlrd/Li/8/8lm1y8J1/9nneHhs/hc+s/sb0rDnz/z
l9SgGM4f1PGmMG10BRXJ4V9ag2KJPwQqAyg4ovrQFn4SGzQDALvO77EcqaomHol/iQ3qHwgWJj/j
qPyQSQ/wH6kN+iWg67/SnoxL+XJRGYDAG6qlmca3yDDCT/ocalbgP1xzY7kfL7F7E7vXoXuK3NPN
5+bH/uvpY3/300X6T83jZ41DXrKkfvWq3zLQGB8LjHwYA/+ldh9uS/eeSsd94g9vn0eet8ufPzer
58fX0+HhdHz98XX34/BxO7q/ex+/eRtc5p8zldQcR/qS8uHL8kFT35ro9tef07lcvV99zm+pqPok
O+RpPmfpPj3c0vZwXx6eHg5vn2zB7hP/vHD8dO/frs+765f7Xejuzu7N7nzeHU/n89E7rY6b825z
Pu8v/7ba71eHl7vT0dvf7b3nu5N3d3e4vvX2X4e70/7WPxy+fvP+/0zV/8X7N79lgjENW1pkIAX+
1cvV0+1+e/Vy/XJ4etps7g9XT6G7Op6Pq83+uDqfr8/X6+vLW9zf3t0e7lan/fY31/Lvsti/3anf
YR1lXKZVK/68lm+X24Zr+fZ2/3kTuvfsXVzG8+d9zLWM3Zh/xZbunjef959c3vvpcjc/8jcfK/fm
OXK/Xp9PXx/Pr7eRu3+95e56vvni7rq9+3r4+qCK5T8Pt18PNQ/E0+3x+Pz6cfi6i9zbj99c3z9j
n391fb9lxdHC1pm64jP56yt/e+Vf/nvtuqvder3xXM9defzB3fpb/9cXU2i/vjFN8fc7vwrLKYuD
iZ74n7fh7cfX4e065/O+nT9D93ziWhXu8Xn/8HrzevrNN3l5qn71oVkSf37qulGGqT3zoRVzW5uP
sfpC7nwccWavGEpXH379Ub9R4P+6b0yGjSxDSE3Y4ts1NjCjZiFzjP5S1VfxeOxbsc1tSmf5VSPt
jCJ9WabXWBGrYjjL4VFScA1yryyvc/pjnO5DijARn379rv7bdddEUJYWpidV/Q7VTLOlIIwCIAmL
31vJ6neO3be3m9fjzevzzenjTnUfPn73OGv/3bL784t+uxSUU7VtDhcKiko2EAIPdUKqHab5DhOs
23QXb/iBsJVff9Z/22JMYZH3iz+PA6jzV+zcT8l1jM/1oUJ0vl/WYeszEbeQPJ2PoT93w/L+z17L
AidAZoIl2CN1aX+PjGyGsWvKLrT9aLEGSrFZvA5ypAJMCI/+v3gpU5Psz6qOfvttbS9jAYdrSGyf
DMblzsBtT5GjECBkZkv+49evdXkkfn5kLh/LUHUuJL0JncPC3x8Zq+TgiMPf8mVXGtdOawQrm4mS
39yU/92rmDwnKOKCg4X6bVEYmmaKhKZavmPQqQ1Gy9oU1vK7aPN/uwsvH8ZEUANgoWqm+j1XvjJi
kVqzbvl4SbH+SSE4tGahQNmzgn2cN7TnMAAmPnBhgwrRdt6JWGYe8J9fU9Ox6eVIh+b09yXQ6qNa
Mq1g0Ya4tEkdOtpji83jH76KrRrI+RzvdJW++XcAc2tEjYVjXvh9S2ZQai86dVb1z3jaBmc4KVVH
t1EaDCFs7duDDV1gwCBsTf5Uq0TVOAXuq8gJf7NrfH+QL6+i6TzMlqlZJMp8Oy6ZLRmRxmBOfjFq
zj5iPAVRRaAShPHvIHf65R3/7Y7/9lrfni7HyRwYibwWgCJXROkZh6dXt92274NdYrWrTMkfSzCX
dIe8cKm23GcrpTbXGmmHGslyVjatCNd5Fab0LVVfJ4KxJyG0H1PyTxeCy1ulBqcHyGbtfO/XqVog
EDt5qwKc1bqzxZMgvIphSqrsf3oz8UqSr1pcmpNUD39fBlJmjzNRMvkdiNy8Yr5FPSqG+B204/uh
9fI1c7NSEPBZHOc7JAraaUyoupyYlyACAw/EuM6wTZwAWNOfIkNy9+tP9W/ftX15+vhQQqUGMXT5
bd2JO0Vl72gwqx6bG+O6fyiumifnQ54mWmaPzSF5gHN/il6Xr/jG2Qerxh9/cyTRv5+Hvr+Fy9L4
0x41TnWmZCNvoXwQd8w8XMtT+WVuwr24HRN3hDrlKj/UmwTpetduxTUzK79ZfL9f9e/v4NsSP0RC
Rr1Sz35YJ7TMCGIJMcgb476s/xly49LEZk01LQeksM3J43tQrpIYldq1HcMGSNmg3ZbmrgkL9enX
X6v8vp3wMtJQeUgFdyor/bdrGuLN1JiXmH2JP9SuK8L7Bu3Jngh2iKoB6UtjcGkfVT+ENm6w37q9
88PKay+qkP0UG0OU/R/Mncly3UqWZX8lreYIg8PRDmpycRu2YiuJ5ASmFn3vABz4+lzQi8wiL2Wk
MUZlMXgW70l0AvDm+Dlnr31Ou9LDMu0H8nEiOS+66QRsx7Y0Li2aJwXZFR8Ajcy+Bcm8mfvvanoU
4lE7tEY1p2KeD4v50+IDmsZXD+1Q7tJWPmnKTD8BBz1xgu6dLrc+eLDw3K4w6Swg3vE9/9isu0YM
QSqWxy3rJfhOY5H9hJfK7p23e7Q/MggxFe0G7MeWZztHe3Em3EFZ1jxt7bk095A2b7yi1h9yePwz
URiE8xrDenfNNrxcFRr0UU//LOAJVc2gxP1qg7wk+w8ehfcl1pwGuODji50bTE7kWdlESrIH4ulB
crDnwX9nl3nJdv/nWQQJDpN8h5SWXNffsxUu6ZAXSTvi4IHZx4bKfHBHQQaRcLuAsYhTGeaztt6B
Na9f4fkptn4l4Qmb98d7ZHN7OWgUl3VRFkyFkQ6lM6/rvrWVRSV5KQyDinxLN7agGXdbRMN7VsB/
WX0MTdQdcGA79p9N99nzOpAckMFTyswdmdOeaUTbeXI/Zsjyz1tlL7EFNUN/vci8fEBJKzfcZ2Ok
dzb29iCOaA/j1H3HxEEcb47re7TXdBi3JbpvgqP3aBQ1Tes0MEDsw22kAsgYQqelrIdk5yzH6nST
5Lrc97R28Uek2PVT3T8Gujghp0whcKYFFXXUfTN5u9QW78Dv/4RXx5/ZdenVkUTolvCO5hY97Tof
OC23QvaxhXa/q747WjRXXVqve1Ee3bruWJ0s3E+5WJPwv0GW43TUtAorD40Fjcbb28P6Qo5+o8AK
HHYiolt+q6PwqbMzt6EPZ9h60wA7ZZaU7KSX7Ithem/5/m0oSfqQLYJkpeUdbRJAIXHfRTe3BUXZ
NyG0H32T2bOsT5Dx9OPu7Qdbf/GXD8Y+5MEBD5gPxO3rQf58WjdgBoQ9DhRLEJZYER2/Kp3zk9Ft
Krrpq/RikeZJoq3bxjT1O8H8q0cVADw9h/Yw/rEuq5eDK0CF/mBmLXY/1RLTDVFwCnUIlawDIvdO
vPOsr2Y9q8oyLUnPGRsjN9qXw5mC5qsCDv92zloKA+qhwXt3E3nzU9G35jun1qutSrBR0cQWYEbL
BnnsyWoYJWUh38vpDvZA54FEu6Rfd8COrqe07KUjx9lUHOia9vdvf9JXO/Ofkdf4h9fLQj+KakF1
DmPXB/nWnb2GOl+DoqOJaa9InrqgOanqKn7nO77aGxmRgN0TVsAO6a6Z9+eTKJU9kiHPZVtcNYHN
jKJaLTSGv/1cR5/PXe/rLiEAS1Dyvz8x57OpWjoDajVvaba1yBz4yT5wl1u3dAF165h7xAE+V968
c+IcTVEG9dbLiFzH9H0SSy8frXKauPIV5AavafofKdTuQ8kJt7InEvnt7Qc8eo3rWI5JYgJIoUfW
5TgDMnIJQUwP2l+pVNxEIGAQ+dAY8/FRxFooARtk4yhxFOnAwVS0zU7lVnYyPywiyb51UiYffW/M
BziURBeeI9gzj5Z2qlsEjgvvzWmG0t+Xsq++WuaM9efQtf07sf7xdYOkh0kugGOTWUZr/tqB+nwC
zvRkFu2YgY4CH+Ijj7HJhEBsCtKQ2mBh35gzfjug9Np5ca9Wku7j0vjAUFuINRnY6qpWoZV6XvIE
hrj7bkC2z375ldFd0oEPt4BqvKLob6eWDYA28t0eKqvV+9s4y4ObD34gHsandsQ3opIkjoOcdgpS
g+I9H2jJgrAukB6XWR2dvD3Kq9Uk2Zq481qEUSzcV1HiHLTjbHTFNghay0VUo8BgoOI1YN+ZrfEk
OH2cj8W/fCYhHE4Zj7bfgD3jaFIowx/V4lTllpRcS8NdMG8cGpzemeBC8rWfnWl/hnEFjwYlktv9
sRVSLqYhGum237ZgA2i3SCD5+FkemmO7nInJb+7aYqGlNgGI1g86QTcJAFyAOzt48ChOkEGLr2+/
7VdLmyd3HYJ+27XYkv2juK70lZ3SAAITqSCISjNn2mdGJ9958r+OQtS4tk1zvv2xonm2Q2o9pyUd
V2ixOie985MEPU0Gp/vjz8L2sSYzbNMibHi52Iyerj/ZUZqHKbycp5hOHqxUVP/BXCEisCxBHGgR
rb4cJU9gRhS4IxBlj9neX/F+jkeL8H/wLDwJiSYGcv7kVp+9sQUlZUsUWbCmRfG7lua062MaS94Z
5uhI/jMjfd4VX4b8D9fLlw/Dudkbah2m6GvjxshyDEVS5JFgLtWBvFx+6qX5e3eJV0cXc45ji3QB
4R2PdvQGl1TFIO0FSE0fbqHINfzAHLrcknXl/UdfIxsIMSTxDk/JLH/5fLnj9I4VaNwPJXJh2pza
6iJbYCtt3x7n9SMxF2gCFwTXtsPB8nIc6Nq22dckYumxdx8aWJwVLUA92todTjmW/PX2cK8/m0X6
3lpvtw7XvuPHKgTCJ45rhqtH76xjlwCqO83Ql5sqsg/5TP8gdirG4aPDrruFDeyWJKhP6vDlU2Zz
lUljLgxahap22rmiN9qDgw7pStEI5CAQ1AnatbLs3sm8Hl0GmKbrlGE2SqDWJnHry4FBBYxKm4nB
TjlF52uf6mnuxdlh0bCz42puV99X4xO8dyTyNKa/89yvjyQyPKYgbCBFArHoaHi6OjpdFMCjIFql
48YKlqTcl6XIRhwEaMzeNpY/inem1Do1Xx4WDAqX3+Vk4iYs1jnwbAfwR+SxtosYD5SoscNAl66g
LNPvjPJ64jIK79eCPS4tptTLUYJMZT2ZuijUNDFNF10KYBOWBq0i2zxjYr1zELwajqgL/QzhKmNR
vjs6buJB287g40RkT4t5GMrsSyGRUVktLIG35+qr18c8kWxpJCQpqAnz6JsZ/TB0wIL80FRJsofa
g1hS0FX89iivFuI6ClUuJiahK4fby9cXx3VbG6hCw3Fqq1vLH9InfKvHR5Ha4MLjAM41rT3u/duj
vnqLjMoJ9+dqyoo4fotUJAPZDZYPHE3jpUPT3aYfBa5E4HL3bw+1PsCLWcjLY6Ez/7i1rWqqlw/o
pvwrvF+8MAFG/sULLD3euAOWWWBtaAuPL7nRevZBrXYmKzttqfRHA3YuHWs2iMQyP8mzjqYM0ISO
WlXhhJLuua0B2k1vAhBDX+rWtz960VnHctBkrfc4lsPRBgcsLyuBOq+o5KE5G3KjvrTwsnhn0vzl
83msZ/K6gkCCg+nlO81QH5cGeUTsuMwcaIJtBFjNkdU1wxZr9vcShK+HW1c4TV8W5xKVl6NMirY7
atacjmE2uON5lkP5iir807zSLndvz5a/DrUma6j+k77zjnaTOJcrZlfxZEZrzoiQW/txbg2n2beD
ZbxzUVin3supyXM9G+xoagrI15GtAEbE0zjtG6uCBlm15Tt7/98eicQ78QqFeZbd+t+fbcNswrOF
ztsOh9LzijCDYnQLh8O/kJ3vqP/g/XlsyB4BCzf7P21mzwZb0oLq9MD7S2QE/xj9wM5ET3Jhze7y
znO9OtMcsgcc5ohzGIsq4MvnWjBZQO7PUMIb+ptkkf528XPzDNEgcJ66es/m9i9fi2yFSd7Jsj2y
80fvcQhG6KQ19jF1qrx7qDTxSYDu6J2l9ddRXJu2g4Dc3asEbS8C5A9ZjnIntbOrKoNUjGtM9tGL
8PruyPZTiicnzvX+5bvTibJqPMeY5h6qNRDmyQEu7fzOZPjLF7IlsC3B5isFccDLUfjRS29XpgwN
FXs/+YLNDnYEjTxtT73UqrCg/PDqpY5nUpmhiYfc+9GATRR3BsUE+jOMCi6DufSeTatEa/4irU5h
9O3RXh+dwqZRAusW0pHshUf7ejoWntPGjOZoGYRulsDtrPARg3uFN2HnBlfjZMbvJGS41q9P8WLb
8B2PxAJnCmpGGjbW3+vZGlNjRj8+BloksFt134ionU6wzVUXtPPIHqUFOJdNZfXGI3Cl4tJ0SwzD
sEH3d5BsMD7Jg6qD012r9DbOJDop/IA0zWaZDfqhc8AVwDQr7/ImalGtZLXuQ+V2skArkKsmHFs7
uYtYCojEkaCc+41RINT0Y4TkjetiCzSAZfxstU7/WKoMkDHasGYMUbUA9feWiE4aZds/bP4ymF57
8fGV91DLFr4H6N3Gz5H65+AphOxo0u/LcRSnXbJ2WKCgr89MpJC/AiMQp+gzInXI2yi7cNIZHjP/
P4Dx0zvZFa0sJYSWdipOOmPK451qTfd7bZPMAjBDqnij+ry+6JuubTdgtA1vP3ee1aJ2yuJHDHsa
gPRgoYBLmZk8n9EWFGdThNXfNh1HvwmbOau/5smI9NHNouGey27+OIx0ym9KjkfwqghYb4e6gZa0
4vYUMFqRPjiW3y8bMoj1vMd7oP8ZC6PONtDB8/sAneN8WlXK/9oZS3VDR5Odb/DIsu9HWadfdV+o
9HxoXK/GHcaD0t72FC+KeEEOYYmmXEIrUhp9VNMa106/ZA+xIIILVQL1E5xA71MKyBytKFoLrFFY
LNPl0rslSFEVRzBuCzktm0nHCF1tVIPw6JoOXl5iy2kHLzZ9nMHGPEqjNbDD6SFanBq5zzrG/iD5
1dP7dUGcz0ub+66+NJ1Wo4Ewl/gCQzxV7mTm+d8gsxbWJo9jvF0Ud2s0J33q5RuoVuq710wOlh5p
bn8du7n7hkjZuSwi5T611NG9c4xQktX60Wuvc2tAT1oGLjITpJP9bRwZUwzQNmqzEI5+oyEfwP5F
7dCi8vRW/Ntu7Bt56qRLgm6O2wGVe1PCjYUShTWKzH152g9N+T3H3O0as9f655AUwdekGHA3Wkjw
nsdNVz7BRe6/UrczPqetsH8gw/S8TbQgZQtd4uh253m4oSWpTSDm4vIIjnuogNebcpA6rJLRvFLB
Mrlh70hx7yt86jd1FahrUCyNFxLgwd5pRd1zHcai4FwygX4nBiTCrY6N3ty4IGZWIrGM70Z2eHx3
gvnB8M0BqVA/rFrlWU842dg+/A6It9bOmjOn3HMzjrN9TS0WP5kxWR4KUs0oSRejhyY8G2uvKW6q
RKqILMPJtpcvwP3aczjufbozZINk0YNbgqxIe2Bx4fXsOqmdKOyI3WzuC9GMGi7uApxwcHsBnZIk
X8mULc6+GqVx2daF+2RgTqZO6ZSozuHpNsCJXaluYJ4W9r6PVHyaL22WbSk8+jAwC3PI9wa9RCM8
UCKK/dIvxWXvjc4v3Er1rdtWKEb8bOxwfOAVQOUuwYRtwb0W90brJ1+M0cYHZeqhjGK5NEJ1VyWI
UlWk/tMidPupzFiPm7ko0VlSIcWeooQMfjZKrb0QEMYc7FJpsVFJT3sojN2o6zYpsORsK0iU0OxI
HMK7c0bn+7jEU4dP16K/cAi53gGXoHFAy29Uei8My8EwySp1tdc+9ufWnGAaMA2Ocz+IsV+2jZzx
vNOqGz71C+IhPgg0zLCxvBj7m9zo843NohchCCQqtFPZCnPrt6o798wk/pkqBzNSkATqceh7uJOy
iW9wPDGeLJIMGDZlsBtRAA9kFwVuYUycPMcgt+9mtMIYg6Vpa8tNVy9FctWadMNSb5rnu6ws6T5R
TRb/aFDN/26YWvNWE5RDtJ8T/EI0um2eW41fLDX0Z7FjWAWe1jq7t0HafiOAb9M9jigTZj+l+B3p
sroyssDROx9P429Tu5I6h7yX34Oyhgo8cKMGMAke+ikp2smklSbwDjGaJXebyrYuz1SaDj8w2EO4
3yyG/k5nlDb3Ae/7EqJYEPHqSmatSzf1Ho2WWCmaHT9TxIbED9EIpvxglel4k2QRnkFNZXybzWX6
tN63n6Y6GjkjSim+VCPyVgqp6UAlA6WnBFsFeG2TOJoqCCZl1BqLPLHPZFUOPwim1P2kByab61fj
nZlm9o8kkZwIGrYuC7QQ7TfwSDNbYxZxkjiitDiaqwLNJWAbRLnm4IiQ+3H0Bf+9oDLPlyrlHD4o
JIY30lQQhOu5l9UWp+YG8k4W5Ned3aufo6yiU61V/yPpcjRbQ8WHY74xeUHHWeqeg82FtCSdge1b
6C+gObLHpnCbbo8fqQG/PnbK34bu3KegyItxH+cN0Ek52A06Q2mMTyJP5RJiJgfaGoc2OtC7uoBW
mIHxTLxJQK5H7c/b8aYeKWuZ55/zxWe/CZSRZtSEbRtTpJadL4RXMXwpEu1NYRPxm0L2iPJk7xSQ
c/l1l7g9m5K5BeymG+w4Z4JZa49RYZ1s8Mayx80CDIAXmo5Wsgd9VOLg0TfOl8hfnPnENYbhzsIi
yt/FRlJjWUM/30Irfx3Dvp6iWG5k249P0m95is6HHXiAGO71EBV1ULPp2v7Xvo8wRFaAzrrtgN0k
iCB6ZMEvpWOpQpt4xKT0FQxwGxbvZ09duNsasS8kr6UPdBhkk/8DSoj1tYW8f24Den8i69ZdGX28
/NCYAvwwEhF3ITkX3MjoeI/EgXM/u2wrIxrCJmtyODtzkoBCSgmBIIGn8z7KUWDuYdRmJmKBJr/H
GEsjy+wMeHeQf3AKNPC7/T5gmfO9UaIetj1oA7DzQHbZdAr7K9gzQqFeFdF8cLG/ZR72cKb3RZHr
ZDX+EZG/TQn4QCpQKFDpDwumqrcJND5AIIDrun4MuH+l25XfXG9NOm7vsDKKcR1x4oS/lABrCGXK
uz+ACY1/Tb7Z0d26+MayN4ayfCDsRNHEBaFYDr2C3UmLEWW7Cw/gXnSigcOw7Np1PxxW70RMJO0G
Tozldz+y0cEmmRpjsYQcSxhCJCsBc5NiB5oB3XJ7e6snWu6IzthGPRITfeGckSTteegCAvH50Mcp
8Luqm7IEGxccFINbv6lxDYbcV3kPui3jey/X3RSSGu4QHtcNmIxT6jfG8sUHP+leKeqJCwaf7VKc
eZhp4wEJbH8BHB34VnFuFPhC7oahVslBj+ac3yQyGc9i/P3UFhSgYZ6NxNrWmVM6ufppJwSZ40Z0
Rl6EJVnBYjfUwA/DagCQBoIaI0CLICIIop1hwoLbJmMzpmd2jkrlMV6WJtInFJHaBgtFGc3BGc0+
ZX/RYRIRh2wn9nBXEN8M53pMZvtGKs5Jc5PS2gPML6U5eD8DlA4+L2VBa9vkjH5wMrFF2LeSkAdz
TOqP2V3dQIT67E9AWzMu32Yef/WwXjSB+6W++YAjeZ/h7FcNyI+b3uHKwJ90/FNA0TgPV2UC4VfE
9Cdtcvhi4Nc5R0XoWjn+HgRpMDByDgMsojyOy0NXsk/fi5YPd4GZT+KeeWnfjYcMcj4mnZipjp+F
yJfl2k7IADancYFMttpM9OSn3iauEMP+8vG8hDCdNoBFW2mUaLvhAhlfPAsw11VLK3O587p4QJrs
NmAjzrgMS1TMAwbtT6qh/l0SE3FtAQJiDyoJcT7pvtQTgt9dPNB8cO/H0hhQT0fSOCSdOxuXKVa1
Nl5q8YizwhhDXesHwdIanQSnExktGDeQZ1gvZDho8RoaHTMwny89bZrBIJwK4NHj7UN00X9qzGpk
c0XgAW1mrMtxOVcROYTfgQm/YSd1Jq1vblV1/mUNgGK8bXxsQQ7QDos1auzb8QtaCm89/qeymHHS
UGOlNp4HR+aqXCrKEZsWnwZwz0XSceWDi6l+mrmfE6opSv1kJJzkE6i0ogyrWhanNVRVLGEzyJac
WaIvka8bbVXs0yTJs4ugT9IeYQvQkWth6hpggWsPj96IlOEKTpzjY6vbmcNPhBxOtfOdcfyqM4st
2ofM3m5tvysB+BRLcEsBTKzAkdSFcTvTfgyBIZuqw9AmwkJZrTxuFIHtoF5edKe91bVa+8ku66IW
C3ZIpKP3O8LLLvqke4PwbpwX+RmLDFiO1Wpfuh8U/JTbEls97BMsPOHOSbgjsQAhaJabwLAzTRNk
Nlr3YCYJ3iYCSQHtI6vM7yIAFH3itfEKau6U8urD0uq6ABfqC4CnTq/Kyzzzo/RyaSO6h0Cr5uNO
GdPS3FGn0O3jYEgnP3fGJlPgYusqc4FicX/b4CnUiUNAkxr0/CFnn0vlJI29mrrmd+To/kF4y4Iv
rtEN3qkL5bTcmLGFu8YIffs2CIBHbWKbwmTYmnIqzmOjzeswbWJUbAM57zPKzRKMcjlwjSKTZojr
vqIohR+V5s4KyVSz5UDzc7eDS3TEv+ERT2Hus1oLyFac9JAgCDIcK4MVDr9w/K7nvAquc3oM8XDB
2iE5Q1cv/fN+nP38q85JapynmTlXF4nsLQfoIgjiT5A5pumyrHtAdkRJHRRPYlo8kOyEHtGTxtTM
/35qbPc6KR0vAyKVaekR2y3wAZ0hMZqnJWv1r1RPjlOd4Hob+LhpqBluTpWKErF6aZ5hULawcRED
+fPnIZF1+3uOTcBTJ9D4e3HtmkX5BZ5u7e30YEbXNkTUGRx9Fe0G0Psu7o8y+x2vBkq7rM58uU8q
3YDsSRQ+Kzy6f17gVqfOV/PbHEpRYJ9FgIkgFmhnuHCdzmEp9LAqdnB/YhDoZmX9VpOgrYsEAydD
nzftD2eMfS5ivaevM2ikcDfgkk0bkE6RQ8aujpM9P48uOwzBnQeuuPVyWAZdfBbSSpZdOfs2YAeo
5tHGdpR9MWcx3pcAJq3+0K96J8T9eTEceoPFQ0MMJt67bsy930uX4Tph4YQ4uM14UQ+4cW6aIBme
OJvLCUQkoGYAUUWLTxXUrHNwWR0YTAhtEyzmpt2JdjS/48sIdKvO1nXemW1HzJZhjrOn+grNF8nW
PXUKsgiEDdGtSvDKDBNnsvC9BY/7w52E+1N7MaY9xqiX20bheEjVVrSXXic9JuxiOV+Bpw8O12Wa
/zDUE5gJp1b6rY1I0wJrHIGic6esGizOzcbF8cHUZgwEK51/el5Pdy3RCW41IfCP/JuzlM6FFWBw
C5hhCMydY2bjHRkSYId2JjpcWHFy35aYiOhwEs3wZTEkELgKA+VhC+9ePXY+NPLQnewOe4c071uM
DRrzd6txlNlpQc1iZYso2FuGIO1qdFnziw9XeJsZbxOgPDQKP/kOkK6VSz+NG0T3gF/SEi8dz1Ic
nnHQVE94r+dyj80N1A7LHY1HvAoB1GFoA1HkRDkDXs6Q6ohCMi6J2PXAaBObUY+CV6x7mwx2VTff
PRwEy21kRCtKU8NatNKeO2w9PIgpGbww5b7OLywNAnOIZvIzOr5pZYCRDN32lc3MhWCR3uO8Dnta
Kdt3QmsefycVCZ5wbvKlOWBdbv/E0KXCDpS5cwWong5GePSa7KWv8JQnGTmcz7YjfhpONmjQn95w
D7rSvtH5LIkvWtJ9J1g0BUvoDGUjzqxiSqptMMX1z0rlXs1ltUtXbJWXc98h6F/Nf5aKKB7vr12C
gdkj7s0CZ5xNQLxhg+LLfQBA4Lpx0JYdhjca+DS0fSnInbGxgCIj6qgftSW6OrQjA78RqgqA5g0w
qFxKgd0v224y2GyFJqrdsI59i312ckhmdvMEhBy8khtiLxL91EPLfj5GwFzZ1SEEbwI8Q64Jhohm
Cz/SkDdGs//VppqR7bqEZpr6nNsrnY2ODKVEnJ/Ckzb8DVStzN2BMUt/GyXOWqHjZ86DhqTfb6Ny
aFns+TAZ26EWJIjbduySTyO2XTnu3mM0XaZ+UbD7lNDbYJ01FnFX3jQXxIptAhx99AWkuX75asuW
Sqw3d8MYpmx6XDLVAJc0RkLmr9kl71c8YMAV0kRQWieBQy313O46pG1pXPff5qXX5BrHRqShgn1G
VKFkD46Y4tqEHAYXwDAh00JGxrGLuwaKdPnJMBIfNn8SpE9MxmIOfY5csXW5FB1k0mRAo1pXGTuf
RP9KVyWGoD9VxBamZw088Smom2UXRX60ek3YKdcd08P/IFa66TeZxPuRIw5gKi4iASmLQXf41AoP
D1bsOi3wg7HqIEMpq9DbgVJaBaCwS9XWw1xTburcTroTAyJVcDrUhvNrSJXBzT0hUbUN/Di+nZSl
74KyPCMN1a5utDhWbts06pGJgpQT2Kk4s7U1R1F2u8YKRkD6Q91FW6u1Mbvw88U1d6Mzp7/LsfWB
EOlFJqcFcr4Yrg5AcH3XRfkKHqTNj7RRL71Pkc8NJqTl0fzll1HBPZ9w8bwpTd0fJGS+YeNx+xJb
Ja3xVg2e/Mzy6FTYUSW+wFVAOADuiwHLJEkewyhx9oQJbO7AqkOOF1PK8iHr9TnDSs1iLvjmY4Q6
Kt0F9UxKKJG0XIV9kBUFOErN39ZZBeDfWTIy4aL2HL3p4FYbW7+ISO2SLTHuugzHVA732vwhohQK
kEFmJjldcFHC1JLqh7+xxqq50hVZgEuKvubAjWGYwR1YY3AOJqhdzsuJgDzk8mtWJ7iglCvAsGav
iv3e/+w3gcHxRzyVbhe6EVV8S2EjKa87bhufUo/of+vZBpmiaK5/NIYH0LsE5Pg7aNvl3qFKtWyG
qpeC3FpaXKT5KOgp0/YqtXeSBzJ6CJuBB1VYRvk4j+AlwYTyjbm/0gNcuw17PgGSibPDeaew7NiV
vkvY62jvjJ1zeWgdlHMAfRuk0sR403ggpWqcKA1GDpuOoCNxZUxd8k/v34fwulfNr+pOdb9+qctv
zTFA9wVl92r81dH49Ou/+IP9f+2H6uc3ldbV8d/5/xC6i2PQs2LeK+ru+bflGwG0+lY9B+/++Uv/
4HB8719SOHRHmg7NtB6dW/9L3nX/RXMvzcMIVmjN89Ye2KruVPJ//4/j/GvVo/KXqN8iZFol1P9D
3jX/RUnXpRgKYQ0uDk2XHyHvvqgAUm0ke0A6HWmHTx8uze0vK4AVnFeYjOOyr+MuIfeto/yXaPBc
ZvEb1jmLwflkpxPU2Wcv6fqfGuNzGs5a4v5/lcd/j7v+8h6KQRqTjrpL0gR/rol6DvIlzB9NUgJ7
DFOaE2sq3HeaVF/Wjv8ZipsraCFU7/SZHJVyy4UM+qDMeT+ihDor5PAlUIvaWws5lsoy3mnPe9kk
9O/RUPhjokFLIsO+fKFTi+AvU3re41/i73NvZYyaOHzh8pvumwkCGBcdEIFufff2G/3LY1ISXdUk
EhWUcI6aClKQa9yoSYjVPpFM0rvm78ElqZBmC9IwelrfaTn523gBcgjpI7ywrOMG7q6YOU3zYdmX
SUFxgUxU5m1jkLM3Lh4LwR4vJ8Bbbz/jy5aG9eUGzFcbuTTGLxY9kC9fbu8qN/Mnp9uP2ELjmYub
sF8L//CxUWgQQkRGdxWiOdaGfTRhjA5hAuCJae/4hUuIoJITikjuh9r/kA4QMdDSGNA74VL5/9Mg
/6z2nti9UVUudk0YmFRLKAudfs0anA0Bni3m6duPdLzc1sEkuh+KoDQAv5qVKhEIk90YjGrUpAc3
0Z9jCwy9TK3Htwc6/kLrQLRrWehN3VWxdjQLG5nBpsOFYE+J5SpvnA6DrEC/M/X+OsjaWmybDovM
Pm6XyBbUu73S+0jaP6Sd6/N4gTX69pP87ZXZq+xy1fetvJOXcw3eZOHGPk+C2Hs8NMuC3VJQXxC7
u/u3R1pn7bO9EOZIYDEdQIPQBIoW4mgPdlE049hVFOfmrtq8J3E7+uG0CK8nCzwOejLX5u+jHz5h
3zQLSm77xKOFZrOkZtTdSjcT6gaBdp+eaGVRKK6WCJutEVuo5ktNe6++ffsZ12GePeP6a1h/5JK0
E7KijhvvDJxT/AWLpb0yp3x58OsI0naSWj0ZJJ37zYkHVPZJU5N3Pzb1/4zMto8LEi8CQufRhuyQ
fi26ZSj2ETeWw4yL2X7O/DnsmFz3H39Itg1OedBLcPHXb/FsSdvJCPca+uO+TQzvM9qc7gd7GneN
yCajYpXDbQ5s+502nr+92XVJu+zDEg3GeiA9GzTKLJPEdVfsa/Qd1Y5uF/V1xBfytHKV7sjXWgO2
7GP9sb57+nvZfynpo0zy+Z4EEUfjWiagbLMp93hmqDvD9drTIamqx76Y2sPUD/V1ZVEcevsNH638
ddC1b85BOUQul4jl5aA2ZXuvCkS5b2fh30zKn4qtnFKKsG+Pc7T4/xmHKMul75D2tmM6R5JGwdT3
RrmnDyK6hM1sX1M3d26SeK7fWf3H3y9wEC7QUe/T/LV26a3n7LPvZyeFCy5hwDNcheopfYdDRf11
3aieLz3ELBY7i6BX37Vh2BxtyRRcRepKyz6MKnE8VK5LBQGf1prtBP8DP1AMb3HeJU/RcvvNLJT5
lT9hgKBIlW8m6iskFvF0BgduO8Znr5nTgHxpHDzYyrGNEELykm46r8eHfPSdOAbcC8djswDxeKRN
ajgryNPHofS1xjRK9mI7yDH90uCbTk8Eiv0TMvCku6gryrNh6dY+HQvs/E1sQcZo7FTijWq401cP
T0JId42V3FZ54D7kvWM8Rnq2P4lMOT+82aE3cDSrm8LIoA95vfIe09yJFYlRiddhHi8kTLuloZya
UDW1w6blN9m6qp5P6GzqnW0U29TKSo7vOxZx9AmC0dJve65Y4z6tclzQ3EWu/lqjHYS9BArsKOQn
OykUeRNbYLR9gmUWnopGHnj3xdgP1k77rXYpzse8fu4I2j6p/hi3eoExf5d4AD0khSyCzVzRSLEJ
yjyFBhFb7VnG1j6Tb1GOCl2Kf83eqGLkAd4UVw8x2YByFxlmcdN6Lk02xJXyPHZWemuRUQA/odmJ
0nTrr0ZeCDpXRyNjLIYTeLeQgIlzaiiyk9ffR4BxryvE5XIbzAlZJOitsMSd3M30ScR/gNsQqOBQ
SJyaiU/K4hSHBqyV1iQKWPXCb35GpbNc0Q8FdkjOncQtNm+KywZTIHmNP+Z0jYccFrRTnAMPprJJ
CpPs+uBsprmrqhPbH8TPhbJMj5Ej1pJ6tuQTbW4TRq2Jj71OzBxcwdCQ7MNYGV2zxbBH4NuNHIWi
iEMegLIhPVNc2+VY791Eydsxz7t0by+6+g22rCHfRJKD3CXxI7kIMNmnXh032XWXmfq8tYvAOFDZ
ItazHF0+EvQJeahFmvX7suYMo0HOBhk9c/2vNrbb8xtqOXX0gi2SGzdhOUSAfp6zPeBaGC1qSRyc
c9yipY24JRUCY9vSYVa2tJsYkcCblRR1FWo5WueNayXevhFDLijTDuYNvw7Zvs6kzhpG4LSMkAZU
sZb6Frw3OmqzMf3eTVNvtOdOV0sl8oq2Ejk/4e7c2NjXebrf0Yqj+gt4Eao5GGmL17pBy8XBxEgY
qIxw+noXZ8CF97LAzPwU412lKPxju3FjDHVkb2dsZai6CDS4OVHqOQmWALdKsvltCBiJMkEUOLgO
Vb1Znf03R+e1HDeOheEnYhVzuG2SHaSWFa3gG5bHksBMgGACn34/be3Nzs6sp6UmgXP+WDi0jtDJ
RJJrug81EBtz6cqR4pUR5X4KrzQdiTvctDUno4PKh0AQxEe9KNghEJ53ua8jsaSGLGjqBuxJ/DeO
yxpknWoD/1gFG9iRQlxYnrotnPqXxB/mOFskQVG5vy8wufYUO2tWjiP8b9lG6/vamwjM1yvnN0ft
Y/B7DWT0WlXCFscGRdynlUyBe9h9e/IvegdxhJvaBn2g6V7fbArTU1rrIfwoaDucLsJu6XsdonB8
aznfmmyx9PpJeUTvUXLdhhbUfROiuPANTj76BHzEgbNEERG3O4Aok/+1V/Zo8qB3yziXSS8GRJI2
4Uer3eFy7kOUQCNQfpkH5N5Dj4WWL46JLOfvlYBzJ6WKq/lVuHR0HAPd7oD/Pf+Y787Bq3Q6Z0bR
2/MISO1RYR9FU/l3ScrhaYkqOlodGqDHQ0t0snvbhGQNHIYuwsXS+yG5/ZOkU/Ukw5LWUFEk1pJv
DYDhod93zqjQKcb5sMtIdjeanktiJeEjcsQLS0ufh2u3aeOG/WVa//+o6U4hEtyn4SKaeXEzlwpk
Ks+ojp6ztuwK5ISlXzyEvm7/LchF7iZUgZwrMCZWqqgH0OgpfMBsaoaBSe3Qiq4iwPCfUgeVJLml
MCShTtzlkvNdlPzvpq9KHOWLF6btOodUlsHfYMjjHgjPDvEzwYnscocC02FFYtxzxFsUOHIedRMU
8IpIj2QXqh3cCDkiwSt9/y5h2mhz73jOg3myMozq/Z2FlOU/ig4/2RXWtIoK+75D8IprdJUApgi5
4NhCn4Ir9eQNHD8ZPvFyzhhd5Mf/QRYIcliTQ8RSy2+20TRmMirwmcymbluUQfAeVKiC6nfLDaIK
5zozjnEwDPkcJH97y73XQZfkfdd9IlQHNhwGotOt6TOY9f6MruIb59SxtN2zV8XPJN0PRwSg72TK
Z6XdvNP1eval+4T4aEhRUumDiev6zot2uNg9+O3/VLXsLkJMyKurKkdzaxpOuqHi1TLccjBmVn8Y
6dTxiTjnR4hOSegOabt043VcovEVZQhK7KZ7CKJN5HFdFVCOcCGoTebUBIObjhGdFhSQ6BsCxAOw
UnG05G4uztiV91S8LtfVyF3nuuTgS8Hq+zGzcc6R2zmoL0858jPU3bzldTwOLyMG8psuIh1Hd2x3
1Ou05qRDhyISwO9/mr6TnZ+dZw2MXrnPO3jrk995zLFVYl4qZyxoR5MAXjU/yGlGeH9ykr6mqUPs
r752/iRNEV09RH33kA6VSMFXqnchBXE7Th+jAaGA1GKeWrsqXSGzPol1ByCh+aOwX0a0DCD5Psn2
v9fF/C0C2pBN8BTOE10vy/R7twJNjqH7PMU2jfQIo596gu63Q1UYdQkXL3qKqtX7nhcNkE/fW27T
YEc1H/IthJCHnir2OcVCWjk5mojxv4JRtk61qwtYEPzFU7ovI5wk/qSC9Em+zswrVvePpz37OrhW
7R9C6irPKtK8DcOqH2ICPxA9TzSNMvz8h8RxX19hUVcvrzrqNWj6Hto6lbYyX+QtbDdm27+GgIKD
YbWmO/LyE9o7uuBtQdj/CWcafOklnjJFz6hNqeXwumHOedxi4JCfV4THrbbD9WYR9EQd1Oi5H9Je
5kuy+vZ3LCpqYHrv0aUc6NlM5sx41ObUbljfVtPNV+SaKjWN817GanzD5AELMU83yH7EighUIHwo
xD7+WunkqBVB/ZHR6lHRQ0mw2kyF8yqSjn7X+JuaJ4gcUxBmhJokb8g1yXVUU0syk/1wQDNuXprE
l1nTeyLHRLeeKkUgqu2U5qsmvuwhRk16cGxKe5rV6Z/Caj0n9n6PbK2l75AoqxsVDFR5iiIMv3Rp
IDetweopz4BH+btSTr+k3jggmCeF6BBSz3g04ZLk62q3WeV6x7UIiPx3KzevkeLkpiBTANHLTksf
w1yZbsEmb4q945V15IbzzAOOnMMka+aCKCapbfc/VJQ0CJTbazGHzbMc9A87LBNzo+wV4VBhi3xb
i/7Do7j5ZUqoeo5rrB6m2cKHeu69F1opqie7dhfNTUGt+qGa6EFLmW7vq53mQooZeaiIH26uPnfa
IRrlfCO1W55Gz6d2aJ8RNRuPIwV7+HAytROcLbokG6R9OWJGqq24vI7b3vo0lWvNvDJRj6hR/Ttj
b6rD3M39jS20vmcIHNOg67D1yQApSdGF1i3DtaVTM7fBQ+13y6sv9YZis6mU+indpsFTqu2jQnR/
iM1iZN61XOhHbLLiHjR3T+geRs1JTckCEeMOhlNjiveblW+JcmkHLzZDoOQ9MtFxWpgCDyOlbgzK
u1u2VK1YxZ5HdE6wh6zCfSRYYp+oOJiDf9Q0LNVt1xXYBajaMequGDgxxWEhte3qwfTs1CnPAxOL
03s58K/SeawoAuRd5sqrBst58UurP3Uxg+1BRaUQaeNXO8UmRAV2xx0VNn9eF7gG3e2uhpKfYa7D
erqfOfUp/urC3r6s1ERcsHXQF5/EY/kSTmqYH5Xty/tYW19S2kFmDAIGj168VM+BdfQ8+OU0FtPv
hBnnSw10jJ0UVDiewEnnQ6Xte7obPmbqwKm4b+4RRtKsUSFSTSvGMgTCMcK1tQpZNsdYbpTPrzU1
MnWJ8lPQohUejEi2j72Z/QlVqNefttU0x41LFlnAOPbsm5J7XLG/UrRmZbhlOGhDAA8KjaNLXzp3
CBrehCX8m1IUqeq9Og8Zfm7aUkZ3ka3EdbH6+TmEL+5P/o7GoWu7krpOzwNkHkkuqOhdShH4V/pB
tkZeq9mHAg9G92HsqJHLQxkq/zjaiBiKJOTv+zr8FRCEllnBeF4sRru9FjaGqEqIBzYq6jaHUR+A
Z9QZe5ORB4rk6vu6s95GqYeTFxnnn3I680qIXclW4rIdBVY1/XRQm1uP8ynKwIHkkd/AK1yDrWiD
duIIy5hcB7pJmg6vWuwFHpo3P2GBlEF/YTSMTt6oMI8MwSBOuMyuYx3/c3eRXFhd7vzedO5haxfR
0AlTLeeIZo3eyOl35VjLr7iIbdRSus/10HiHdt/+CxG23ksn6O5HNWyfPFmvIG3IAo1TDodIRuUV
E1t40ynvFNvl8gQ7conWyqpS1KH8bmex2vRzCRwD/fBRivXn3rS3k4NCBg7DcfbHIgJeOqDls29J
4UpopJnD1OdQpJWqc98YHqqXqUWtcRhD0PRDiUNQ/sj12vWUoBx4ibuQUCFebAExXTQ8sUz2f7gZ
kdb2k8xizlImqY4BA5HBoXXE/WajfY/HUL2vUtmIX7ap/00en82v1Z1ctCFT8SwKf7lSs16kRCV0
1CAiUNhQoQVzHi6N9dvpjY0hkvK5KkWKSn7rbL/7/PUzAWojwp92+Wu08xuEyUcbTx28KX7sW16w
ZBU5oc1hZY48xhGc8VIoRvQfg1g/RJs62CzcB9gd+8Wa1PpVUR9zFp180wGKDZqkqVKDU1u4SJuI
oklacfwvmYwc7KQKG303dpvcftvj2H6WgSzo1an6DxGN/tskEq/KPEyAOUKr+L8IXXXej5j2KDmf
bGRzjMLmKBYbZ2DUd/Y9/r1WZ3E1fIU1uhaJJ+IujKy4uwkXYT2q9md3wMlrPgiSobdKMET8Krqk
WE7gaj1SutUEv6uSlIIDt8X4x46Fn9Wdab9crZo7VcTmFQGx/YxyGF8HgNGKpGBKUP8MSGmy2B2W
k20RHMeL1tMQaWrUGXLybovSm4tjWe5jwmd16dGdYzhxWe9WhkdjLtB+lbhwLH4dRCLoCSMFpTkU
VXYIb1XaVVRW1x5SjKMf7J6bNcvSoyzG9Pc6x4JRfxtkeKN1FL75ZRPRljirkPKhLabJVM92wPcp
tr7Plj1CbraNkzjygLQrEUNdd+eGDZn00p2w5dBhV/2dPSZKJJXj8EC+Y7jBCrmYchaat+qsQ126
ZKuz2/8qzaGeJZsMiYhdgVEObTV3L3VCYc/BkbY7Z1tvr0iQV2qXck4P4eSRivXTutVYLF10pBg0
5OKibCDm6hvD10+FlUYfdAh0pEKcPUWJvalBgHjot6XWzHfMX5lS/nACUmgkV0GNyKSNoh/9aBes
WbGQ+4l/c93vBsjYa20Ma3BdR5zqMW1rD4mHzyLDbu08WEuCEJa8r3JBYD2ySjDLbdM12cQ2nnsY
6D0F62UrdGuWk7JYsC62DSvKVqjdS8el5twz/ry/A9gsSB1XPV1bvvE+G5CzLseoKXENjEsg7hUX
+H4iVIAvuLO2ksl9TEjHrFekbf0+985PzTeumdg3WCV8bXhMeLW8n2JiI/rL2s2OzhGiIIIBdQqu
w9qNCThUND8KrioLIGZjwfM5ardDjzu+YQZtI+tWtSaqUYRPKOnHchhf2laHGNs2C6QqokDxv8UB
uj3MfsXiAfS3gGhTvRVkyUD5GxZVLk2sn5xIJF4OHTWCoBUEnMaUQFLH1P2pvFlxgG5Lh2IGNck3
Rq3gXSU++jgtk9rKnTbAERVaAxJHAqnNnZ+MEgmR9tR9tP90NDXOLP7jTwy/h5L4oAOOJfERuFP8
rb1tDw8EyWxH1O6UPNZEC5qTSRpkv6PRoU+2J4QgPhZXyZyOKzBbYQO+pbpATIaLKvLe0TCSdS9D
yw7OuOyQcFbGCuuMDFRwB9oqzDWYlIPaKHRBNwq5iyUH2VruhTFbjKclQRlVJZYVZ4pUVPDqoNvi
bGQq4rXvLcWqhuNdXfpZCeICmBUfyyasvEvoYGY+iKXsT0GBWyPdNyVn9ERWEz1EQe3hmAHcavN6
IkXjkKiKNwEoLrQR3IbmTxRVwW9+5uS5ihEjH5TriTDdqmQcb/p54ceK+YxcnJFs/FsU8c12wd3s
v9uqZKufWGPfl4kpI8ev7FJft83hc1y7xKEogbQiLRDjm3vR14tK28SdXyt7tLosTKbe/8/ECCh+
/TjMzB1Tr4eruKvk1+bMyOHkvjgE+ONL8q+TBCJPsUoP8XbwgL78TOnS1tTTK/fWOIvHvwIp36XD
T+h730yp+DtSPGWB3tOw2CJHPRDYJNrqNtHO1HFnRlGyDrm96AIF4RJAI07nquHXGqZ7QA+yOA9D
0PYcULIdcHlgHRoeYi7j9eACu7NNy4aV3SUhiVQtSJ2Q0q69sS/xHKP66D1m+x/TjsSsONrecvQH
3XVvtteP02Fw2M9PolFk3c+k2hYZlKFGZQiuJ2k/tomebbB3MHFzWPOTT46NPrhuq+iGBBiqOpem
x9PVwhbXxS1FmEblhWrF9r5I5WA3mJqYmPOeVZMCswiE2rUw8PxY25cZG1chxyTz/SU8lQjlh7eJ
SkHmj4rVmse/7t1L6dlD+TEGa7nf2r4zt7mSjhz+co/M3q3bDMPn4vxEm5u4Yk8zK1YbNGREKB3J
zGW9pxpQe6cm1Ci4K5qNxRvYwVj8aua4Y9gdDOVxvUfSXxaw9/yIpOHxgQkWob4aX0vrFI1xH+Ry
67zko241RGqjMNiCrPh9mTX8ROVNSOvvG2b0mCfdj3zJ+DQXmK2seupuLYOB4Wbp0JRqwsf5Ru5J
dOJ9jkURT2BXgf/iBbL9+WW329eEW+pJ+iMm16Uys3Ut2mJ7c804+bfrMtvVqcDUkFz9GuCGQ62M
bkjr30ggXpZoSfVCIurD3AziCdy34jhGRmxZR5v484G7MhYJz9S89rkoh4RWbwfJzHvRW7a4+sHi
zw8+mEJzwo1tmdSzfErkZR+av16g4wpDk7RDIDM0L7kv6ui7XmcHxBlsI7GPDBJ0BW7zQjvCwnNC
wAeujuhRhRGBUoVuGLFXJ4QNp84QSd1AibGVg2fTbtoW+EURB1LBe8RwKvvzGqntm7G78rljijl5
rNbN2/7QsSiLXEh8Khm6jn7IGwsxbnlQuChbXCBksn+6omgNgw7OoBws00Je2pWLOVgLTFgKf14+
xzvjUxY7hix5KyDNCJuBkuUX+iLqtK3B089JgfXq4JvIed5p9fgJYhis510YZzgNfbhs6RSISJ/c
vUPmrqKNehFnsEWNrU7V1SVcJ5JvezdRt9rZd598gt176HzpP7eoQBvEtd38mQhETLc7zBle/Jo0
AOn9xEuPKJeffZbhv4FbDvWdKXfx7eEssg5BI6T1VBB++GT1DUWyZtJJ8mHo/t4egFPXZ5O4Kryh
ghDxZeJHUpwXww55na2Slt52sofkRJH9PHCttDvpzWNbx8G9aqr2eRPR4hy1Z+yJsXIsX9HLVn9Y
pqeADb2YP8HI2MD3sdzj04awNzoWnJb9r6KcBas8T9qSBu3ud7gt9sDHOS/b+10X4y/msI5VWcdj
f1Kyj5tTZZuQ9iRZc8OjFQo+KMCxkNALVtmcuAy2z5hVlndS1cU/Rpf5tkOfK+lqpWH7Jh7Hcjlu
wi+fhUq4mXHgMj9aUwdKrvBVUvjMdJr3SjS/la4rzH3ujiO8m20L1JcEIdAcp9vyBm3bpxSbJuOt
xOqeBkjAqiEjFc3qbzlTG/cXWzGsiA1UO/GiO94xmLbu2xYJ5ZPxlAQtj+Xee8fRtZcu03C/zgXj
XUshAEkFMg0dBNxI223U22e5t3zUUBKzEVwp+WDor6cl2u4by14AlgZVl8cIj/fw3JNfuOZjsU/w
H6bw5nRI1pF6drcX7x3ulAZOE5L6kPCoLrfk6bBmRyAQCKTdAIOiAoPHFEbYxp9k26WTjapP/nSk
1Vi53Uwt4Z8jfAnjGebnlpeuqNZfwgkxuPA2lPbt1ExgbIG/h1/BbgcyHfjrOqPUcp7ummneooO3
e4oEoTLC7W3gTDPP9rb//G6vbyHyGjg03di3XY0vNDcrRio7HCIW6AXcmrFwLX87P0axX0kJbw0/
0BgcIT7sDX2eZZg7IId0CFl6x/vThlD5xRBQ96r2BNsmtlFxRbzLRI0+RtcHhmGMzdAJsrxRG56k
0z7gW6ZC0wknDJ6ipE5zd0D9V1uyQWvuRMIqrEH8cdcOBhjuA5gdtAccBYrTsg/Uge6/Bwzu9k1S
+/F64xcsoJc9jpgOBdUPY46Tfo5zHSOAv/nhvxF91sCjfjiA9m12tOxnW3ftnpeTLaGe/FXj9ugr
+7xiPP6ytYuasUTOSV25Kkn8S6TcCq7emlrVQDAhj9Js14L9GYuMmfnGljg2w5kAWR8oNWDIPg5w
t5o3VTGAI4A3Td62SWKlHHL2e6EKOs+DhqTxmw6q+z+TiI0a4SQYALRw9jI0gcJ0eSWJSLuruBzl
EQXrzizK3fvkhivF893K5JZZRvXhiWCuMjlUCYc5t7/01od2kTyR9lIr5wOu1n0ZZ64jzy6s5Bzu
QdykWpStxY21BwPZHk03PY1MOPBmRWd97SakVrbhI13aXrmvDCVNkLVc61224UD67Q+uaTJ+1z8L
6d5wOBgi8OZ0ImDA5HHjmuI8b1hKsrbanO4CSj8AFsZOVepzw/P2FsG+kymnAZFyRB10+Ex2O5H/
2zpl80wCsgvFT+z/ilo8DPbxuK9h0P5dSZOYHgNlV9eCBAZ5nWlNIlOcChr2OcuttlsApOBP32B/
y36GyeKipA+FQChCshxdfwjC56Aek3v8IMuat66vn8iWIAUkki39A1MrnTGFb5QezHW4vjSObdZT
aU9BcDNaflycf8LcEiIXVj4i440p0fWv+3LEEOuZS+Tsq7xvFD1Bx12wyf9a2s5sVLKvFmNeYePT
qQrMOTnJPw6QK27fId1FH13rthijEx5Trf5I1RBETs82iERe+wA670gC9J+tXCIM2KWGsK+jIVT5
PqvorikIThBK1C87395GJpBxLf8ahLyzuaOj6Jch+WY4JBREg+jGc41YJsAEc6oWkMDL0LDhw+wH
IEB4R9d14Pqzo/8I3cMeP8lWRPTldm7PmFYPfwX1IcO5R/GTpKaVMyY4blKF3cgCFt8VssibXZS+
/adwSu1crTLAzAFiV1Br5Euj9GuEJ23drwiMty2j0rcTr1HZMYkccCtt9K3V8UJ+2Bp17F+OW3Xr
bbkbUgeXre3m4xyFSl/kNrgLxm3WvDya93I9h9xpS4fQxne/CnLJZLaWHjm3wdI69UVPwHGpG8f1
P69dIUjlKEiPgGYfw9uVYe2zCdZ2zCrVQjW2agyix3mv9uA50uvaHkw40okFLdB8LUgkPOgI9rCb
5uffRheH9wnBCQYzrmpVZ1QqszwBZo0zgVd7hMMpoPhn3EZ3flrdZfuA+ivbPMZ+Phz0siggfDyc
35roEusXr1T7W2N2+l0G4UpJcxU8TOxejLXLLP9DzFS3h9WLMLSsQdA9Lh7zQBb6CkNVQD49ng3i
lMyhKKDODpXrbN/hWBfixHcc6UstAnfN+w1e/K5mX+cfHFpSMGA2/D+MYeANAxnZ3RWok8EJuY2q
DrzM3TvRN/xXi60P6fUYe3BRVbWVUBGjmu20afG25g6/8PBqIquOjwOqsPEOeWQ5stR6RM+QKAg2
6m2EURwRRGuRqm7WnH+q2dURPV89n7Ae+20uQf3f1ea5SJQwpE5pvHqC5CDL9Xpm6ohjmLwHEZ1t
IRr22SDkoqtKtSVXVNuhQ8N2T4k0Q3PxDtCgmQoay9mpnF7GzzDoLPjSNRxYjcfCzr2GEJRjiKzr
r+4cZR5KYxicLau3sSkWa6DMmaZ18qZ1OTS0DsUT44QVjgMkKXZ8cTXk1SAm86PVvd3bwgexX+VA
JpCsusz2F/8psWxI285P+lu+faLVrVJwbzfFOn3ig+yxBRMLCQhEVI9M2wofHtJRbEYptlwm92ph
CqdqRnV8aqY5IKyd7+m29okrQu6PSzNTM//vS7kvdXCyesjMtHVneR9O9h6mEfrDmD++aZ3MqYm1
Pvhro6LUGmP4/MSO1XUtE0tldtyW/+IIxxbj9Ny8Rdow5Y9UlE+Q1LCaaT3W7p0olfWPmH31G20E
iT2F37Tfjo9a5jipGKBu3QK+Mh0Y86ss+8S9R4ILDs3Hqk4VrsTmgCJAE3IXWOHDtjABZn0/rH/o
XjFuGjM5PU1ybYl9imKFc2nw8HgG0K3twWPheVhEH/6a4C5feYzRxaz1ijPfEoT/HxTULABCN3ov
vo+BC5qYR5KjfSLyiS++f/ASHG/8VPHPSNMiGjyo0F7eC7Z/CsYTKfQPX6rvy2WeNvRhDQ+Yi0vp
WIW++WcHbvAYeY33oYIWuqa2CoafBIz1vtk36edC9H9BNKNLs86beVvKOPi7hr74isBA+0MwYDcu
Znu2M9m27pO9kUd035NJBnQ483JlNYDbP8vvGi8jg4tA4ll04b+gM4P1MCbe5ND1iRrq7NdF+B13
2MsJ+ej0sUUhhQhqXwbGMONWd+FWAdRrjoaEBdJyCtIfyRn+E2qPMj4bez5+MEma9KEmTKtIu6bA
4+qoyUAe75Yd3W9NwTUuNJ/xUAQFFs1uQENwhTiJ6KlvNI1BsulH3lV/UQ1zvAzu4p9COxQqEeMd
qmKGjHGfqm+XV3ghiCQihQ+VzCSP6Lpi6zIObsh3rCvgmU74S5z5lKWca9bvJZUdyNZdQBQMnoK+
SlK3jtxriV+cXK6kdB+GzrG/E6eZCOojPoZvSujhLiCbi5Ng3/bv4Cdjh9RDjvcaVP+T62xGTWFh
YThM/rru+RRgwkduQOTZy4zhgLQJHQjvE+9/ra50Idjtd4Uhv/qnsLvRxN6VDRZWf9iatO2S6j/o
UXKE5nUetssgmICJmFoQX5XJZu5+MJop6+jruVOIn2pkpvZQ/XbnsGQ60GWwnyJZCvcf6oJlJkmL
er43/kRDkQSO7DLDav/jCu7spU33tUeWM+ANR69CCfyRNHe6Na22nQx5cXTE+2d+DrDAJZDxcOmS
aAP51wWQfkfuDF+mW43Ko4Qg4T9kG9IDk1tjyQsBvgf/BmtD3ktgg90jUyjCNxkWXfCRxFWzXzVB
IoCNSxTkUY3O50CQADVsfSeT6kL0xtA8a7efbnWxUEBDzZgPZCxnFFX2bNXiDO0XNJkdhRT97Dxn
za+ErKg2w8iFcNUPd/COwPaWglgIYbcM/X1pEUnCHMqmVruiTFcDPi2BfIHSigO2TFX8US0pD2ea
F+zxdbHl4N4z4eDDwivvdP/q3Q+GGyLLgvHOare1rO5MWw0woE4zbLJgMxviPQvEIuA3m1a6eczO
Hl87NfCZEeoNPQl98QSUEmgzFNlSWIQzOvOEbJBRKcZMI0PbwnKaxLYguIPBb3bZZHrBJdkEC+fe
EZ6u9tNlWmkEYYqwMJln9Nh1hFH5qp5upLdrnLB6W5v1IMat/8cssozHcQvqD7XV+AxmSX7HeeMB
IfYRqQhZHDO+f0Eg1V883aJ9cFDGRDnpTVZ3m1hl1aGIW1fQ/9DfxONP9NT6XlWOPd+Z3h3mM3q/
tsr7dS9Qmm7VYLsn09jBO3FV3rfmKe5S5QXFlonBbX9IyWUaEHkgi7QONvfhyGFlqfaJAASXWEFU
tfSy7UTtXm0u7Tce3208FZAshNF1VXHr6GlBm2l0D/TbsvBdijoc0UEEdUj/h4+kBlu+TzCE8dky
/3abiP1sJ38hTkn4m0ubS8SG9Lc6yf1RLTwnv3wvKmq22mJ6Q8iG8A3TLXQ4RT6VOBduFwPLWny7
3B11N/8XEEuO07nbZYiWogz7H6CjX8jZliFBQDjbIn3eyQm1mICXqo8eUaWQZEtOtvevAPetc7v2
fRt8p+cXDJQhqrwoe40K1u6bAAlpi6pLZkR4yP3oR0v0XlYeEoW6QwxwVM24+QDRoVxugjbpzZHM
rojCUaCS7kY48CLnwufHyWTXtFz2VkOnnrMZTdxQNNcVrvDNJDpPAmPNp2jCMHCLrFDaablPwYAP
z/QIhGhrpnZTjGtyKhLkVR8WBuQpZ/8x49k1nV3eIs6maI0QMfqafF3tIodfivcctWPHbGRAPA8Y
uG3vfrbxeKct4JCN0Gsa9Z3vksCU/qQq17ebu04+0sb5hxjH57k+8zY0zovtbj8EZWvRzmSNu/VY
uFKGV8cqbP9+GXeFD5XwgeSiCGhxDiE3uoUJmipGHdyi2Vh4b0pyTPv3IhyFuh3YTgFwVGc1j9It
TMUm54EBDa6kRVaTfDj36N+F/mvVsIQPhLQO+nUcEIheSeMymBcTuck2dQa/ij+rcYcjOtQlgLjD
PNYBU7urv8H3rX3fP1I+58xvs6Arrsf+4VvocvYimvbcIVRKf4TAigx5kPaxl+KKbWs8yww5PP0r
LTTvK6qTkCFQ0p9GNFkh5xeef3up0sJuk4k4rGRzu18+7oWWUJEWQZBVzkYgGgJ+XDL6eMbxgoO8
EzemjVBzGClHMAp4/PhzqGJSTyOnta3LHLKHPe7TaJCvKGLinPt9deYVhYje549hahz3TtqESGbF
XkWKeIGlQSXPDCvggNum3idzO4hQNM2tPwjdu/dL0i7U2Ky+VYxZv8ORnKSPGf4XKNs4XKEsg+ot
jJDR3FZDqc39qgcUez3ZEMnP1edeu90mq0ZrnVyqsIfnCQFJESEmde2R4SCjMwswxCHJbQYlyIhY
EVcDakGSCUr/XztJdIMLcS+AbWC/t8nsswRPC3/jdrZZsKzozGgoIhRMAdKA4jRtpfA3Kq+ZVuVz
UldAT5d6pna6P0OEuN34N7aJpozemxbVoiGe18EasAfLOD8utj27YElB10bTKwEiiqrRpWtqaf51
emD7O3K0hfZ045MQpuLjuk3AZFxggS8yz9krvz3SIVc6yB4qo9t86UyIEFTKImGMLVWAHkATM6s4
PV34QG5jMYYWKtyyMzojEbqEhyQlUiRVvtqeDp+KoijJ8oHijD19QSAWbA+t59pcFQufLXn2QuJi
ziPEyp4JYpbARdu+Gw/rquPTNHj1qyIYibPSFvbj6u3dd4UrZj4E9Rp8/Y+581iSHTuT9KuMzR4c
aLHoxUCGVqlzA0sJrTWefr4g2dNkDZttnFWbXSuzqsqbmREBHJzzu/vnPNZgfWiIhC/GWobvFibd
wa6xFT+mg2kFsyit7aaQhexdahvtpRQ06zXuYLQSiCk6apLbmK2BPfbanHskiSRSLEnVOGuJuv2X
dOm/lM4/Jl9IodVv/8eU/d8n8/9Zhv+/ZR6fhNv/+vfI+/+Txz98VN3fJ/H58r8k8Wlx/5NOyx9s
H7jeOsUt/57EJzX9J9EkT3qPrpKku5de/TWJL8t/0ohUU9hEdTBmC4vI2V+T+JLyJwttnhgaTSj3
cL/5ryTx/z7aJhAXpNFBpZng7/NfdSUklqoX1lZdzxhfOvG/yJfdg8V/lwD7j2/9h4heFoMTbgch
ZxJUEmmQB0yMK84xIj3ZCm03lm+VlWsnqROto5Sm5P0hLX2XgImiTZGA4HcSpr30jaMYZLZSSwRZ
1lZZfMOoSr/GHrcCptDU3UJa9oez4nLppJyxSreY8csdKueJijWe176vL2YRTU9Ks87vxaS3b2mT
VM+NFCN1NWb/s5IFcCdiBRFiv1JfU6G3HkyIsbdOLKZX/JbzmWcswJV1CN8atMYtoVnGbzOrsoj6
nmS/nbA2t0QXFAewkfKgaUPzaTE0deHsTx0OKlECp4imAzcItupGbsZyt4LsXYI01tptgUmX8z4z
NG/VaJvJ2QZnbpEZ+Usv4hMCTJnq7pIVlj9LEwMnzBOfZW0NnsVT2q+GIWm2EJkSD3xncZYNMi0d
J/vveS0ydwjnhF0Ezw7VqpjvdohPG4LU+qYRuoYIhCUxxWnVYyGn6d5aSy1y81mJfsiRTh9qBLHQ
GS0LtSgz5tMdG4G4jSXlBGUodLJi1F28w7Jn9U14xCDUAv0xlLPeoGwSC1rmr4m58duQqCjg0NQv
ZRFmHmdM7YZ93nD5+NC36At7MNLYGpBvNHNjLWPIWR2FfuEhXDC9NKLtIIggNBMh62EzNhw8JbPY
8gtpthHCAZp5b3dYho1NggvWtPF1dL+ysNSMR7pOesRwYj6JRLsaW847BkJ8gtHDAAclCOVM34wZ
AJ1cVIUtkkQ2+gU3yCO+HpB9SzEqF8gUwzGpZ/acK+Qp3yyT7iFLDAHaiZlseAnpntpE8TBwZMzd
VcsLqEs1mlEPPuaspcKfj1pmVjC7msJf/Bu9D0dADNQRgcxPOjPbDCaYUC7M6YrJs3UjK4b+U+qD
rU9mJzppnYdPa7U0zgTj7kjEs9xgolCfk2aJLtUgJ+8pLcdHrVNNgNED5FFt7LLNnA+yHxL4ZhKE
tfxJ12fzc+q6obR7tsVuo2X1MVqy+HfUEtWt2hQ9ZK5XkXxWUxmXZZiF7dKj7YdDhP8pkTp8Nrn+
XXRqfIUik5zruEgCppNWQHy9+eyMWN2n9FTi2bizetu8uY4WvzgtgimZmQxupmwJFrbQGtqRgflj
I3Fy5AjA6/s21bbbFgLitk0MsG/sVjYkt0Ygwi5Qshe1hcWoEw9Kz5i6RPdwdRZ56i5rMr0vbJNf
RaJPB3Yc2l4FRP6UiMiTyPfFGbKdwCVbdC+9XKpPVrdEpzRZh48R46vEkUHvfJ13ZgcIW3zQuB4v
jTwqH8poUOGeEOXe9s1YMyI2lV2FzOM1lig+RDWPaePe6kJNuNLs63wgzjKYfXMTyDYBBR6EI/Y9
i12BWIzsv8rRUtG2NRBOJkfay4TLcs+lwDmq5v7SF2W+yth5yJRklvImFQa+OTwbMj9hxDiaa+Gw
5TtyS6FkvYHsnJ9CgfPGrAzz41AbfHjMjJ1szGedzoB1vhtRmgDvk8l4WBxOY0c4sMky5VUUpuU1
UjMpSNq5uzORW207MJfyZ53SbF56t1fnwvC1etIwPMbgYlMBMTpJp1cLT4UroaD6zBEkSGGrMO0X
9vQsjekw3npS/od67idWOaABD+ssio+LojNlgvzS4KmX2EViMTW2ecygwTbFOzQQF8ahg+TJdAsn
4U+8COmvEppz7+Z1l3pCqGeDrc6zFERFWl/nZMWcKa5me8OcooGtkqNgjNLunEpCdyUXO2576IQb
unbLbz6N5Ey+STuO+mr5ugC8E4ekaS8gjZarIkWAylcyjKQBZxn4MvFO8gWu1YWhj0SntnQHha2T
R3VV26ZWpR+aJI8tE4sQu+QsDOekVXFHF2Uqo6wzM/oRkkrH9R8tdbAmWc2ZOk/b62rN7baZVe0B
GuS4GVXBPLRivlxEPNgvajMuiUPjdv40ZeJ4oAmKC1zIVx/pSYRauihnZlBIBdMYrQeLheDaK/nd
r5i0Ph8tlsopu7H5eE+SRTktRrbAFSFiiLF21H51IZ19wreZL6WF9RiWOhwBFdYj/pZsL+oYll1r
YJmpxzb9qikv2PZMAP2wT4u3mAPRkzzp0NIHoqxeirXhMc6y6RI3cbcdu2X9xK4Jzc2srOMwl/iF
sSKUJF4iQh488qa9hKQZqIoyswAnFjdrtOJQm1vfas3kRWLj5I1N2zxMmmF9xrLMYsLlFD8Vaia7
UiMwPGcxiw79Uo0HsSnWn1HtDMsWo3A9Rq1huQO+YFecwvGtmoHbgsKt3wQ6Czx4zhj3o2QV9lQT
qAEYkQmhSBPxYRGxKjCfl9OZCVfINmaqrRPbXliq0LwgEpfKduRIwBcSiJC7UWH2k0onaiLTvWDF
+hv2R9I21optz2pCHv7iQkRKJZfaA4Je58BqCvMKnzThIZYhsNZDvDWnVt4qdK8+TPWsHHW1gspu
kr5lttzcochpRS4s7rEdENLw4EtKoVMpIdHOQo9fOzonbspkoCouIZFnFpky20vlpISkY2vrpvVK
elUBKT6yNjcBdgGM5XOTdEQ7F8LNIXUbTEVXOJquVlXiPkTTOmpgXnYdocyDsSBLhwKKMvshHMZh
31tHsMzYepM7lN7QqvAsh1q607q0/8LzgTPBTLxmlJDly5wek9ka9Jd4TsevpdaVYwjP8bCyyyUK
lnPgLkYJPHsuQYLGaoEmJhc/uLJRS8Kh84Qs4/TEX7lZWTpGDtPvikmGad0Isaf3s7nmZTVQCHLT
xblpC2O3dGZDNIbaSADAkf6uRiYa9dwjQE1FjSrLSOlektC+ZIVOtwStRntu3DUoYSqyQ1viXZ9a
0m8F6QizGLVDuJ8BmmKja4fDqBvk1XRcBG/lTOykUivTx9xSeVW0RMc8N8INPUW4qeZOOc6S1W37
eOxAI0ZG6lhMtxH+9SVt7qPcfJdrmsD9NmAMx+AOl0BtpecFPBFlV9J8a9JJ2WZ1p75obSzjJ5br
K14jbWNVRKcDrRaFF+a0PVsOYVgDrFZWELN2XGYiaLcCIr6PnQR+INd086DFOkxwNSY7VndkybS6
gSJXamnuhrXaN+6sjx/9BPq+KcZTyxYjYAULtzAhh4mNpKL6WBPotumK8GWGifg8MF58FDsrepzC
KTmUDF7fmfxS6KuX2hYbM7ncrNZ/QnNkU0IHCZQAD+o3kVXmLbTGgthz2Ggat6STtWDkQt2ZCT07
Np4a6zSlYmiH+P9Opsbt4AHTY4nvaO8gnzE8pSsQA6eLi+mxBOd0TZQw+9IyOfrAX9Jg+1mzkDGx
vF6JmhbehJX3ZMql9ZutBSU6GdPd+V6iwURP03sQforArM6YeNrbVVzouz7ETEfzy30soJfT4mOz
H5/l0aiexQofZhrLGOk50pFzXs20/moFPTzmzULDQ9vq6BtdKC8bmZnEZaUo7SCCd8XVNKLmVX03
lgB++9KxCNVuygTxxAmLhbgjbs7NOgx3gn9qnpAUpz1yvM7MBUtYEMuhFJKYI5Qdok8oTN5j/dGs
zHFfl5q5r9v7KzKawnCkheMONvXoE7tVe1Hvx0Agjfp3mg/qQzyH3WYukAbtTIkBv3dRVVxBJySn
TF0Nug5TLidYG8/LEnGrKlNpPLKvIvZHLudYxjJssxxP5GEaUNnKUWbiTExlDGY970PilRUmb4Ut
sSebqKf8lE78hl5hOo0wNqJtgNbyl2ktDjUqcCDcwcsJhmT9Drmmx3VQ1kfJSqJtR83ORVtwSlmJ
XF3bYgLGYZkM9ybxXl8etn0gjQ0T3nHomh1QF2MjxHQPVcmd5WHIlbAJW6l6zFeB0CTHNKfS0ugA
JxuWwSjIv8aQdEGlK81rUmu4x3p4HLTdyd810uStUUvtNEWxvrIhbJfVG+e6OMDanwLCXcNLbMYz
j+o2Iq0nG5d26OoH0iwJbtK+iXEIaLObqakKQ1WKvuUqVZ7lVUrh5izyInEKmWO/MUeDcxKWCMcw
QepQnKuDjy5Dy+taTThKHQKiHdOjtcfXrRyHtLMCFYyCQ2KczqRutSJ/SDWOoIoo3eX5XnmVpAaS
qaoVLRx4zNNdZJAiC8fsDR22ekb15wGXqqJiSypBuErX8B2yqdNIF4kmwZUCbmqmz4FZi5nDULE8
rZG07gldi3zKM1b8VJ4YSRPheMSNSCCFc6sWrLDZfmucPr09352GFqLBi0y+c0DObdGWF618bEdr
2g5WaD2FlWxwKk37xWmA4BssD3eXABbAkBG0NqBUko3A4aRLl6UTjS8kZeJjmURwXGOne4IFQLRp
olLjknfovBExvQmLMq3iXElsuGGDPytFYn5GyF7tvl8imcAUnjKG2pH+IacZqHHGJhcz5iIv+xT9
AuMrdFx+i3s0lyW9W8PhkMhZhlmjZ2MhzEB4436NjrIQx1uOjtpBGww20jzLKXO1khNEKP0NJEH6
AS2bZGym6TfQWJE7FVZLjXUUaVulM/NL1YxikKFBfZtSASxZZpthm+X4OiCBFco6MJpue2XgCb/A
0Urk8MmiF+Sor6pxxLEnnmomg343rcZZ1gSuiqy11POiDAi5LUiTtRKlpxX2ajCjTwOLGboHPRXE
A/7eGdd5lTaOkMzWcZLbcicb2JApLJFzCMpwbuA+yVyn6VariHRQzmv9GPgZ38npY3ym4CjC7zkq
j6HVdVsxKrIHYCpkAzSLbIsmjf6KNvWskLj/BYvTBfTrxadlgr0B0Qk/tKkV75OKURH7HhUYQlcX
e50nvGsyHHfYD9DYYhKPJ9464U5aLW3Px7LC2rGMj5lDAHVt9cKw+o4e3sv8KoE6U7hhJZbyzIyp
BbAfCRs2zo+oEOuDWTYq4Jqh80t6o48l69/9oT74LahXiPStUW9Hi4LBiG2lt6zK6EQYoE5YuXkU
AtUgx5K2b4YGGMJTW3l4i5nL2tSyia9MGziulv392jdnQAyNUb4OXfhQDcZIPkpajkVScerjmZey
9yqrTQc6FW9iaTBD0fuFxrBIEtZPw8ieOjGrKLKapdjv9UG4Am4RjlXV1S+jInU/qVCq37QX8Es3
Y0fmqhJDH/z94i1E2ByR/ALDbkCUSw0htiit3Sx1MT5Qlgx2BffXrRZjvb8rVDwLrHxDmko4ajgF
aMcqKSXKViygi1zp72gzIf4DkoFTzGmpGNsiqFA6/WgWqlPf6HmQpsNw7IoxP41MtGdXmUQymqFY
rf5Kpquz8ZAhdZtiU186JFB8S4XZbdiZSDvO42y4SEoXDz10+7c4qxjwNP3oclOVt3w0rG+DdAeq
JobWA+EZBMS2jpNPpnLUlLVjbvL3G45fBmr3GYVQDtjjYVbIjMYTa+klujsFtbYu8W/1416pSvyx
OC3myJ8ZQUk8ThZ5Jy0qW6asIpnPBrlqbkpRawFZEqL9HZs+zel63lbwtyaIMPRuWt1UOaaUIZpY
C2WVx6HbT0a6oVek/YTKNQdiabAwpxzQAR9EMo/mHjbefIdH3Nc5oPcJYbYLJ1drb7VxialFLGuf
EX97UnpBP/SIDyJbL3rtoGcMLpsm6jBHbCa6bdYJ5DmlnPViB55B+q2TLH+Bh0K0JYkygZYHKE4/
uoF2S5lM3RynOTcvytAlkku3ZrF+G7RKXMbU0CufBQBPZIPHAAdxMrWVrRg611KaaNFtMCRmOPKq
JUEHa6RkNlipz2peT9sSJ9jd4AwjQ9f7/iUK0SolFKG9JmXFDghWTA1FTBqmbqzxVDdkpSy6Vkca
uxJt9EueH9jSMDG+JCMeDRxJ9T3lpZW9XzahJlEVV+pPisoScQmR8INCSrUDEwej8HoFnbvAB3vN
RlTfQZ+6b3Xtpj2Wt3ugtWsh6Ru9Vvq6Pk5PszYIDsdI9WkSdOHbJPsa6Ch5Rx08OLU+UdM/4qDA
CaoWdK0b4fRWku0FnyIKd4d5sV5rSR2vmjBGO/Ge02H/bpbEnixzdtRSHW9NVCU/hUyYnaalTLZp
4pJg66y622YCMnsCzvcDkzQsospAACTHUZHbDMnPkCpfH+K667Ea0E1i56Ug/DYscDn+Y6vcAWXO
fKvgzi8yVO9+YUNLGo5ToJwQEqrESjhl+BO2wAAqbJodsvASaeu7OcfcdwbDPlzOApvQkqSyzBgW
k8dirltwUuED6ln1NoB7+GFEabzq6hht+rxsv9dBUI8iRt33NVqpj9PrMDDE6VWTVmyyI7zyQ9lp
6juNDcsNSQComDEUyi5vhfwF4NEQgMXK0NDxriWpInHqrruoewrTBiW7zJvqjFu//VJ17KP4HOX+
TKQjd8WQPam9jokKPaqqWEJl85k8LhCzzFCPkyBr3ihmIBiWZJN10TnEhGFTxOaWYbyRUCb6OHyV
qV/7TitT9Y3JHB9CvE8BwaE6s6tRZMhVk8z0kg4Hmljn5guz80hl5SrQDk0TtzPOg8p8rVp5/R0n
aX5ainLY6bNWoxK2ZR9EVsXlq/FQ28niNKQO8771Y2gjlhy1wOdJOQ5ZW1y/+ZE5qfaVcGOOdjVM
oUuGkei8JIXkgA0rSPV5bQIJ9+niFLwOj6RfWjlRMQ0epz3ss4IIEcg21jmHI7H05l4glcHqSpLO
b0Y1eoOMWLy1RrQ+yIxhbhZXG8OJMjomsYX1htFQMPWCENScfCgakjgTcHLiMNMskI6GeI5ze9WN
4XEwxJQskqDvOvaNjMvAZeDWx7C1EMR91FZWv4h2OJ/DRRkk6rh4udjp566Z++tCoN6RRSyNxtgk
TtmWMmJxanh5qExXEAlQNuJVoLNJVXz8QJx9wnHYFVlZnSamoi+p2A/shweh3GYpjkM2qfEzSX7l
XJC0bv2+klpfx+XVwfiv1A+8GA1M8mXxMrWv32iBMF0t7loCHn9O6ZUSeVJ1SBtKz/JiI60jiTM1
JHU5JflJzEOci9GAE15W9RNKcLuJuimhPGRUDzhlW0Kki/icayJisBmh6YbYgvwW6WSfz0Vxzaue
GEOcRZyFFfI0klml8HME8zNfOI06km52TQAFOw0G/Es/2HLNY097Reri0ooIMLPGfUxxTr92ScvU
ay6N5mPZQnLZlRWK8pbEmi46em7QXaOJpv68GMZ0gII/bqV4Gg9Cp+YCRW/4zl67csK834yQbHxJ
rqZyy1hpfFpHQTziVOweRwoTCdMzWmMTVyvoXCPunNhjd6+PpBwV6YME7fDMpBKGX7KEhxRcxUuq
h9qxHdWYSTRZCk8EKcCcfsX4ZhuKSXxyiVPD9HtTyO8Z3La3SJcl+YaoPVtmHjtC51rkWR/SQQIL
o0p9KLh610+PIDGl01qswnupKjhPmn5l0Kg36mShrynVhlV5GFjf1/alnQttItEg8xU4DSU1wMcO
n4b28+yxUttQclRW2q8e/j9lXzjGYw4uXaWBJgTAwvpF55gzovexkpCDLpxZhxcD1Tq0riUgs9xf
Kvj7G9ayMKjyzIr2fG09fSyqVITvoPj7cdN1WK9xrAgrJ1yuLKujgYKoFMt2rretpxf31ZqmjeIj
majvOMWCFscBbaMyntq4R+dYS93oeFRKXUXkNJ1/hFYgWMQJrqs9zWw5pKnWqlhb/LZJ5QgZLaHO
VHfTvO0Ts1CcpmJ9MSQjiX2TnN+tMNmmenzrqsEhYqhMOc2olYJqlVN/ENGRnKgUpEAUuUmooox4
YhdLvEnx+c4+HPYWDNeo5BvmhcWtSq3WCfOY9thEFs5SRo7CYctdvZSGma57okL1ra3z9Hsl5BIQ
hW0vTRrVSJlREaSJAocPQxgcvmUy5j1Fmy0WnSpdf4uUNikb0lXPpHiIScpQ70wjRFKxLxP1joMS
jXTGkxaVheG182rQXsiNyzK0PhkrrEe7SWuDEDj5h40xkehCsUqGfS7P42OilJoTi62+FeGzaH4X
jb2t5GyuFlFj/x33fWBW/XDEZyEfWOeGFzw3rZ/KAAEJ6FnpnoxO80ISat1y35an2ojiDSil/Irg
Gu1iq2Eog99dfazzUv0dxKJ462nhpfdBp2KFPQGa6ZBZXcOK0sigGBqSHznlSgQb5PanZ5XMwRNY
2MUWqXtIJDn1yFwVFIRqkMFzrX8oiD2QCRpUwYb/MTy0y5DcQB0tDmPf6ibHs7TntiLIbsbFMdIb
mt/CfnzMAS9Arsr0Q6fIy3bWVgS6eZQpZV1zX4wJ14x1rf1qJCJOVlQuaB2rgv6WREgVtB42zwuI
EejdTbYbRUWGI0ANldhnbeMkWTk99wl9t3YyNukW09IdGlHqH7gGDbx0eSf5M2yDS6J0je5xpwgv
fRZibw4bihwh50Sjr4gAkEY6R5h7TOpzRIls5nZg885wKeKjKd8ZReIUUQOl6s0JeAQnCFIKglca
OUwt4mGRYveKhqYvmvOZwM9wWCi+cowS465ZQCqxcbPRUTINq4MVIXbvBuw3Et0Yp7sqH9/TkAIs
D/nH3El8uxZL4JCj9GvSop/xk0pQL6hU+m5LqXKBXa2PeH9Hwfuze+RfMtI8VgV//qmLJvipTh80
G/3xi/47GmjuqOb/3EBz/Pj6qP7Hw/8G8P1D1VG/bL//7X+Sbf2/LhpsLzqoaYjTiqSoxh1YPP10
PV/E/9GI5eqGIYqgxhX+zn+4aGScMkiGosL4T1ZxufzVRYPBRhJ16MeSoui6zj30r7hoJOUfeF1M
Bdb939toomw2Obw0494YVS+0TlmlPKHbTNE91M2hxGPG9TKM/rTvy8Ndxf2b9+gCIzCqyr/ts/gz
Rvwv//n+/vzFY3P/uX/AN+O963oo5uN+XPwV1LH0IE7VqYyepNjciI3snLW+/Qjz2tVp3qGDbWNU
O8TeQb01/Ya1xgHm4+jrjwhoZchLz1qIr+rnCZryhFXHsKrAzN6GzGGftL+jRJf585//7rL5jwxC
91/+D2howxrGIo3icZ8l21n8SbXPPHlnr6cuuZOWbxpzsfqrlH7xm4xfkr6JI3edLmK60Nd1spbL
xOPHyE/CW/LJv90HF9WKHfggyYdjL+ya4oE5SWaxYSl8GcpAaFOrXnZIT7vqvfnNGN3dB3Vb5iyb
8li+d+ghtupDmfHbALKfp7m123mDN7vU7dragUGOHXlwJN3EEZzUzTyqn+1PxF2788LMjg/pQV4w
R3tV+KJZKmVnvpw/ytNp5hnabEPpTa9Pef5Uzjtcu1QYZViYJtGb8hdrZg6O6dAsibKR6KTubDwT
LzUjfyTYnO/eO+awOxJP2t1kYWMnUBzszzqzrYo/gFhhDISnfgGvR9s2X6Fcs+UM+6Ji3dM3efvI
DxxxerRkizqdqmI/xXtNoghja//clDskYUXbSPVG53ikbubx0gxnM2IBDMRxq4zfekXRk2AP46YA
5XmneZLeW27xhO6QOpRgFRsyivVn7A5PoCW07BavR3jaIFEYhXi55eL2oYOksmsP727/zMFR7zjo
L67anq272OtLuypG0CXqw0ApeZt03Zapc/tQv8SvgVWdAxROZQrTbRRlcGsY3hFrHOk2G3CKIURB
eftCfTQ/gZu/lUHHG9vpW2HeTA/J6yz3fmNJLxM1emJ06sJg6R5RhRyCJWASGzcEbJPxsdN7OsAr
gNwRYpL40JlARE4b5JrL+xR7s8HOFUgnGxg3zjeKsUcFVZ5X/kFPZ+oXsHi3yfI8YERWspOOaGQ9
d6Pf+LI/et1W8RD5nqyNvNN8y9d80bPcO8xLDbLPMvkvIP3SfRn4R8vDH4D1M6PSuDetYS885Jdw
1+ykTXxWTtpR2ZWn+VTuyqN0Kfb//IaW7sz/f/TT7ovj37DkOQtQlpHx08rD8Nyc2sv8UL3DHgg0
Lz21p+JteSi99mieqv/fn/gH9yIQafgMJGb30lnchTv9ed02QXzOjvrBPGs7Tm4HfSO/mCfl8b94
jeT+/pNX+Qdb4wjVV5olbdgr56ahqJHNHDY7W3qxTslu3uq7/HFGcEfBfl520rbZ6N7qZxtugR1t
bjv+m9+6yrbblQfrC8zfob3059pP9uUlAayQg0PbxOGRlNQMxh1iC8Q+F+VanXyZ2JbsRRkTYSeh
XZitHmSNwgOFjiDC3EM+YisaPulHnK7J7N7LZMkGLS5Th9STPBLhBqkJ53Cq/CtoDtwewwJC3tFe
64Mc4GZv5kM/XsWW875f94EGshhTx8ma9mF3wJqM0pY39vK7MCnlZT9jJFx+Z4x5zAqYsf7ee21j
uwiKq8hEyL5bPD6aW3Oy9o+0uAHfJlUnMYx2smO/4VQDtXl4bcmJXiBzhv7dWKURtdpFW37AmcEV
wz0PBcJ0mbRCroXOpLKUkEPqN0Pkm3LQFLuh+bFYfav61wLK/5XXbz06WvkbMRc1Nma6mb/k47QX
3jLB0YCQwHcLUHHhfgyAzH/ET5jDW0xKEKxzt/2KPte3ybDxk81srT/ni3jFV8eitZ+z93Fg3OK2
CtQmmHcuONcWKTrfiKDSQ7BvHhdEh2por1/JiQzuJto0z0pztdT7cwRrKEfKTbdf9rAEphdEn5t4
zbfxo/I6eJlNhoJbMj9Wm8FpuYl695vRvav7JPrP1oV3X5pYHn2rd6LGGblWZLdm7SU9slXc3M+C
csMJ3Ftt1Vl9+Tox7nJMD/OPl53weotOfYAI4ltn8Te+7CM3tVsncfmg7Ikfnzo4r14bjwT+s55z
8dmSm9Lk6E1HHnpbwwt9KBg7XmK9xbhGEpCL3+XJDdXuZTlLp+i9y4LeukbwE5fnjvsgeiw571Q5
yr1Or92n+GPtm1v91r5xETT8ySglDVpaKLsN0VuVgZ2jeW1hcxL9FZl1eMlTvteB9JjjllhF/0i7
gxOfpWaxqyewRvxVvoFeOugv0k1cHkwm3lfxYjIBKG+a6Ss3cStc24/0pF2bV+m6nM2D4LFCe8pB
9hqH3Jvb26m72o+6A1PqJrxibzvc30zBQXnfvfdbi68mDuSUbunHfnbEJ2K/AYPyh0fd74PYw0vl
v83O1+yZ/nLIvhl7JG/9R3LJT+HD8IofDGlfwyByyXYkX+/fjeT8bt3xzHKJynW2+pFRcp24Kf0A
jcuoups86RPiYekSQNZtVd/Tq2LXi4rqw+3pqCvbC1tfblx3M89gwmEquznbsi2/9BExGA58k0eo
XsU7f3Bv6pPDTtGRQNthd9H97qE+6kTkloA5XOEKQXXgTmR6Tjrbq2PO3wdo/afomgjP1Tts2cPI
sBNEaeFOvxPVGNZ24cKXIZEHneKLNCoo/mz5BDO0zsneydducC35KbslfSu9SC/KRvX6rarZZpB3
W2yCJ0bLp+ZEFOlZ2K+X6Tp+yZpNcq6LnbZxuSNRamOuZDRIQqFfMO6Kq6wzWIRBZJdx0EAvzreJ
6ECFTyBXWgcz2w8IUYPbzVdN2bTdfu0vMqUAIpbizgbTY+SuvEI4PM24l4JZ8qZ5V7+UD9k+2vcE
J3dV/SxLb7XxaWXvuvBivEZr9oa6vEGRDBOInDDSu8do+YVzWaZe+pRf87l/7Mr8E6XD66HzYxrB
RMzvsUmPc2qzQY3tWTc91AuGHtAK4m/hdXyESfgy5nXhVE1zH48fDCyItUy2Ub7z5vjgM7v5KX7M
N+MmX8TLQsH5bA/s9wj5fvUf0Vt/G6/RawNXZOoDhnOePDc4kuCksCeUvaFpNnnvhMl7lAdaiZDF
Nr/G7Es35pPabuMMjIhL06nd3kjeOf2D+dN/k7dl18wgMaOq/tSf1Tf9gU3OsLyqgr4F54/cJUNI
h63EGgHeZvlIkvM4BtG4tWRqKnz1Vn2DPRuxJSPrPJjP4viZdd+LtBVei+f+Vb2KXHGjZjf0HLC5
JVJofRJHV5D4eX/uBQeFU8dw2p/XwQ9xRdeknXkP2X2SAzXG+VCzFSYFdbS6b8VyCKuCwq4nErTk
ILfxU52D5Mfs07+ornEED7kudsKyzSKrOQ0tZNatkPwy3Cv/h73zWm5c2dL0u8z1YAc8Erck6GVL
XjcISbUF7z2evj+o9jldJNVkV19NR0xERXkpCSCRufJfv6lvCmWZI5yDaSIvyh3VM11M8wKblevi
zl3CSvIfsd6HdxPDW27m6TDPB4dWRJ1T6uHXg6cnEKHj4XXZ7ghgwla00xc9iGrCDAM8f2F349Lc
C92xb90P7+dEyMZ9jBSamyF5MelB+c2SoFhp2LT6Euse7HyoMjtvJWvAoFiIwfmbwYDjkAG/S/kx
2rdGvUMWxjrHMw0/8e+KbtQLsHXmXr72yzdN28XuRaK/Qy92OQAaG7AMznZK+RCUiO8wGrS7dQRP
BIN9NJA9qRqOoew0VILxu4L+2VTZns0Es+C5Hz0mgOlmT9LEPdumRQFTL6Xr4ZG18RaRRsVbL+20
5sporqJbfRH8IIr6On/WstcYy7tZ9hTcZdeE1Y/eTKkfaQFmm8rpfyivN6xJCwJQHwInKxZ5wUkL
32ofiSY2JtGCRoxBGHU6Q3aFt4voaoiOePd0JBk8oRfbeYoyk9t2Lm8Gdr0VmsgbLH7iYT28e9mt
emcgq8b5BFMI7PbumztSGiDQiCflUr4vbuDO5OOcjj6njh6z3WHW33Yf2sAyMWPSFcGijTdwDcp5
s2RCRh/ZYuotzvUn614sq5uYcI4VSmMEGyjjorv6VdCzlZd0kex8Z+n3Zb7DpA0mGN1I2rPVOlwn
TvGuI/h9wD5J7Jq79Db+W8KP75IZTid28n2HCfcefIYXGJFAaKE3/OBfRE/uFbYEEqGsBjGyaxqu
48/iyaYmg8yRT4WNquKcD/eKjJIZKHm5lH/wmMXUbJn/X/jeeCW5UbsL3LCDOT/M5EZbmyK8lZ5B
2x+gmLMDRFjpwj3Ef+0qrC4l8pfcbclxqaoe1d4hkyJfdlKLLJFUYYwo5G6Vo+TVpReleGvieNE1
yWUMM5TjtK084x236LPPr/L7j2Cx/56+7OoN3e9n9r8AGEPCJWNpiTE2Ui/Z1Ilx++1McqQ0w10k
z0m1BRjaVFhE//wdMPv2e/2SoUmIyP5SbOLoDN1CdGaYHJp+IWhf/6RquqnBPrZ1EDPOkf9AaIpM
jqxtwdLDB0JTwdH+DaHxT8R4qGQAqOQSAMr9kRCN7sXeweroo4sDLM32qgCoXg83TbLz8Qu3lL8T
FlsMwpnS6UwZriAlq7z+kETGh8KD1rKwkbcbC0E+irul1oRboltfOEy0tj6m6kne2OaPorgx3avR
XlEz6/HaGp9EcxFaP4MWP2/4dkH9Uei3CqYf3n3rbsCbYAQrOBEab4F/J6Irqbmy8i2OppV5kwls
Jm/aahfx847AgDG4riDEicmucafgVAUvqKRMsQbWl/rK0leEVs3kiCJh7bo/OvsRJCeT/sbnHavK
q5INqmKZSNtlHl8m4Y3e4h6Ll8bOyBZmev/FxpyrdCjDtcrO3b2pLXoYLDAUF3Vw8yMZ7nztfqTa
jZ6U8bWNSFOCVr1O6o057LxuVfJ9OuoLtLwrw74gS2c2xo+24XCurHtiwa/7YWUSWGVc+/aF0i3C
eFfl697fat0l/skDOVxUq/52bF+kjHMqeZGA9eEN2idXW1vtuhyf4a7hK7+dfmAGr8Pwvm2i+7zD
DiAkauASwmSp3xXVnUu7219LLJ/IwMQiIDxk4t5ieUZADnZea5TuanSJmkTNifH8lUz3RyvI98D6
/4uYuQk0egozj5mif+8LT6cv+fXGWyDmhoWqlCxOWZve+H+98Jb6F4g3ik2VV1s1v5aCf9536y+E
pZqOgaFmgpebFl/0D2QuyX+BsBvQlxH58YXksdh/Aprvw0WITi0bXYeJ4YZtCWHrBzBwMPRDYFa1
7ATtD17SLPLgpxFhPlNiNjKrLIOdYl/8doO+Acz35a6MyTqlsFypCsHTXOBBvKpr936a4ULi1AXM
EwXfKA6nar04PYr17TA6xgokK6qQUA8QMcXNEw1qouyg0piplrbQ3DUkQHLRIKLowUsWPUUxhMp5
FW+LEQEZ7utzOXIwVBy8TfEA3CFZWzO+yiXMZeawN7EU4ofszQXO1+ocZnPBUREfJ8wkCD5S+LEA
RREXyhV4qJUtOtjfAzouorOw3we8mIdv0U/tDWDfGOcSFpcqBNZlCGD5MXwUBHB1TkgBD4Blqk4w
7iz7IvXuRtiXfbeYauxowZvOi+rOT9+to3nAM1Etk24MPRxSlplxv8OHXRkUstIyDwp1hEuJRhgH
aw/xYPsjwgpoboxez4pv3p4e9rtnhNzMVmwGJ6H1YNg4zQ3iIBgWRiIJxSPuFqld5WcgWG0fLvw1
4yxV5cLoMzH1DqDKtiLHqtBd0p+sTVs6heXo6cqvLjs748gDt2mWw/o0y7ckfaziK8W4ThAZ5eFS
MP2HOWY+PW7wG+Ue0ET0N6X9FFE9pvK1BTHR2gXlNTljZL64m757GbQHMykg17x4zVUfvbfpmffn
28sR0Eh0bh3x21/o6G9Ybzn4FjLAUHY8AXnlOqNfYcXh0veIy5I5XILwhRN+GM85qzk9PhNGdxMa
/JGZLK8zscLzLJGXPklj45sRfEr+pi10J7YgbFYPpncRl9UC9mBULAgts8IrW3cMDbJS2TtddGs2
S/zYZ1azOT0bDvJQvxYGYVoyayGTEKX+/iTEg8PtO2zDHWyhIDgW4zKArItB0sT7blreFkzoTw+p
7Bc8v6aGrQgCwFikIRBNU+e3e6kZaKtT1cAUQgfADd7iIHKvfEO/6IwckXBBXyCImnVmsxw2ueav
xGg5pz/DNMn/E7L/+gjQPWiAGgTWcd0HCxXKsdwqU7N3YNRyiFIvNLhRCc5GSHHl1Z+PJSzIJLI5
ve72weXqOC7JKf5UpHa4g9M3Mxmr96VwM1CnjoLi9GjfvHfsYmx9NhNVJgtg/+YOuQa5BUaOo9ba
BWR2ADE4ErNENcCx4/IRviwVCLFGKGpOj/zNwsLIFsJ502CTNQ72tb7Hxq+oDS4RPSTd1KmwaU3v
zB7zzShs7DaO2DBgFeNwwuqNjHqZa3R8DISIrysIRNO14cz8UPZ7tF8TBHWfbbOXadNB5eA2RlCs
Uq2RR8duccUcIg7YDcFvjQK22KKRIkIolSJjDu0bbA7d+ul7+c3eQLqUpU/R7jrlyvTvv70io93F
tW62oxMkI49Kfitqu3fkoQVwxUV36xE8xgw+M+o3i4GhUB3glSoz6mFlYseVbhl4szpZ2kfoqxQC
AG08pWgHEpuAcaibz05f57cjsqpasqrKAh7D/nVGShER5YHfQZg1CGMVTAos3wU5GhNlnkt49GBy
5515uN+8/F/ECUObJpJtTh/qt5uLvyuRFm0/kMd6bZQ0XTyTDnRrZ5+D0M5M12/H0i3eh+mUy4qz
P5ardz7aTcZyc2CEIZAWWU//Gg/WHDBROfMKfjcaI8kklOPIizXAwWg1CT0xE4TAuYd2oI2sQ8ab
qzC2ZyNoyelnN70CB2soLhMQUFSTHyyk+4NpstfTkFRYaYKum6tErNDNg9Z/epTjS+LwbSkap3cd
cpV9sFI33th5ss0o4Dj6wohf2zZ6Hwz6AaoWnNmZjtZOSDaGrtu6MNBcsDvtX1FQ2FrTVZbs2JgP
AjOKbt00k7NfJD/icYbehSCLCqp4Zfrb05epTPXQ3t1kbFMXsmqh3WDhPlg9MXfNG61TpwIj+BjL
9KEKsa3vdSLXMXiaR8Tv4Jy5aPwuWbZ4lDjlWD0UAfZOpz/I0RvJ57Blw1LRlRNGdDRhe89Mq67E
MXCsf6q8HYucJv3gRqtIxe0qkMbmzF3/9tIpRykECHYxDP3gEYeFGBOidGSHzEMXjbzrdIV9a2KL
OitsHc50oN4GTdZh2EtkTGPrn1DKF3UxROc+yTTSwUOAGWVw+gMvwgLmoBpCUI05moVVGJaSGF4m
dT3zVGkrE8TwWBCJMHjQFElLE0ucN+/7vpPo34mtYftXElqZM0Xn0SbAgZNDomqwUOGVpB5sAhB/
CO5WwskMBp+eyPen1XhO9LCDrzJpfaq/TXL/8/Tz149ea1Av3VaRenM44LR7MBFVz+wxVBSDIysZ
5iKfLQcEz3vO8r95Z0DQjZlGjwAs1Md3Z2mPj4l5pUdXcvUat49Ns1GlVx9qwKTaz2e3wURL6NYe
tGU0yla6mgR8xt+q7tC30emxxneuD7K9yFUMSh/D4aX1P/EH6KJLbGtPX9oh1MauzrVNC4mpYZiA
AeDBTBuJHgp7AsmcsFzr8lbi9GkZPwdxk3QI96qXIoUvYMK6vM/inSs4td7TXyMXjoQyRHxXZfeo
IH7yiludpltQP5vNqraeyYFJOdZmKxJhB3tZFCtjgxNPiQNtPJdo7BBYtSjMG4/chnqTVUs4rW64
iTVUlLdpcyuhhY0vCSXX8rcsvYT58NJHaw3GlImLA6YcIPWO9ty/xOqyqfHtvYvjK7VeG80FmLiJ
GfG74T/3wXNLtpD06fkklGw0Wq7BHD5EQrPbXQw/BmK3MJDq1ims3sG4qcsdrrdK8ZDZa/TeRXrf
fYQhMWw/UncReCuiIlzo+A/o/lP5xh+vKMcJhyjopI4LO3fo3XHMNrRd7t0KtGAp3Wt6Hd2D5d4V
RGJbFyigKV8ksZlKUbpnhbUTJej8un2pigXmLJPHcw2hyYHvdoGc3WyuCbRPIjobWL0RHrYN7atw
+EDu6rvRMqg3Y/ue+O99uhgIYMwvsVnQcdEhoiijK6Qg2RDam2xeFpuIthBps+3C7XdQ/xQDptOm
R3shzuzwxwsmcwqMWAAtyTJH3v1NQ7A7JSkCE8fPNDEjOm5HSRgSvJc8EXuDxo91/cye+N0ralL/
GgJIRxfKwYkiQoxXlv1U4/ObedK2E9FYTs6thl+o0P5ySOUrU5ipMjuTIh8sBUXQGxgDW4PTtdcQ
JBFCm+otlhr0Z8YP6HlCfs3L+6H50es/Nf1v2NezFloDhHdV3viVA8WMbECTfJYWK5SFlK9rrIvs
VaesLNWfK5VjiucQi6a0WbTts3+rRTP3h7RL8B2B37Pwbzm06OoMWdZIq9rbWrh1zXxz6e/qy9og
VAESzGzESWcFC+SquFPhR8Rzk3Zi4KAHzG6BFDJ7XmCVQ/TBRd6s0RTDeN5AFiC/lbi7+l4Edykt
peETaxmZbBiHtqyUYY62zDnFDwXBsjizycZTPn7UhGu4u4puVOuI4SqoNlK1tL3nsrzK/bWqLGzN
6WGby8z+WR0t6n7VjE7bXWrwLZCmpzO/WOpiW1UvBu2zW3d8ymIsXXrge6wKlVdBlmiddNsaES1K
oZkpvcFKJRZWq4DDzNQpi5s22U7+uBPb8efpBfKo1uLMKLPVAFHq5vTr/lSuszq2UKfyvE2UQUbQ
fhglJA7J0HejO7jOn4+mKOwx0JQFZ46D2YVUXW8rvUMET8BRqIPidQUNWKtyFcLGwzOjHZ/ogHzB
ogTG7zCmCezZv7gyqiSNAO/BwcSV9mHSpgiSkE7hjnGpN8w8E6O3Ja7/c7dS7uySrsDp653u3sHb
RJlMLWsoUP/NL1jkt2NHaOWZ30Rcb49DAdEEQeiQBlWdeWu/G0UAY5u4unIYPzxRlXI1ikgUNC4z
bGS7KUzebs8dwr+ZKHxzTTVlC0hcHO6jamy3BOt4nKAsYxmP5Ao3yMdBapGYWmJUzzy740JoGguw
SDdkY+rK7T+6kLDjpGnh9ZWEjKxDaWvLwGguvCyErGRqEUFkoSA9s7AfXiSCKazMVGB/UH+F3+2P
KnJ3LIweYRxhQC85BtVzNGrq+F4g2zpzgYcHD4ZiGJW6W6PsPmKGh22femaXAWsrNrrxERKA0GZm
YT9gaTJT3W0blI6lBcPy9JQ83LumroDg0ugNTEELX5X5b1MSbb2m4jNe4ZXNSouiJJwlCu1DKzUI
jO4cHG+tM0MevYdCYbe0DU47lNkc/Q/eQwKklAaLD4B1Ize3jVReym3gWN1AZrgULUa8M5E4qqum
KWDJj8qZ9+P4qRr0dE0BrkN1y0Fv/6kGMRHRUmRnZMIWwKwD8dwZZVM5gDXUo/3j9A0+nLlcLO8i
mzRgFbX0YXEAvGS62Ebkjtxf49nsOjIaNHyZpsRcy182QrzW6efpMY8eqsohdrKm4nmqtK0OrjA3
23qkkIVHJ/oSEhj8O8slW6mQoEGVefMZJVlwZgJ/QUO/L25C1Sh9AB04BFgAgAcvS2BUkpI1buJk
4mYkhjSyUUNeiPLBKmAawZeQcypGUorKdClsCEX5Rk4u+EMr3YzdaxQtkb+SyTLKr377ECr5knYq
xsAzA9MqUhPyiyELF53NkRe3LdhvU35LftMoD3wP+PF8A2MScpM1EU1fKmEEobgXY/Zw+uYeTR+u
E/9ZbWr9T9D1wXUi9tNRiEepM+TlnduV0pxMp2ZO+E87M0y0ZKeHO1oYwHCYOVMbBYaCfqiz6buc
BCUcJh0KAmdoyMvzC3uGxbxKjlf8OWJXNK/k4KZN9Zv/wcgKw1PcahNctv+ejEpgKkS0Bg4mTn+j
rUNX2RkwyVpfWiE7WiKSw75ioY72mYGP7zCXDCAIYk5xgBX+/sB4eUZEKIU4K8byapAnLTCuAKhn
axsO17md7KgZIbi33FfMiMFewFwP3paYjKXcqMfeyaBotsSFYFhlrpOq3xidOWB91y9Tu02vaJR5
jhlXmSO8c5jLFzS+//ZwNqUfCtrMZ6EZs3/NWm4ZfVISPoX/ImzvTSFLpAY8KC3VqIr+RA8WcveA
2ESBqCHRPaXDGmx0qHFpTPztcswgDcrRriZNL3pLsguJoBliIyCQIOLgYHbn05kS9VI2b+xiw8Ge
c2gCGx4XvTwr4CAs3eKN5guMUV4mfuYlVGCJlAAcubeBNoHffU1qGRUPTlYMdkFg9RzLjG32x/0h
HokxPX3WEZqU9BL270YbKkjKMbYAhr4KlJ6cASOpdzEHERiIChaw8ixrMsMpPeMW+zB8bRESn1nQ
jhbuqVkOjWByo6ZWE4fYi2sEdTFyFFDaWJqNgYxTEFTM9hG3Tm8elFBpPWl5+pU7nvnsxAa57F99
YdbR/euORUzaRlk0zliPTtNAex3DwJt7OrCILs9OD0YTg2+3N+mwv2J7mCgSDMsutT9clzbl2Eld
7ci32kf2g7VFfjQ0Tk+LyLt1LYLDF/xR+kiTOV0Po3QybP8AffDYxOE4mlX6TH4Yd96mTx0lcRL3
ujB+8nPTPzX2NeTOsFgJBWJgzYKNlYD21kMnYgpJc5W8bX2DqiswZjEWyzhjDy89BFR/mHk2EDkT
b57Icw5G/IzTEhnIJg41+J4WcxyxQsw5CwAZ0IeFQZxJ4YjUsZo1HqkVcjBtLWHLApThL2NpXRgr
N5xrBeZbWLlhlTQjaOl6vKkRb6M/vreeYJ3DQPBhxktrJV3Dr7f1le79TMWyz1dgz+OVzZGuJSl7
ArXUu8k/0FyXRGLZV7mxLMlCCec1mll5kxMDoKxSeT2MVxAt6wEMc1V5K/5SH5Z2uhrV1VBvohQT
vTn0pPC1Cq81bwsBm0Rdf+5fEC363H3i+/SqrvC3/LsAZ4kM4iSv4Up2w0Wm1SjSlhHc0uGjLB7y
6CNIbhNpDgyg3OQI9pStbKNXcTBIsH/6l+OZFfpoU5omjkp7ypYpW+nC7U8cKcYYKCF/1JGrgWlg
52KuWYA6GvaOSq/Bl0qw5AkwiHRkurmbMxP323lLd4PJO6HlhyBtYOA7rTZkKuIMtMCymbxnTqxD
u5KqUPC0DHo5bYRcyMVFuWuT5E/PBVy+CRUAzMfSBWD9/uUrXDDJMB5TTaq2Cep5xyyau3iEfD2m
/ZnBjtYh6nKAHoO9SZ6Wo4M1QQS+VVuVVjshrnrranAvXUyayJWE3TLEb17NZAiHoj2zOqja8eLA
uJCFBPuioBWwf5FE+xVl2ZnEQ4UYhSstvnR6qqpYmWIYy6qd7AKD6FkLBg78gf6aFFbEEy054PRI
RyehTFtksb9DrlY5aaP+nYyp2FK34eVMpgUmXoEEvhjULtmtcJtPz5Hju0YJweScKnwdM8lpBv92
rhnpNraEuBdOKxW70mjWtODmQUfNiLEDfKQue+rCM8f7o7JbY0yViLWJSmHY4mDXMpNcVHaFe+jQ
FLCyjX5lms22hTxJI0diWU3O0a2O9gsNDgVYtq0qlsop9eAqSRWygVCgRAF81NtYeo8lLJk7bEK7
obj/0zs69YKgkU3TULHlg3kYZFlbYbWSwcYc9FUhg8ZZPZ0R8nZDq3FSz7a3lMXpmS3x+KYy92QC
z2AQQdM9xIjsoLbJmM1SyiDInxWZt9Bt5FWMnegiVuTnKMSF5/SVHleEGhNmwjxphdN6FNOr8dvk
SQ1subFVxOWgb9Eg1KCMXQumaWL9u0lVnENrM+62ZN8g5G3UYpmKjqwAJfrjZdZma6b256xq4/d8
UJk2eaSZUaGR0oNrVl8buKvZMUq3IJm7BYK9gimMS7mDo8Xt6VtwPLH2Rzb270DYjQ3ZTdPIlmP1
wl20+AfOzcqwFl545nYfbyb7Yx28Njn4s8VyhstlIb3ivaXM/UaDBolpSH011he6GhZLuN3+mXGn
u7df/TAuyypLASgZjM/9a0yC1LBxngYE9JR83gxVM8dD0DtzfvvuTlLWc8Rgo4AVefCKeiPuqpI/
RdUmiFQDmTwLDfO80gvmwiCz9fRz+2bq2pDYYV5ySqU3f7g1hUNl2CNRVIhb4o/AjD4ziRzXVnEv
O3aOzC0WGTW1H1vWhs6jt6YVujn9EdTj3Xn6CAYLoKbbBszG/fvqlTQr2RxTJ2tfc3+C01PLp28f
phdujmZWLlvsaCUkYbWuvOmDBJeaRkDsj1gs1kp3UQJszBmiXJBRQYJCSM2Jo0tOyhpxIZWfnrlp
x3sFHxg6PxONoxe3bf8DN5qBvRO0WMcPpeu8LVCa6PnSJIokNoclcFWHAwEWAqfv09HE0OkvAwlB
xgVyN8yDGkpIbgILJYyc2gzaZZaHrxJxhbZuPWlJJP4ng2kU+ioAI8eag5Ukc4VetxV5BnZQeuze
ET2NSHlp8nxV0bf90yuDH2mDr6O4AIA6pBrDW5K70qfh0Xvle1lUWOgT10QYjpMqOOD8+WAT44xa
lNAg2lT7D8+tGr+WYkE+h1GshWmuDFfHrZX6dNYH5ufpwY42I521gi4C9Rj7rX74dpEzAalNobWE
LTigE+mm1PbiLcV7gpCKdpP4nXlmlVLOjXmwGUkJzZo2AA0RLtyH1oxWWY6aK0obGS9VdGQjwoMA
QV+kYKqn+Bi1+aq9jSjdcRJ8GkcOZ2Yv6TvLFfEs1awzvJWjt4d7AlkAnIaGkSkfEtX6oXFZ//TA
4RRA3kGsxddq/V5k2EhmDVZKkX8j4i4/s8pMj3Vv8Ybco0+4PMNOZ9jD6pSMbM0j1A60UXI3MRax
hAOcw/+/2qj/OYoADdJMC6Y+ePU0kQ/ZVALukUc2Hnrx2M+XhLNB7CU1ZkZC0m3FX72ntXlrR56y
HqQhdBpb+VlFzTP5kDvfRwQjdWO+UX3/jYU333Qy8vCcoKSq1MIzr8H+JvrrkxJdRJEAXMc0P1hN
GkzeOpcEV1BJ81KzE0xoXUQ2lRducs64+O/4gXcRmIN+5vEr+0+CkVUgdBB1ekCaOIbTyRHVG9pB
vBNBvQ57E2uDfliXRfzlGaeuZFjRlQGj2FXIohx6fxEMuyTbpEZZvnrd+Hj6FT3oLnx9HtMGP5m2
dbiTxsGG24dSZ8llhAZbN0xHK1CTCjwOrXJhV6hUvSxbjbX9DPNGniUR+PLp8fdf13+GBzTSUXdQ
JR8yKAPSk9s2ZPgWD3lnGPp7qa8QE8g3RYUkumqJUj494v4L+K8ROaWhn9MxxTx4FfK+MQeaCrwK
KeklZF5bWI3NR3J4MXwctHXRWhvNtYxfM+6P9ET/PUXi9f+2xLtpx/qvxUcXb3UbvP0uPuSk+S/p
kSr+UjGlglJONAXr4QQb/tIaqvJfgMyU81Odoehi6q3/Iz0yBGl4X1AnB8fJx0v9t/TIMP6ClQ8t
UBVsclQKfyQ8oqzZXzdp6X/xGxmdFD1GOlgnot4aJqtC0seIR/5M7Np+SRM9gPDrNcSJkzYUpW3B
yuH14sUd4wjzODKwLuWiKvSlYsf6o1mOEXnpilTC0g1NmC6Dlo8r+KwD3SUa3/3cCCJLXig4pZNu
pMeUo4RMZi8ubaNmEQoDcyC7x0AZE4NWLRaJFVlE/cBZb2bNIGdU+wSboVOPcHCIMBG9565xCCsJ
W/jo9ayUVomh1zVOnWSDzTyixDrW2g5TJKH16Op8IyAJl94Fu6JPNTIzelcm2ZSgrGctFgS5Qa1G
8F8NRZkvSI1AZqHhII0QoS/6GfbROtAra6q8VrtI2roK8mgDS/mb1nbTz2r0pS1RkonjtkX/A0ue
8tbFWhu0a1RpFyTErb4lUSaap0FpUpL8GgL/ajUZrgx1ADHrIOQTJdEb2Co1ub+x7ShIlkEplJch
Je9zbmI5D40MK//n0seF0MGxNn/rowrWXx1JKpplTRbgTppJ0rXfSqUCSby2fpadBGA81r6OrjIP
jEsLg9ApeD6GJxqkZfPpG17w6BHj0C5iKE0R/mA4U5Ns7GF0G8sd+Qq+bY3bcCi9hyHXS6Imkm58
aoMYqk3a+AZ+DKIasWvwiJmex3XlPdZy2NNnSDK7WJWtkCFxg5CVs9zMunobVPgwYt9hEL2exj7F
5xApcj53x9TadET0YTED5v+zaWxtqxGXC8qplLj+gOI1V9h0+7jeqFwOj1dDpKJ3bm8s8xGD3CFR
SdzGix7eQeQGnT5X1IR44rqyiPNLyzov123WKM92Leib9VaJeRFZ706TkaO2UPImQXmmwy9wZLVq
LppWo7UXZMTmzloSS+H/mtbwTh5K+qwTDsecEVn/rucyrhaKXkscUnTdpz3X6D1IVuMylUpy2LS5
2qQpeVYS7EYM7otbZCDREyF1coonjhH9JANCqvG+t8yHhCACfxFB80d/X3joQ9suncIAFPu5Jh0q
IjQnNtv5YE2PPutj6G6a3ZRQ6LJGetKHYorxixsMZAT8klWKIt10Oq0KULjKEZbNma1yEkv7nAjX
gsgFfDRVDaKUWvqPGBRAQgn10C1XXpnbYkbC4fhImi9mccGg4ldcDxVnZBJ/wTn8RKVxLUV6E88T
hDVg0WGHjUgYdyHYOh3RibdQv/ZNoT1h4l26NLVGTMZwFXerS01ELUQ9LbKSFcybkP5RggRn43lZ
U27ouZJmVIExinmi9kaNiWodhNdDJzX4CVsK8ABZyjxzhVN1NcfbFgfYMrZH6FSB5XVOWXASX0ki
Jqgot+0+nVxQqJHJDXDvrSHjTcYfvPMdcgvbW1GKTNkGkh4b657s6+6uJ99DeQ1STU8WFgbg/byP
FfxFCujWzyUTQUds3aE8S0qNgEZ1CHEBNYUyhGKem2EEHJ1XPKDrgLxq99brVIhdvitVraPWpd1d
YJCmKSsOELp/FWl28FnT4G1pPtitzdJDrhoeQwTErMhnkx8RFZHqaUd5+BFVvVUvO9MUKlSQTPPe
sYzXX8ts9H62Ta39LP1EJuk2bfTuImja0YbKKsuPKR7OTpazjixKU5GMFX1tBNOZxjHC8FuKBiIX
vScrwZT4olHkwFogEayfyKuMcdLSS9RDQd+TvuD1hHLPDCMUEQbUKvw2zVVN71YdkgXoXU6MT1WM
73arUOWUBPoS8WN2TePkwhgJdkoD5Nqm7lXzBg5I5sSyJRXIk9oyWqmx7G5xsU6xuoiH6qnQ4+pd
66LaXZRZUcGmczPQTZd4Fnh0tZQNM3DdKTS6dxtlYflmFiybUfadsomVcCPJkvWZYytrYrHuasos
JF9r2Limb9My6ugqzgPXzyymU4QpstALayFgNbHI5HkCxdfvcZkij6Gr12Wqi2cYDtAWJRS276VM
dCOLR2jKTqlKbbUFvKjHtR+QNbJps7z+qGjjKYB2xXgvkXx/X6EERpkuxItkZYjxEz0cV7HvmdvR
Lbt3o8lwm4RtoM3CqnGhEqgEeeBzfV/qor7sqir5bIrBFiuZ3JN1TaYP6ydDfOShkX/2Ui8jUOKU
zGbSxXjbKubIToaHMkFvRez1ryzfFrwepuizAfDS3Ut0WX+MwqyfoKNALmyDvrkBxyoxxhrd7ikK
pCycE3FG3g0PyFhZCc9l5gcD9iCDW0jzQfYHUpYLkzSg1AoRtrnRoBJOhxAO24K6XellbJD2Efee
gyNJ5i58I8ZLqEgl3LZUWbZf2jzxrYVO9sobZpBkeoOE4Ok0QtCpkMgJhWiHvNdgA5fYJHM9bblz
iT2zV0PYCowLUrj5zpD6tDHJdOmv/dIfSPSKFOjlHqGTJCOWHNDnmeLK2PVWZOXMDVJqgjkmjoP5
C+77/1Xx/1EmIO+/roov3+K3oTqoi6cv+ScLWrH/gsAHg4+D9Bez4191sW3/BQ4GUqjRzENYP4lB
/y3Jn8AxFIVs65zF+S//rovlv76OOwSKUS0i15kYiP/KqL75dYSvDv78u52ssV8WT50NDHYnEJBf
OcQeQICEfLWElOXVSm/GfC2MqYbyzABfCzdc/3Zb/hn63FDcAUQIqE5VKqx9wMpz8a3vkROuOg+N
Ta8FcIbxvXewz/fPYM/7oAAGCFwVVDBgPyp9fA0mpPa3PoYfsXuBTlQrWR8JV5HqYSXaIGdbs6pl
prTqD7Q8xUXclvkzMWjRw+krPQSjf43PIZwDja5PKM3++COu0yoC12plFVJ/N9qEDGFOHy6tSHMf
jCANV6NbhB+pOkS7MC7ddSEP2kxVx8w580n2z8j/3IlJ+8F9gO94SCgp2iZvJJXnC5iE1VU95vWt
MH1YaL6ZQOFO0AAOZu7vfFcpMX9Mse1wff+H28l47LcDmfJ57db3kYnpqR/W0PnqLnscKPrXbUfE
5+nPO82B/8Sdvj6uZUECBWrkAx/R+40+iKOwH+uVPZRE/KlUsLNaYIZghr21zUgyvT894Dfz3+I4
OLEUISGph72QIFLtvvYYsBltd5mqAg6BiwGfK9XncG91HzD6dXFQXGyB84CY2uj7s2Kw4TzLTcms
kF0MtpI6DTfE47W1U2tZ8owdT7owQ4EPjmYrCWnM5SjuYq0O+L+jll5HqmgJcLKTGrs2/NCeCBQk
ZkohwXNBORPDgdBqfUspBttJ00ZtIQ99ky7Cnv1+7ofEOM1aeN/JmUl2fA/psuoQH3V4vAJscv+6
0jhovYF0oVVUBe5MIxR0rof0Ct2RTKPTj+vgFM+LxVAmlAqO8ULok1n47y92JbU2RPKM+RG00hUn
D7AsYOl25pJTc+3juI8uujXOLCfHD44pAqSBd4mMbv4Q/faHOjAILapXAGzU63JtzXWlCZanr+1o
lElxRoITkCvmS/Zku/T7taVlMDLT23I19HK3rXrDdij5tDMP67tR4JbRWVYtunKHrIo8rXRSeUWx
SoNcvbddotfdjis886AO0FEmO1Rj3t+pvwPbmFbu/tWUSpeEYSHDg6owVNhopRT9hCOgNnNXNut7
VQlQTPU+OlqOa7S85kSPmC3Yg8BqcYCeTsRe49H75IDSICGremR1p2/4l7B0b7WZ9lALswDBvBXI
L/c/I5HzhAdTeK8aiWhRRLHpJu/+g7Mz240bV7fwEwmQRI23pRptx7EdO9ONkNhpzQM1k09/PuXc
xOXAhey9u4EGgm6WJIoi/3+tb/XOzzwhIETridj3FNif8Ix1F4cGj9vqH4sAIpU3jtZVZS3OFeFt
8npokuAC6fh8KcQS7lHTxK7hrG3Uc6aAVRG7ZaRzfVh8nG6TE8MVbDqg2AmVEG0bF+b4m2/WOh6F
O+YdfQ3bPe/9h+NgVR1JzYe5yQgSad1oEuOTM1Wfu0IhXB6pMziotysbyZe2sHq59+8/j/N15Pcv
oC1IZg0tVNoOrx+H52ZEtkuvPkxDU+16IrbAlRKWxQJoHd4f6i83ly8Mbxn6Ecxr50KqvpRkfNpB
dcjIQcEPbWxSu2wj4n2ubSn9C/f2/CNMQRzzDWkEq5+VJ3m28DfdxCHBVuXB8nMMXo4BIXYYLbSm
1Krl3RAoCP69J8SOgKPpfxgcpSNP1LV9FzzG67saBPiLh6AtD8IpjG06jywpQYXRyiahfIdNoo+W
egDDm3ujuDSrztdrrhxtvEcrlMlFx+RsFUgUPUnTkuVBy8D9YHlpsZ8CY/rYJljRMOirz1ludxfm
0ZtBUT/RhOXI6AVUCcTZPKqtKUikQGyYz9Z0nJjVa/IgnPC5/hUXEOA3yeKq3fsz6s0zZlCSmihZ
w7iCeLJO7j+2nHE5hFaRmvZhGfLgpiPJ/Mgp3T4qlxBAVQXWIS/r4nmujeqCV/rNa8PI6zxmIfPZ
5J1bhGaZh7rt4WMro6bYSjGgDUUduQ31ofev8fzbwTLp0EtnCIg5AAXF62vUWZ+0CNgE29qWAm4d
AKAaFnnh3fz9n/lzWV6HoZO3RnRgV3tjCeoDTTfNygWqxljuZ/KFyNK00HolTdlFDukHV2OpFmIq
6/ZEMBjhNzZQIlPDr6nMobz1/Rha9/vX/mbFgNljw0hgowM6g9f49bWPLtnoYeLZB6hR8aafUXiW
BsFVQie7rIAd+v5wb271ugVm3WcfsCpO/XW6/TGddCHqUvSUf6ekGPF2KFIdpn78128MrBr2vmKd
QLSTz8kLEFYmT2aMIiSxPH1I2qFJ+M+hG23nOExYBP/xqjzLx0RCU4f/YUc/e0nY+8hMa6c8tL5V
HD0LNJZqcYe+P8qbV5FRVpYBEQTIVDklv753+VQnI9L68jDoZnlptOXdyL5qzE0eeNmV1ydEYSS2
mdGYhSX8/tjnJ8+AsVl1Vo/M6rY83yqyu57m2VugLvZTLDfj4JPilVv4EeJGgLiqEheu72ppzewy
QR4ON+7u/Z/wZqauP+H3Csji7Qbn+v3B6TWrj1UeCjYl98EAwb6Nh4oOVbDSsmf7QiP8zXLLeJhI
uFqwgkyos+U2a72AxkVTHqqMyLoYY/YGl5cHRNOCWp8XIfXldDi+f5FvFr3fg66chrVuASLi9TN2
fBiawhjKgwp6d2uKdnLpw48gekVjyAt39Ky1ToHybLSzrflqEvJE05cHGYew9Rfd07OxOliaRtt+
bjy/sq6QWwffnExANZu9sc1PBOsWF6767aOlGypwJ3tYFiFOrX/+x6ow0YEw2DyA4aUyjVgKGLby
BO7pPt0ZlKnfv8dv1iAasBwTPKYypy6+bGejCVOpeWjnQ5yN/r6mV3kYK+uSQuvtcr/S19aSEJ5d
Ciam/XqYmuBtI6egfxjwMAMbtqxw77Rq+klANUVywt0KKhFu3h7LsQ4wRw2wFNuQHRyCUPKjN43Q
/uqWKDhF/Osd4DzLtxUDLngWGJivfxr19C5N076iRs9tpvcX7Kd8Ni58Wt68QJwaBScaGFBUBXBq
vx7FkQFxYy2jDHQj8GRiDsk15yJH+aSOdN5ny6Ci/o9XhtOMuhQeM2c13v6OkfljJpGpXM/0FcdD
wH7+axa79S30n0unwDczaB0Fe9fqZ1pFGmf3j+B0zjD2mvrajuGJ3na8x/ruXdgAvb1/oGk4agKF
QHWJwuD1/WMVSM1FmuPBM0ra4aKUHOiUfdu5LPdsL4aPWhaXEBF/uTTK9OuaxyKPJutsP0DTo2mN
hsLRAMhyW5VreF6D/P+fHxOnZ5vmroVMgrPD60srvcww+Gs4tCZtjQ3WVwxoVu4/vD/Mm9WUrSMK
KnRsfDDpNJ6tpvOUDGnXTDX7AKRsKsfWKUN33Fbky+/fH+rtfUOqaHNFPmotBHRnD4s09KW0Y18S
xuTiWE0JT/ca4/l/GAQlCvW0la99Xv+dCEsNktqTh3kSATqONL4Jk3i6sHv626WwPLDvD6nio315
/XBmt05Jrp3loQrz8JgG1HsXTp0XTjNvnw3qMnc9vyGWdXmLXo+S5u4k5546QBmPwTWF9YIAYX+6
HadOXpgGby/ot/5/hVFhikOy83ooyxAqTYK6OWRWp67LrlgelQFl+v2Hs96WV9t7VKvr2YxTvsPt
O/+spOhVV8XGdKA5R/6uHRjPxVjFaE2S+YEEbXVheVhn1OvxeC1YW2F7CdBW59tBP4n90QYexjs0
VYcu7vwHt4mRiXgNiUfGEoRXpGrm0ZxW44Wt0dtn92roN0czW7m1Qh4A/ZUDkyrjbjsQHLtL+6W8
sFK8vas4ePGo0IWlcv5mMnpuUbtVsq4UBLjf2H1lkQMyLr/IgHGOwHXp9L7/GN+uuq4FJgydA9JX
jNLrZPrjC2LMja1kSX5q5mnvyuusPNigDfN3giTE6zzD41661aVz0e+l6NXTpFgDnw59vUCHjPjv
9bAy7mKlyqo7EkpKwl0/V+XXEunWdVdMhATmSZF+1WSTBhvTY13DFymKZU8zZnkcRS3py4eJfnAN
V46bGkkKwaRZ0CRHUeGbv1PSUMHeKZsOXUgzuT/qVKFxfv/OvamNMuuZkWt3DzUc1ZGzA0qD4ip3
l5yYasPtPjmqTeBrliQSs+BWxMQFNl6TIkzpASDC6mHtwmz87ObTGpE84VuNGsLZyZnTOXwgWeUY
Zy/8xLOni5iWms2KwmPjx4bzXAAc1z2/vInFSXppC3tepZmzsfNSPcZd0vyiVJS8iIRsbnK+chtH
nh22xVaPhYXrE7ENnlArn+WGg4FhgdK14/vR9NWXBqOGE3VmCan6/Z+MA+zti47sa12LqR4QrnA2
I7PYqSGk2vUBGbsHr63ogmrn2MXwIlFUY3Rtm7ZA+wDHYJcbi/1VZsnyy2lF9rOqBwFcYejIXKrN
GVJFXOe13DmEGJtRziKWgzCa1G1lukQjVar3h51ZpkRFxx4J01Eyu2URud4YX7eCHS1YcwdHIJGx
QJzHoGhOxeIWu2K00OC1leF/zkeytOzE/WLGva+isC+nfdUHBmq4hLTnwCkpebgZmNyoK0yj3IWT
Ix6LoNXEBTcaK1QS2+hCspYS9kblHqX1BqZvvPFcPTs3ygUoc5QN+2cSQ+zszunN8WF0xNyTHa/r
576W8ymcqE9FOux64F2TO1b3MqkJ0669GQtpzc74ruFIP26bxk3uHKvKqh2CpFFcE5NM4E1RFMnO
QsvwdVYU+jfdpEIL6NXULfsmb9LbEs8FafLwDqp9XGbxYeoLAd4ptRZ8uzWAKWNbm0hetp5PNPXN
Wisl4UFYZFGXvUrbNWU8diOWlmIlMsjgx9h2ZkUScjlgaJwoSaU7p5cgtZNuCJxoRjL2bXTq4VoG
MwU5B9q4Piba7z5q3O79fpxdkexDWzuPPlIqFJDBUnwW+Wj8MGQpfgm1UBm2OLSfVEz+8EGXYhl3
HR3TeeMndftUkmZK0oR063JnZwPEptj30X0LL/W+GvGiqv/8CSFVTDCEHs2DnyVu5A7NLH+YbahR
CYrRCJ49YB9fywVl/H70y0oehgWY2Y2npgCXUpWQ/aYoYQxR1U3hSsaeCouXPgsDBDdj073ESksV
STEYJE4stTOgPfJKsU2WYfjYVb2FV7oq7A+Uk8DKFbnAW9ZbEjutqdMqvpkGJDOEqqP84lg15kQ/
0x0PoBnhCkMTaWZEdHlKfDJzNxs3aMisezOBjsFSUGVEj8pMfaWJjbIlCdPl1hlj85OycDTtMhtW
EPO/mj4lfEJgoVXFQn7eOAwEU4CAIjSjzdabm7GPiqYAQycAhqR7SeLQ+N6ajfGSlrVvb+L4iaMj
5LUlyKOOquTOc6YCPeKc6vsxqJleEmEW6kiz8W7qTtd7AAPFvLWrhsybuHTlk9XNuuamu32FsC/z
HkboNR4VLys+OK6/6L1hzmFIhnvAyZrtCIw9QSP1U1dYXcA9U+2NFnlY7OYmzdWO3SQug6XGWbKd
sxEgiGWWy6lga0t3xkyI1lWjSgx6+o3WUBNT8jVykT8y0/K7IjEa4pzYYY+bdmqoRDWcL3+goIsJ
Fe2ZVdECjvP70sw+GrXGUnd4IElTVL2Ze5HlzxlLU+Km1/ibiANOMvRUW6dgWSVJMkibDQB9ELg9
IUDtPkwL9ym17UFszdYyvvax3T732m7wMJtw5p2kGmU0u42DrJd4edYrPqIrucCJD34Q+8TYg18m
Zdaz1cdhsfMMMRg3bYvqqjhKYhXqT6WnZziRduYwTaYBkoGNcdJDytdhZ7OqSnm7vGmy+pM3V0hM
C1/ADfTrkQyoWXfWU+NnfJGNWbRikzhVuCtrlGD7cCJmfKPRyfTb3qd8yN1dNKo1JFMdPqtl+sD0
xaKNLHhuNxSCY/eK91XN1wuN8i92YwzPgk+cj3/O9X/6WRFCU108/QlsIIS7EF3VF0c7LiHfEg8L
Nv6FMMjJE9UvE76WzSuR5MTV8jSNqHTx/hetyCs67m73nHEVPrLKnED6sa8o841KueWuCKVRkD2W
93KziEk/qixDkGUz9ertlJpSb3tRdSQ0pKPZAl6pK+Dojja/lsM0i5X9USRbQ82JQ4rA5Pk7Pv42
MMyx54fGVtr2NLpFedemU2VH09Jkt4M2Wm9LOnU+QOmQDVQEylbXc1CzP6tjg0+YHeTS+7BkSBDr
TZIP9j7VqccFBJkkQC9J4/hjsxRVvbPn2l+VhyzEkWhnSvA+CkdeoUHYV2FrWg+epfxnXYaCpIoc
ReTGZAdT7Oc+HYiirC2/f6q8SqhHUXmT2gUiYU6NVh/8V4kw+czKLszIRMCM4ihbpoeeIgz7t6GP
AW32sZi2OQgGASoxtW6cPuimaK5StNHdwtKCwi3gg1skC2ucr7IAtIUcsCmJJCwAFfNVg97bltY+
tHTfbbJwgpGUJD3ZxHgBAisKvbR56UuKS7u+JXb72hkg40fLgptoI3Xq/GzdvEbrjFI3uzMH0/xC
X6T292FZEtaBKrQS1w2KmfyI+6EmMozPPPLqqRcmWt9VyhgkxujcpLWo9BG/jmlfOEnZ9usdz+9d
GqVJYVEEpYF93jEdlT/UZgzxVDF/PrC8VT5tvS4lpk46AG4KSU12Q8eLiNnBxJrE1qOBU1vP8yO9
eAKNnaVls1FTj0fqivwCPekQBB9UmyXhFhK8Y0WFKP2fnRF49b7Kw+VjrZCJRnYe8hl7fwu3btD+
2Nv//+WsTZ+QTjTWurN9cbjk6M9l45wGNx5JlOgw+A2zuFCBONsm/h6FZiwbcNR3ZOGcldvcOnRT
R7beySzZIzgzeSr+VKSnIJwvtT//MhSnMpdWNudpGAJnZ3csT7O/ZIl3imcaHxtwdD4+3iBgj++w
rX//7v11MOqnGLg4lL3R101ysmRbVN6JM7RNStSq2VUdq4WL1/Z/GIqrQobj4YI77xspk7auagbv
FNhw1mZnMbeli8OZ9eWSlO/sXLs+LYArFOCZ5hS9z6V0rRSdraXvnHBbFk8aQOXRymwDWI6RIMZf
3bbvX9tZueD/B1zVg8As+OuchM53sPDxE7qnpVRf2T3thqJ/Mujp9kP+37xwMgtVdgkF8PdBASCu
0DykVGeVl7kLgxJ9nnuKzSC9lrqfdulAvHiOr3Y3Jgab28yEXzzGzj+Km35fL5OUuohLqQzwyesD
daitHutN657mgnniDf2afO7rC6/228m51jCxc+GZpBjzJhNnMiAT1pM+1fiRto0vzW9rTSZK+YBc
eA/eriK4vTmysidAZcdDfH1BWNjrYs6MBXUjpyYHesw+GKYv78+Sv1wPhHIqsj6MYIpy68r8R/VD
6axs7d4ZTkPRghVoQ5taZht+7AchL2gizxskPCFQHLRoUTTQZmPI12PFplO0qg3G05QP6VWM6+uq
LuXqfxiMq6U3ljtfkV5n+1ODkD8Jj6UTjo9hVYynYfGGI80/959fEu5tgJgXdQd4kvOCcWKjjrJU
3J0qj6TtShjW19ozxg+tSxB5qXFRjd5QXpdF4P7zRKInRbWfEDF+gDhvISdWnYhBtdOJneWy0Upi
hcLbug202R7ef8ZvJxLiXQb53V9Ej7ouTX8847ZuENMHo3MyF5uNP0oFWA3JpbX0nDfE48WbSNsU
BfYqITmvaPXhEBet5N0PSzQySYLby/MMojzzYdlT7LJPlO0DAFy+/ex1U7wL46Ej3mJsrsxwLKLV
MXbg5I7RY0lR+Lhz9rRgQYG7o9K9K/r4oFsLB5tHtLnhucbOMsF9XHgu6yT849u9CtxXgRHrJS1Z
4CJnL4QlJNSqZZIHW5MM7waJ9Un2A5tqes8Hx9FrVGM5zxdSP84eEbQaxCJ0uWlzYwP2znVc5jRP
nPKQqlcgeraiyjhWlWZ9Ybb/ZZTf+n2WFDqh0M5fTwTfTZelsP3+aNazhSCZo84RyYZdX7iHZ+P8
ngnEQmEUoECOBOZsKR4yFCaDSJ1Tag7yV4vJELh5Gv56f1qflx9/D4OoEAIHaXWUUM82QLMseySF
LtHJiPWzgytjs490J+zhKranlJjVceXR+DHJ06IpPwqONxYuRsUzrP1pzCNFcZICKx/m/+gQgcp/
/xf+5T5QqF/7hRSzOdeezaUlCfJcUzU4OSMWl1ZA36+VUx//fRTCTLkDtNIhYJ6/3hX1yWD98BVp
n2wpzgtQNeMlpeHba8HcyUrJ6o2Skx7l67lD5kLQIRYWJ9yh31EP0OGta4EI5F8vhk0ftCjUw1Ru
0Z+8HkZ3oYVrLhGnJu/NR3sw4k9hHl9aq/52MXR0+T8+b0QmZ7fMMcqFkifnGGQB08nNLbXXVBYu
PP6331aX/TJiRXuNsQx+L5h/rLtdOwXZVE32qbIq9za34uXOVQD20CqNF5Qd6235Y9XiVUDPxWYZ
0R6dDIZ7fduGzK5mFcYWwpw5DbZ4Iv29s4jliLV1uC3aWOFJHFsJ4Luvh3+/TuwpTHPU82y9zv0A
yHMGO2047oD6kjf1BJUZHpa68hCbRe9Pj7/cUjYpWO2R77EzOt9Fm0XvYHNxuE5NEU1YXbyZUoci
Z9FYu/eH+sscWfNzGG39m57l61vqS3vudJvYJNqG+dGaCHhvjeR/mCPEQMCv4sVatVZnHesylo6I
F0ecknos91xcHC2TidM0Iyznny+IoUjFYceBuuC8zWsbY+CP7NFOyq4pWvoB2QRNvFzYtf7lCfH5
Qi1LbZLGlji7bU6VtF1Yl0x6HA631KA08Zzt+MAyfqlVePapXic9Q/2OO1v7yueToU7DJeuLwT6N
3pzfZ5SJi40y3VmcFq8ia9zplqesmQzzwiT867irHmSV5fmIgl/PDLPUBe2gzj7Vbfqtoya+MSZ4
o0v403FUtzGn4PH9J/fXe7qybNclkWPV2YCL64yhH+c235GwP1CQpDeFmJ3sweLfR2I2rgeodd7D
zn99adM8ltjAMwHzZrTupRtC7Gv88SO1wH9UZcHCQH9KEsAqKvdDMrRfD+XPWENtJtDJnpMFUbHu
P/ShNi4sjG+e1ToKIl/eLcZBePV6lKAz5KBKJj1xlQtQAyXbu8EnQ9Z1auFtSlocLkfwtPz2/iM7
tyGwmeMloOS+nvg5B5tnd9KyS7/CtdqchmnyCUxCM/4YuPX0ZDhtN+4Ktw8osk5WfhxMN/G2lQkU
9jpIp4RyZd1hHHj/B61z5NUXgqoDdkLMMpw1KBedvZcNi5wZ6rEmsrTUUSPr7HFehHlBKLDezvNR
0KvgBEUgQufy7KEaS+x6iZobgpHCeGdUEIXU0sR7K8mfynwxLyw2f7koPgP++hlffafnkrtALRNM
Cl2dhiHFH9mKcV/K+FLewJs5hDKTPRxiBIezvxCvH+X7j8H6fxnX2T3CUMSUWLOGVkHm2ZT0KisH
d5EeJULBz31c0RtJTXP8NU6F/EUJXZPkFHoYGumP9MOmcsKpjyraAHd9MhtfZ3Y2TzNe0P/cxbOq
CHJH0RGXMy/xjk+V3x9SIAfbtq5BqKW1YwGNcye6P21qjaBLtCk+9KpR9bbI6v4hnGhPRXIu0zrS
sQncxJR1eyUaTxdR2zoU9GE6Q60os7TjX1/AYQHvLqi8hwm8gkPiNfjCOy3tmDzERf1YfGi3GLWN
3Nw19RjLqJvLjvYkPccf7dCqGJSZjsUutJwJHnSVIngIjdh6cQGRFjuIcO3npMTbEuU53f3NFJfi
azPMhynLSHSvOzEE+6wMAKPBjHEfWnSXZYS1aoAZV5guUgTLKGG8AQ6ec6HVw4LAAwlmEBBuOKoy
KTb2mNC2mHxn+oSlNkiBg/nQqBEbViJSqA1P2qFMcVDY0R/qEbXClo1eert4WVPuyrlnLwUgRDxX
JD1viingj0f8MEnRw4KIyxhb40A1OtKFkp+0NQgCD7J2ZZMki09jGrjGBwmfot1YyPrkxsy79lPf
13h4DCLOvui0Ge7d1HD8nZHnMHe7RLnhpnW89qVJHH2fxlCUCRLIgCdU/kK3pHNrYiEos6CsoOVI
QVwrDV4GAok6Gqk1A6kYnDAa3KSMstRYCDXSWbLNR370NmB333FScv1vYeKTCzZh81ng0FXwbKoO
BcGWrUV5YxQKKnfbxv6nBZzJk2gD6jJFP4xfiJZT+S4YZvtb4eTlr3hA37DtMzf5njhL6dHSz+ee
exR7TNDJN1a3A4CZaMJqzNismPkGEIB/wshmGdzWtPicTNoiXG3mcIc+LXB2qDymjxxSBuakx5SO
2iFn94kluHlpGqJrt7mZ5TwEDnlHsG7Bsyv0eJ3a3tRuFzFq8lg4SYWRnYbOTPzfXMSAFqyxOnhd
UC6boiWZi06wkVCLCE3NrHLkyibKO/unWxtLtuvoNff8S4S+R5myJovGXSuvhliDUlCEIF8vomts
oAUi+BFo6DFDSPulmcpspoKxFC5VDlzKu16hOt/Wok6/mEmobyy7puGRGslwr7xUfkFFgIBxLjMk
Gsk4LvyieoFgnmhL/fJzHabXqm16h455UpxohU3AkigH0UybxBJGkO4S0HGm+8yhPKDVaJvzf1aT
VuBaB1py9I5TEGuVZ/QI8vhifTXCUP+081i+1H3W3Wd2Pj1VfMcBnRt5/a1oiuHDIjE9b8JMroyG
bPG/hDjCvW06oTWKSqOrOqIK0vyXXySJc2gcs7KvCePRX5IyNTIaSg7Skmap0T8kQxg8V2Dsq50H
DurkNTSHj5rcmOes7Gghm3JpIDCJzLkjSn15mWtBgx9BkXwei4HSXTo78HWsTN42tauLnSM686OC
dpjuaIXqT7CkCGMwbXpIO2vurHIjE12/9Fga0sh3jaI9uMCTKAoMKINgwFBrRBOGlcwEl+NujB5p
EjGHAWbFJvE6sXWGyueXx2ogcn4CJr4ZnL6lgThmtQ0bqfdp8mH4XPhnFXy0mdEd66fbdxFdkwHY
huWoj6q2mqPQ4VCuBvXS3ULGEve0dK0UB5/MXAJVuJ7rxM+CZ7sx+RbQk1thGU5QkS1klswU25V+
tZuSUVY7PekGeogiWrkwCmkdG8/hKrSW6UsisFdvnBhjbmS57DnwrwayjYIqxU5ti9r+bLeS/3g8
uMG9GzYOS/jYJWvYX8z7naa1BlgvWapduaQ/iFAyn+egaO2NDrPkQ5iYLmnRhrE+G2NWq4TN6cVW
wiZaoqbvZUzrNSeXsEW8aX9O2qJn9XK090XOyBKO9GKkuQnNyftiBLwam5AiFV1nHdT/dX0ZLzuX
TxoYkLFzs73SFnoE+tf1t0As8lpWpDzAhCKY/OQoXfSwzj1NDJzVlvWxa7rmubT9jKkHcuFbM9cl
6P6xR02YW+HwG41iuRs0Hfo295T/Q01dkx2mxXJIaQnHbDu5mnZkSrPb29S50f/oEJo0OJpcF3y/
a3zPsQ5mmyVxvaOXJFkaqTnPfw2mwUtIiyCpt45ZSP+IHif5tYyZ/Lr0unZX9ldO566wcwFIp6H/
WRQl2QnKrKdv6Ai4iAGVWrKl0mZZUSbB1VxP/uLy4Uinvn0sZerZR4qswtg6sLemba/4gZENobeM
nLrr/IOxTJh9UYJoNHeBIz9SMistPPgembgJ5H3ztMYRllnUTE5hnzj9kNXi+TIQUaOs0Xz0Ziub
jmSgF8W2cJLgZbEQ8m6yOuXBmomYOIkPhvElr/JeHIBrATuAal9Qqg0IFmIuNfFD5iJaUMvg/3Km
evkVu0mCkIeILrimpd+TtEgnON5opDokAvK8yIpFVPiFooZ9b7f+8pUfob46vaMeCkcW/yEjCH9N
c8lEG2jPXwOL54cYTdDsRm+BATSW6TcDmcR/1hzomerH2kies8zwt8aSx7/muC+eika49wgXg3s9
Lgm7m7wxobG3znz0YXRVGyqQVBrCDrLFdo2eoouVCvK7EVsisYMhZgaEHLriu6yBQ30g/qb7xCpl
+rtm8kbUSC3d2R1hjEOx7adRv8DvGfsDUumpwfff1eGm6ms0OLFTyPgwermDpGJO23FvybD2Do4q
7Fte4Xje0lTI8x2dXvVCqI2XHmYL10mksdM8mQPoMUATmqjv3PHbO+mW2fc8hhYHW0jEyPNIAIbq
RrdlxC88Z2TQ8vH/bISI/7bBQs3NG0HVRUsiqhnTBsIdsorH8iHvq/mG2PbxuRuQAHIZCrrSXHXc
zy7rqyUS4bIQB1IFscl3nkSJebahqMVz3YPygxEHOdqj4rCrqUMTnQ3Jp6cu3Cf3UroTohICCO4C
5n66KTrYAURRE5jLcRpl2ZYtIZBlexThtFU+vLKN6lctz6q5+TTMc4F7yCMvb4N2KPtv5Mhgnti6
zteBTOVyDKb+2VyS5yx3EphQKufsN5LOe+jZcD72lUcEROwi1dksgdtA9cpQJDLN/A/SdTCqq9zO
/C21N3PcgnPyZASkTsSRtpbsFlKEoIA4jjrh9/jtGDm2jOfPKZi172ZXmh+0mTc/J8OYbg22rS9Q
GIV1nBbAEtuyQRgET85aSMNSOm4ij9c2j3LL4KlmVVV2W5Eb0jv2pc1v98PWefFibT8myMS7vXTa
6SrPlXc78Z1TO1/L4HYFaqFeLHKVbJC4Duzv0efE+zFLxwrhRx5+1VZZZVcdSCcT3SBf0O00GoQV
UYey5utQE8AAGatnkZ2N1HhRyZxEoU+9122qUlxJDr7TVuZ1Oz8ZXqI/iTEZkGU4Nom1KbS4AOK+
x6ajGHxskklPAkwvbJ7h4iX9x8wU03NspgAJgzbsaeroof3gDCZCGWeSvhcN0kWiOZLg3USL7Njr
DXneosAEcyd3bZnrAF1HmB4XK85vECzayP0yBMtR5Zug1lzb+OYgo2LLy76OWUksr/VprEM/KpV9
bZTDNynmo8wVaAZkwZukXbaJMpjuadxvXL+7a129d51g56G0V4OxV5ibnmIplI1AWKXgTWTHN1mW
8w/8KB9Aw43firHrdimKWjaB/FPZh59cdgIfczO3vyFMJV5YJzR792PeBPcGsqRNI5PgFlSAu+um
flf4zVYXw72Y+QQiP3URSIFW3FGtQKeWy6t29j9lTultyZvazyFpOlXMOxchAucQZbg3qH2ulo64
qXpA/htXt8Lv0d7GhAG7SHEdVOGRNWfhJvadj3YvkX4W3vQdnqDe+aQYPlZG6nNk8+erOuvMuzwJ
wztr9AdrE9jZlQqbq9wf+p2ROf7daACHE4VoNllXhV8gc0a6jR8FhYBtJmN9E4Zx8aDSutma8geB
NtmwzPez7d3mSL+kzo4T6+PqN6fxCQPF/DGzJLrJ+HHWxY/YRgqK92WHpjWSnhH5stshP9wEqXcC
H3gcq/mj7+stpOoHM/mAcnSb58nPhFNiUZxMa5SYOOdHMHXbSZctKijIatp/hIC6M2z4zgXBAXAS
ZurjiaqjVIgN8gxKytvcy75qfe2THslJhZhao0z2BmKGDcePbbroXZnejCZcpkFk9Y6eqAaSijW1
5RFQG53YCyzDXeAvVCWtxN9DutwIXRfXhqj63WC1L77iaGHQN7rxod984YvPm4AMm0AKK285N3tW
qg5uuWy154F+iodjneqtwzdtCsnS82V5lxftz04UuyAeiYqeBucuk+5NlaqXrKwInDPIT/ZwdR3C
QT5UQZI9mm1mX09jb/4cJTFGSOOCrafTAVBrCGDSanaZHwyRO7v3Hi6nbWVgLMnLh9QTxnWXt3Uk
KvHNYsMapeixN20DzoNDwAerqvuPpuzCZ99vfgiKeYDkSnenOZNHbld+ALp+CPjORqWl1Wbssu9r
SMB1IpcqqoLu6JnNJ1vkD4qVAYnivFmIHgIk9FPZ2aOQnytLvgSj3g/CumoDEyHnsA0VqUxZ8ICo
81CayZMZ6BjxHhaIyeMUw6oQQvjYtkZIb5U/ahEDtJtBBd+LVHwjsO97Woovgqon4RwQXjZemkzR
MnJ+RIr5pBaceJmDirl9sp3k2e/b/2PvPJYcR7Iu/SpjvR60QYvFv4GiDJKhxQYWERkBDTi0ePr5
WD2Lzqy0Spv9LKsyq0hCuF+/95zvxF9xFhYsvaqZs3/lkV9My+u8FtUtM0UE7/VLLInlhEh7vter
xDoouVG5Zqd4vL+b3LRoTZOSORrdrlUEZVzZLW40iuZOqxEjq1bZ74VVbVmgkR0Uubx6RqxLHBjt
L450rC+G6pPtQYJV1ocGhY+rC+J4ehHWSf+WpY7wrko5g5NjdKRSrn/oqen8GCM7u+fNJyZURqOK
4e8l4ggezo52U2jxfa6CPZLkeD5FZm2Q7b7mcuHRHA1SgKY5Zf5hlqzTrOqehn5wtuq3Su8IlUvK
hlB7e72wrYVaaZ/ws25bSvoBpR6whdk1qkrdWcnc+I49K9+zs6bk0DuYXZowmaYzz8rHUhMESR+k
kR5EXFD5t/ojESbnWIosBFNilvly4qDPuznTI3ZLmQHDoAzmXoGluXf0N57z1UcsDzUCn+HITk0b
B8/EbQNFEfowjRbfcHplrzad6fgizRwvsjUUUU0d+1EZL6PvlNqwcYo61pjBZM0cqsQfZGVbWew0
ikMFLPf0W2R6Dp5eDHTH4pESKmSrLXYWXDzTaxpJlnd2xBoM6CrJ7hwZ4OuN3GWqdK+DSSMhEAGs
Kb+yrHWWp7SWJu3agvjCc1I0/XONAJcLOovOPNlmmUnhVFZq9wAksaY/sopmN9DBKAK8QhiJsbdk
w4bxXIwCl39RYyC1kumzZXiCmaCTeTALB5quXgkBQk5EhV09TtyJ9kOzxaKxwQLi14cp/dBVsUgh
/zkLOe2yKOT8VRIQlKPGCJKsQy1uV+OEMHOYp2TTJTBDwzxv6y+csTBDEUepWwQ8Cl0UlPVf1WSy
5fU99IbNWIn+SSVX6sOptPRZq7LBcrNmnOi+0J1+WePJumMbwCUxjXr9Tl9F1ciWWmdi5mnvP/Qy
cn3CA5t4PHKhBPsFaQW6p+tGdZkSjXuGlkpfdoWKs8qXhzqLzzRDo4K1LW/vk8Tu4ZokScDJfyp2
ageClyzXGvzYTLsUPq8p8ilUWXs+I6tr+F+vs4SlQ5lJ69JFJ+7VqUxPg0lUVizj/RnKbD41tDNC
RxbNK+zbRmz1CYtDmHQSonC0/PT1pZ460x1X3kBPM5b10IJtvbZ213G61EOSfqK/xkeypHLOKdNW
ko4dPwU5uwxD9Sp1MVX7ql/fgWW1xQv30SR4pB8czAZaOiKLXbXmw2ojWfO63LZybk1JDes04Dpp
jUqIYRk20Hbi+WeXzJVBPLElFF+IjhEKt2TMOoFSqPnNaoH485MebseXPrcmjTMDoE6iYlzBJDfM
n0WfJ4qbLwWtlJjUrAvwVFJMs7YSA/tX5bCDO230ULTF9KosVRT56miqP0qdNoUHy3VpvKUuptIv
KgIptqnc2xPOnCK/61brJqbl+p4NMJDPGplse5KIo5l90l5YuTorp0+d0kpl9UsBK0+RJn31MFNf
tXzRjkqizVIgzzL1md3mQglaEZkdLghzvUvLRbof29QpvWHSBR12BVaIK6xUeTaH1boHDt5UoaoU
420RIXh2y0zpXtXEFI+iXct7IzLT3qVPT3Gm9bG4Bm2uVyllVGCskPFtbYCWT8Ufxip/n3PYOuro
q8dOZa7y6+h25UXumjzqd/osRWQSVMN51c3uD5/y95kVpyLEeSAScPaRy/fzoON/F+myjLHcyrtF
Esq4oXQ3b52sfmmRLgT44hTSH8xoq8LluUfgV+wnOnGhVhnRH+Y6fxt4YhNHnqQxQ0Ouxhzt5xFJ
Vtk1lXGBLrdNctMds5mmYSWJ6bgayZ/yT/4+syLriFkykk6c1vavY+Q5KZQ8h723E7TzNj3HuMeJ
LSRYTIM3Xxjmwx9GQNeZ/s8DIO4mNxOh3BXr+atIVhl4vjjODjs7d6LuU+l08x1mHpq3ShQ9bchB
Idy6TPWFxvCYGdPG4c2Bkg8scfPP3+VvDxbzLDB9V8EbbE0Grj9f6KGZRqshOXynjrrgY+ZuU6vV
nyJwfvMpBihgGw00Mi08ij9/itIS+LgYysoV7saNU+XF0akYS/3zb/nbmA49D+onjnjgq8y/Mhj+
W+Y4kb2qZWm07qLGVE4Wx75tY2rjo4mSiONWPIQakbDeP3/ob55U/IeodCEFgsv5lXmBpou4ospa
d13qMChjR2N4BOcD6cj6h5fid1cRCZYGjRVT6N9c7dCc21Yb7HU3q+X6pfRCO8W23v3hifjdVQT1
CuGNV+8qKfv5XtkRzbJ2ldedqefaGSelKdxiJO1x6NuaYASOkjLx63+4jH9pUH96J/hBV3gIUj7i
ehke//yxRtIsrdSaK2BqLCs+YGcqTLPP1R90YydOUPAvhus4a340tGl5XuiamtdjkZPTOuu0mZHE
dC2j5Vw/qm0s0cxtZGaUnXI1W/3zTf/NNUJAgxgDKCTHhV9VErNttbIzT4jAJzpe+jV4rO4Lv10l
AlXTGYWoQPf6z5/5t1WKIfeVioY4ldsv/+r2SAv8fzVT4V3ChK0jYdsvtYy5XJK9VIx///nDfvcD
KZSu5GZWKNj3P9+Nxm6mlIpL3lXaAuCujseECAop7YPJSuS7Cr/dw7qkyvs/f+xvXiaU+wAs8T5D
APhV0JnozoyH2KJz1xf5ITJQT1Qlp4MaWNsfLudvPgqhC8Q5eD1XVeP1CvyXNs9cCvSajTrvdKdq
g8YZcUNrsTXsyqrK/6AF+d1n8c6SY4qtG73L9c//67NsMnxs7L3rzul18aoaC4NUjWaSWxSL8wch
8W8eE/C/IH5Q9cNX+jXcnho+0TtjYBGsTTPmoF1Az7XLfB9zO22KONp4/3zTfrMsYZwGzMiGdgXL
/rKFdGzTs3xdAfOoJkhTJ9icaa5298+f8rsFAkoWUkqVlQ99yS/C0FGq0ZYr/LAc0OLnytN7xhrF
qL1PavVZMkf5pkwxByOGrW4dNtMDw13zfS5RIbqqls7HKErnYEgjxBS0DOMNc+flD3f6d9cC3B3V
v/GX/OWXL9mlVS1aXVp3OsI0v1uJmu+HfvjDs/u7T7mydbkIV4Xsr1SYKV6ceWwdohBWW92UKVOS
Ron/JCv+3VNL3hGLDj8HFtwvYvGkVPpojNp1t1irtFVLfQoXJjIc+xGX/HVz/z9z/1+s1//1nPvv
/fv/+qr6tF9O7+XX//zr9CXei5+CqK5//z/AfZsgKvnqkqFERErlXMPd/xNEZcv/Zv3/D09Ju1K4
+ZP/C9zX5H9Ti2DlwdL2l5Ca9aGrhz75n3+p5r/BdOCvNK5Med5W9f+Ft89X+XmTwEmqo36EdvbL
Vp1J5RL3U9ZurcJobzFlDuckicod0u01MGxJupXVuqC/0494OVIJp9hGbTtpk7G+3tU5lAl25iaI
2jLapsmSBo6mDt9lmZp+biz5x6QN49bOrevpMsvGryJJjUDuy8Krp4HklLieQkRTJNOZenKPbL87
JfWIBICsUmJN6AYxcJ3mG7uM4nvacmuAWEL+ysG8k8G9kGrUyrm1pdmW3zoyU5B6nOSHlWhTxBVp
ZN8h71R2JoFDLyOmyB3hz8XHCujkFV81wJtGaprQJH3Fn/rSPkiKkpFhJef2DWMfGqckVPgID6v9
NJPSqjN13jVkZNxdG0wnLZma5wYkyVUXC9uf5oVSWVALdC2cm6b+StF33DZqouNfHxLp1ZpQaLhj
G4kTlILmxpRHsB9paVx62/LsWo4PpAQpJ8xR85ax03I3ZqJ4KVUjfgToabL6ZQ6DDkcGZqIn2vo2
1n1/KEsJCHJBj5EmYN7MwTULbZMXen8cUlW8zQZNHqh83beGt/3EQHL4kUMmPWadM3ceIAim9zOT
DnfIR2XXMI95ns1c8dtu1fYLdtwUfVQSF+4CM1j3m0RvnyMGxwymMaR9imYpP2u1rHZr34kfuYGN
2s0k4pppiWR4C+TF79CBh52mt9fJyL1SQbPQepqDDpNyJFBuk9fPZPtsTeYLwBRix01zuuarGLK7
mK6X0B0m2Q+VoFTkGGUFcADLjYW31JWwBZt5HjZxom8TpT9pSuYOKy3rmKPSHURfZRtlk+ZL9Xes
EfeTamnhMYdvXEkbgipbP8yl2ypOuZGUvEX8RWwQASm+SizuOOh3XaVfkTbFuo1yKUicOGDk8o4k
AAyLfVE5XH5nFXNxS0Gm76KElX9M6hD5wGi/hRinJ0DEXdBg+fBIfxnJj8KHPSvv2jylW6dInidC
vc6d1uYHgJj+3H0QBeWieR6BOToba7IkjzEvspc3Q+Fr5fkaRIm0S/NsY0lO9aaSXhba5R0aPBFW
ElNwukiF/DDgRK3L5AYbuLmju+3mKRE7kNahWoy3+ByoeMvpMmkRHdV+2MRdsVWT6hNFqY0zuAxK
RhlmNe9I5YXWn67m1fTCPm2jMZCbs04duU9wOcW18Wqn8Q/m2WemZkDTVeOLMK1LnkaTW05CMOvu
6UvSlHP1OQHLRP8MKZREOy0+livD4Q6sBY3ki5U4QWJNhA6raPjaQuI7pndrYt2WkdU+No4kIC6k
+aYdsk3HJPwE/sablcovTZH5PVAN8OSTX8DbnTC5ub1lZ1uh8CSaul6B7i6fZbn0gB00YT2gMSiE
oe9KvbhXm+p7KB6RF8geSDDijqmZXY33E9gilA7abYEM63EPj0B1pUXbOUovuy1v3YM1qvYFQSYP
yPxlUlHvcSs9AgKsLsMs8dPt2RVMY0IHjVjPGptb9BXLAY/7oN1XJPjUbXxrW3T+MYrKtyS+Wd9V
Tw5zskTBMJazb7S5drL09R1Cq0wakGASCqkJpWRSOy0Ky4SQTRwI5a3ZtsP7rHPTlLlqz5NuxBup
F9lJpuGTMh9d+4PgWOSPQon2ec343JXWFeTFCPohYYk9ICU7Q6AQn8u0au9SPaWfa+JUX1opa5e4
7bCINA1sVac2fFL8aOFN05PRS3QdzMjYGpLyVNTMDBxF8LhlHOJsY5hc05naPZmFV33/XDMWy3Xz
2561AwgnIExdrHurLdcIR/u3Ao1bD1DZpwybDwpTkn3FzCcoZgRNSt+dADgIry9H/UGQHn6r6vOh
qpBKpPP4PmRKfqk0Rs7WKHeJS9DTObLM8jOqI+uzYNC6uNpQ6Scn41XN/+IWQRy0K09JlzmwUfLc
zkuVXTeuhTCl7kGaxgUxhXJbxsrnqq99SLShEpJKpT6MkriSshQiTPEUkPKU5/OxUDFOR8lqvUCk
vm9KeVLcGlHM+3Vu5QmUAB7ozg3+7SNYIlrnbB8sqXFphGA92XMcpdiCqFncK1+V47zmK3GnT346
d4biLwh/TC9KzPZDmMw00PVPh37UOcsW9nSy6mtCN5u7zsO3TooIWMYKX08ZnLv5NGi1n/Octe2N
kvY9/6Nxp6sF7ZXRiX0nawyX3qQ3cgbXyt48Df1LIdryo26F5mU5xDjEfFHAecEIeggiCqMuJKlF
HnIrSjZjpBCZZGGEyaQtN5Fbj82hTlTpTLQbyWUy6k0XWaqLMKl6i5R8rdC7yiiV58l5zpJcs117
tdganKvO0pbs1mudjvYvknpP70fHX0UbgJy5xEaswa65Do2J/YuLCridNPhjbwDPyFBMmF242u1L
m/f+NOvftjwDGGlmqHdmF3F1xsephrkw4Oq/SQkLaUitNG0mg8Shl+1eaFLuphRjBwySo7vAL/LM
bl1Q6bJxMOL3kTyipmyisFZ/SFY/BpCSEE/zPc3K2NW6yT0cpo8yb474uayrPbnw52L6GueJ4Xkr
TQbLywTjhNVv1AkJXAkO2yL+rt18xn1rLXvSBJkKx95gKajDGtPrTBW4SSQcT9MQ90mGDGbGIeCw
wM4yPsmL9DabTcX00jJIu1+ywzJC0EpW7ZuuzXlFC4Raddprkr518uwmyxnvzOCIxIq/gnb+p5Uz
RU2XFfKOo3sppBlXmbQmsLTue5FNPEFn02hfx1K7zHq8bGpNavbQ9d3IRghvNeUXan4kmrbPWoQg
LW7eKHL6w9A7/A7BEMKxheKv2nQzjEZ+Gw8HeSFVomxmFfCROFjA3fIrP0zpEDk1NyQSjC/pOGy1
+Q6Rr+wN0SeqNfUYK2YAqsrvGWj4ZNN7etefKikJR9nyYjhmXV89JxUZmWlVPilG6a00Jxb1gpn6
puiXncwQb581CCu5LYT1Ju/gAhl/6qZX98xnc229xRBxXNKaFEzrMvag/pJS346s0VtDJd0bNVlo
z/3OyLsbOzUB/QOTsvb6OLqNPiS7sURUSAWwt6rkqSsk/b5a7W+V8LyCgZadNF7V5y9iZqAK9uaT
4M81AFmYT3NG7uH4Ya4pWhLCNZuSh1ViujTo5Zs9pdkR2ZWXy/Qh0FKiJjdOVpEr7phqgMzmF1j/
6VkMeutfL5OBMjY0S6O50XVJP+XmPSPDJxT4O0OagqZJizttmL8ZDzAnq2vZHTuOwZOttz+k1DgQ
Y625Q1Q9jqn8MIFrduWyO/LM5hRd5YvtpAzQxGR7S2GvvGV5qOf1xJa3lh4YuAvQFgXlkYEKqMiQ
hko5mZFl8WoV0KFQtMam3oWKMamusvCmuWUlRRujTHQP0poI8io7TVV9LNHhucTG3A2xuRU9EEXJ
ftCGiUoDf879AMwd1d1MjVGhWq95o+vFG9IfJN5eBk0m8QuN81V4OU3kTJDmd1QIztX1hgnhcDHj
4pA7xg0DWhzHI+JxJ63Grch7u/aB3DGKB5WHMR5mkQpOT0LQsgiDpOlJ0gNjzmHyjJ/AubLQsMTq
qgSKbUDx7VpbJJxrli8WfqmMDwu16A5A016NFWqqdVtSm6ZsK52K1pZZh7inyYRaJpfNRynX9hAS
jaMs6oNjNatbZHcYrxZf0Ytt4TSI6OxDJskPLSWP2mgfzdhyUuiN89ixiIqRJNRVOZOPS4Wb1Uf2
pKMc1U/SvDYeqJN9zCJu2/WmZpSXFEWCTr4/y8o5tdVdZy63V7ksd8REVjWovKwqeebWKg6ID+51
uXeCrkveiPC6yVa8HlPMukGupZSyTrfiweymskGJ7VQnJsXma4R20CBh0Gdw/MEDyz68tMmGwC1X
SggoYwP9Ngw8BWyPx2xhXBer8UmaIWfZ8gvFVJTwbQ0/SwcKH0eeAqut7q3UQj2uKiyrdf40giHl
PUFDx8CWx2Elk8qsMfwBKasrqdk57Y/WRIy5IC9GC7reW+wtXhQ9Scq4t8xC35YFIijEHXohIbeS
2VlM0XmIsPAl5GriT7GxepWt2p9Vns5vg+mcUokc0x70kxkHdNCOqszX6fsRrSRwWc69DQVQrxfk
lyHGt/p24+T1ozSb24nhaj5A6qp60CRarntSo28qET9W3bUMcZqQzKJ+Z9cGQEsNOlvX9vflpCW8
Yo3N9RzUMDPN2ypHXAUJ8Fx36afVS7fktW5Hy8AZoWpo2py90qrxphlk4PDgvgGdKUmYpKM3alyI
cjypmfICtKvxNLU+ok/5mq01PaHxy1xdrT4W/kofqYU/0lsKCULeSI7yMqqwDniYuzsi5tF3yCV/
u+OMkBZm5rJEvsFgU4N6jsdLaZfrLf29zlVS2TNb4lyxQbSuJapL3fR3qaLrnlPi7hdjddSE2e5G
MbS+VEkf5ZD8QAz/buk58EiCiRjPI9RCR/li0bl7qSbrXNpz6nOOED7OBH6GyDemUhxli3Bc7CsM
7UvdvjMc6aGRimWbRcKA22cfJkd8kQ8wYT5p54OmWaUXad0V+6fEm6uexRDzXpvkO+48VgfDSINr
SmHRgRmjg2P7cocon8ezvOl7Wh+5OgX0M2KvT+gPmKm6K8BlkO2N9qeM7jt9DqdWwEaS+hzc2Hho
onJrZvGD0pZiMzdpv+nUUvaB4t8y0t9no/7ZpchVnHMW21482J9xxhLn9NlXhdTDVVs9UFSaAjK9
xMlRL6UzecNCSW1ReS06bBIHLWZcP5KPqri4tDdxkh6arIjdNoFux6zcxr2sIPwlZVgFDuhOCwK+
PpN5UVUrENmCSKBxl8RZ/RS/lL/KrbJdyWCuGotjZ4MC2lzQEo59GyySjqh3TJWjkEwkvfKhNNYx
kMb4DCExXEnzxraWBgt31W2b55ZVejcp0GcT08z8WESvLLUnkknvC6iubpPRO8rZMNR2AvzYJuc6
Ul+whV4Yg+aBOU3dMYnsvRDyRzrZX0OdXg1USuYNslQicplvlUpRPSuzKTYYorvsq6E09sNtpTXP
yqg92gm7rjn35CsMQTIYG1mhtuqhtfYFuttZfyj7IVCF6qVT1/OSJjsphWiqdh99mT9mqOX1rL7Q
LSNQO7c7d8WmWSzFLfKM7yiKr08KIm48UzWLbOpJsPxCkq2PTZJ/5wCTvViT7jQpu8hi5UkvFa8x
apiVV0bryt6X8/ToCUAMCcEVNo2YH5jBxFsLTGzD1H12yhT5paGHsZpQjxpOKK/6Tb3AsovbMNKT
70xJw6k3XFmZx8e4RSYgUYwK2isg/zmdiKV50lL1owD5QfJrx98kDTrIZPVckmK2EQ1zpWKO1Cso
UEpuzQKHw+JQP3Bw8jF7vfCNPW0s78qyAVqlB1JTtucoEdWeDMHmedQMdJydTROoT18ZiF6Wpe6C
VjPv65iLuKqzv6QUAWpiPIl55uCxWGj0aPoMeXOfJSQsRymcn2ze4OZ4aBXrplqnmywdORyUN4Xx
qDP088EHPqe4vHNp+cJmcOyk9pyQmIwXuwk1W8LFYw99IEn6a1npvoSdKEi5HsybCSrJMQnyKFql
wANQ71RD2jqZRnx6owWloSXUl0Q+THG0NxlsoIy30fOgXH5ur4sL2N/IMJ6J/HUVmG6hJYldV63H
zlxDQlHuRhsZ5hIlT/mQhCW64BAswqFpxpMyKCG+mdshHlCcJWjZYwZo9sqJY4o8occ5Eekl17U6
tHrRhU5u4dGZQrlwLuNV0MPe6VmqhCJKYOUx5PoE4vXswKWlfs7PkQ5qBbHbNqqqsNBp1rI/5XJy
V6zVsz5j8TXHK/DXInocOw0GKCX37Eq+BVmIX6ftPZzf04bMgYaXO5bv5+55MKttqoVXYo03GDFT
TXo/DDlk/AWf13SmLpP7YEgU6zIZ+ULglrFR4miTqZEd2i2FCo/6btSQEWYHSbePllOfOXjuy974
QWQD0dzKwzwWHahj6SmpaWHhaqeoX56HOAVpqFIDiHuTLGvfqp+dnEobB6HbtYu2neZ7GcPH2HL2
H6IUziu0kEweurcCtKkkdweyiANEZu2e7mnn1bKJdHHQfP7h0iO789ZkeUAiesYSs+eVOmpr/jiO
YFuRWD8RX0hOYJsip6oPRmWf6tXemOZVur0K5XapB5Xz1eIZY3/gpfAhiniKoj1FnAlcXZK2WiYu
2dS+ZIKqTbHaYYNGgnGtFomD2jYHQsxDYGbn1AB/qxY7e7DPpLmi+Mr9GY+mhcae6FQj9xR6ZEXD
0U69npXbNyEwyA8mbVl12pTxRlaXk7FUrAJdtUeJh9YSfZ7dqpT2sdFe5ciNL1Po6ybF5zqlJ0vj
7FfCRGBE7yUN2q8p39uVzpxeK8CAKZ9yIj3hT5C9Bvcm+TfOFxaF2m0dnm95ZK0b82K5G7ohDaS6
F8/0FrWsjsh/4yQTU52j+vObxXi1xv4VnHHqF9g5j9HVDiuvbXyynXZr5NPebNYsBJPiL21NmTWu
nl522raGW270eyUtvid0eI+mjLBXN6yW3ERuykim+2214r1cUpzRbYf+3ESshlSGw6qdDQfGgRC5
i/yIv25bWS+YY/Ng6bqawzh2kyFYdZpnJYPKeR43zCm9sRWPthG9FqWj+PRfIOK9O0X8II/z0R6j
sFzvCpXCsSEPaLS/Yyp1ncmEbWlvatF+VrKAdpoGs4FZwJCejdbamaoZrFOxJSPvaQUBuVbZD3j9
X4tBudIn95J6i3SW2tE6yGZxq8L4dXtTOw52fIwyEQiYUJlsJmiCpSxwVLN2u4x2amqOy0FOY/0m
NdPJaxPugkNjannK1Eb1aFhP7LzOpV6zh7UtLsxHKG9thgIRraOW4x05M2ii5yl+MFva0LbDmkLH
iPWOyKpGVzdDlbz3ck4ZG4UWvpjQ1PRHk0R15ijKJZ8lYLq60BBFdlOIsm7FcjfU4UJLM2iWGxVr
5Czu2kFPLJqicK2X6pPdmyMhXigICzy6ahKf+h43sWG995OCTXMyQksGhabQHLE66pIet1yZbNAL
a15Sy6eOJ6sz53sOcGdyjhf+2DSPho29Um0CJ6V2NdDbHvEtWX47S29Dm9+MKa1uKf1BSflkM5AK
csEzk1O/7aRFsVyAr1GQq/I+Ka89UIyE6dU0GyNscxUGBKnzpeJQd60k285JelXfD546KgaeMxlQ
10r6+tx+9/Q68AYl/qin1YE0dHpCg5+WtXoLTj3dcuIXByelRKMRTYXLfokjzhHBqDqEZzmp10EQ
2jCzq7GW4CvC/F7L0kUMMt0WouqoYORtEqlmmDWYylP1TRt4cVb8hYnIDkYD1meWU3LpcbUTH6fW
1C2LKck3o2F02xKDzn7MVvOhapyegDAEq5dZqw0o5LbzBslquWmjqn43OppoLG4xEpNOUYZwMEtc
+k6HAKjLZ5ucUGDuenw7LZMj+wNT6plm/2w+FEImrEaKSnEzDRkux1qOxj7EVdvsWHdoHqhDqKbw
8BcZI6HRXZyhTnAjZJ/yUhxrBfV6Vl5hAesNPqvuShjwO9sUp5V2wUcjouoyFxjejSKzb2N9pHE/
LLTSCrsBqjDGRbYRfcG9itX2PZPHilecGlgFBFx2JNukqk8e67oHkJ9ZHGBmChBBjstIEizg2UFG
i4wi2mwWOYT3oGAmzjTnh1AyidENjeuW9MVDTQRFUHDwCoj+aMIrsfpaZijBitH4mEMUOiXwdH0x
DbgmdQOGelSJ9msBeOvhP+oDa+A75tUA2Hxep35LkpC6n+AfkC2YynfIlC3Ae7aBXmTFsOhS2Uep
lw+damLpGPrduJrDR2w2xc60cg7NTrOi/+qCyBAc/iVKSoGJx6vLZTpyRfvQZj9WQylbq9mbubfb
njpH9SK1xdpPu76cw9XCIOtVRTtvZExe50Wb7WMkXU0nsVDa7xnMOJ5LwSvjoKR+XMeuTD19GOkW
yYpkPUNTm4IuF/W2VReO12vuaLsSEc+ha6mtwiyS2ImMpEpxW3W6cmziibppLOHQR3GBjdBO3/K1
lH5IOI9XN2kHM9RaJd5FSilCg4+rqLSB32g8se/xjG+B7sd6MkSyhkxqrQqveI6hi+TcW30Vqh+N
Thv2vCK5m0VESC9mLw4xjaBtPpev6KnWB0WR6o3mcMpgv4qOIB/nk009c6GHseyyGjuXBgIREbZO
l8EQ+s7UhuQOWLR+ToY5D2QMKZux4BDvYgTQpzNnHcZyNrgYine8+usO1F5MR523/6NNMuvULQPQ
sVpy7myNA7tHToh0o9HbCcScLqMrZU762jtJe6MndnGelFo/KJPTvmLbapd93hl48Wuq4iM9dlKw
ZSuVulcS1HpvHWeqyloW5Td2Fw2PH4EBYYx+Ot3acazMzJqykaZIvDB+rA5FNTBzKkY8YGXeY3xa
pwHLvKHOxoUFxKRHk2NdVK9BjlhfehH7lmCaPY01djmV/sVm1aXoThbSHSo/boFksyxGSlXu196Z
n1Zp7J5terlBA8vBK6wx3gESnm+goWkb1X4r7cbYYMNJHKzKinOfrloJD0ETwUooIMHJfZrcdvnY
sAbVPYyFui3zzcAST4x8ol2IzzbrDW97FB/1ceIoOKUzvXZ7mkyBgWB0wN5E66HREpM2I85hxTNt
OjKh3fUX1Sww6WVDcmNzjAQTJUlLMJaYz7Qoc4of/DuhfUKuwLMNN6jdtGVFeAEbQz+jaioQOMhT
/xBrqqUxk52Mp4HD1XNjWgDrJWuZ9oM+zEe6bMBca0M+1sscvWEwMWiJ0D/36mpdfDtRopsWgk9Q
53Tx6VRTRchZ/F7qQ37nmBBJr9W3fYidQn9pZvzZo15iY6iq4baxGn2r2asR5tU8P3VNco+qLPk/
1J3Zchy3sq5fZb9A+dSAmiL22RfsLg7NWSRFyTcVsiTXPM/19Ocr2WstEiLV27g7Eb5xyILRKCSQ
yPyH+zQao1MDvw84p2njfgYwEE2nk3AEHUFwnGJ0Sv1Oa9dBe0DJ2b1xJ/ezyBv9+0CtGIbQRKfP
hvcJP7vmvdZijbKb3MK/yGanDu8MaAKPqxWvTwWXkoPpEDW35Yl+pf8wJgLeIGjQ8qRetjYf1D8t
mTkV5jKdkKefAUPggyqgcFbaM6BqEUx5BcPT67cqVYohRWE5yzPLXVxNwqegp2lhdqnz8IUqShkH
A652N8J5uFpgkIGEFcL6rMee/7zSZjizRXEaY1sSRKMbAdh27efBL1wEyWzdvfBj1vREByMRQP+e
HlFrtA8jiJcgcyreMoO95vAHRPpoVQOV7YaebWLBMHSRgjrFejw87Yo+BXbgzlhnYAC3B/HCHY71
9G1ujt3lkuXhfWdO8IPiiGpo3hfXYbzo9PHMjDftjLEKtSOgMQ5uw7ypMloEKfYYN3VmQlSdy8rK
Tmr4o+NuzQd/PonYL9etaPv2fKHHmCE1UYx36+JQOg3dWlwvqxWS9ZbLhG6Vu8JOrWteG8AfOx4L
s7jindcHEUg8Stt+fpL7VF/9wYRFaYVUArsltDj76KC4bTP9EWqkhrDDxttqEfaJEzr1rY2N204r
bTvfczIvkH2N2n0cq5wuPQb0iQ52Jaq/OBCuq8AS5EZV0VFv1aK8T0gn0PifdO4jC82gBEZPlT0v
XutH0IGz8Xppx/GLnRnmPZKg9K3QxxVY+qXTJ/jGtNoshF+DyMt48dP6LW5NMTjduem3+t5iiyFE
C0bA1Pz4xu00fKjTuTws/dT+6dCgOpkqd70zbb27QoMxutDJTgOoAMiB/HPc3GNV8M9/b1i7r1XN
QxH7gf/571f/dva92uBmnfwfvfo73f/8+OPoe7Wh1F79S/ADsXY/fG+XD9+7If9r/L//y//tH/6N
e3tcanBvX9nK/TZahBD+K/zb5vL6f37M/+/xX+Hl7r60X75+z//rosu/INDy09/8CzlnGOZv+IP7
pq8DX0R59d/IOcMwfjNwwNzEzpAAIOz/jZwz3N8MTnkkGMHXk7tviOC/kXOG/dsmKo5mLrBkYdtg
T/81w7u/MOwsHivOjP/+9//iLrvDBKTv/i8QQOC+/4G6/42bE+4Pc9YXMGAtZDEy0KcHoEI3KUaO
Zlgcsl6/ySqxX2eXAob2iXvtZgbpbraU233MmXHmODdCZzjBUeRrOYc77trzF2v4xoxs1uOtGf3E
fLF7E2eWpTuktX7wtCYCx17TYvOLEiU68vEK1TBgegGGev2VZ+OM1ohOPynW4RvV1I+N15u7WawH
9I++CLeJTgzNc/cIedA6RiHn1CjzR5o57inNUg7kFdEfp6L7BIQP3BGFj7DQD/mQfBbWeljX6nEt
0hvW8uOydhH9r3Y6LxGIOC9aDRqxV/UB6XlEZ2b9bnvhRVRUewR27/SqegSJ9tgUw41bZC5vxRgV
Gjv9ZCH1sWs04+vU6h+NYXbOylx/WOwqOqEqx0i9c7uiwvDrBbVeo7D//YllkDKcDASvm3k8+CkQ
pBHj8gHO3S6KPUCOADkgTu2dPN4PCcDIsL5a6vRzVboX1C0FEKdoP3ZAYWhjYpJYnReR8x2tm5Ni
/J32Pfyn+a5PbW2PRkZ06pVTcYFrLFVDE2Cfn5pj0C7FpkAxDii0zPkOTyWOXuE8Ur+nr+uOCG24
F7/+qeZrmPB/fqoMoJ97fQTKOR6WcLqj6XfZlikQIuuaRT6nzc2dLMZ8F9uh+xxa7F9oHNgKUwke
V1JUu2/oWlGRqaMHkpszdHS/Dl6PxHeH1Jwb5Z+syiQ/ra3yPl6iuyGicXlk6htQ9Y1A1Lev9yIQ
M97nCOTozaENo/NlpbZlHxLkLiDE7gHXn+ki/ODRnIoomlOS+Dw6+kcn62kqxfusnfZUS/JdnrF9
jYaOxcSmRUnHuPItFMrc6kM0Tw+/nqqEfv/PKkvUgRiFUTtz4/YwUAowknJfwtLMRjiAI91Lnldf
W5vt41WPuZU+rC3snDCO9HMyrl1b1VcFoXIyt8coc+999A2Z/mLlHLIGw7YBt3jWcDJAvrQHIuvv
a+3dE/KHxvpbH2b7YC+GR9CV/pXeYmuOTRXFRIjZy3TSOHgV2VvxYnTLfhfr0O5bYZxxBnObx3DW
c7N4iArqy6ke34YbVKRDTS7KszPLhgbq5slnTH0eDLM7r1L3+6+/zTvHuW6+nqwL6XlekD44zCUA
qei7X7Twv0rq5zT1XPfIkSJZd/9nB0hUHDy0ugSJv+ZgVNPFVphzmoL1ic6ADp6ILW9q65uBLptv
L7tf/zJzG/ut7yCJEodl1JVzXjaAyVa0FEEHZCCYfBHnJ93k/IlsZLhHoUd7yqIB9bv0PHVsqhPa
utfI+9gYPSW/kdpjHumf0oYCYNeOf/jAAZFYQBkM1dRjNsZvo9EF7L/Xn8GxF80JF68+9NP4uU4W
k/b11uwTAMU8gbRZ0uRnTuQ/mWYH9m6dd54onlsTArMXgajjegkWvf9UDNo+jCgUGuS0frgH/rjL
Ymyn5uRrk5gfUAhZASKa+h5hwqAr9CPuGObbpxF2EK9/wOp1DZwdqzmsCZlxBti0g4BpWs6jvprP
ABmosg9nhch2Y9Tul9o5xRyRZ4N2S1P9ekGyC8LwvQbUdzWHD1NFm7Rzkc5Lz8MCaWIQy8ccU38I
nv68L5BOfz3VsqThXYR+c0g7DYjBYHpXaw9Ib+WZceNPqxNEvDl38QxAFdAYkipG9qFyav3WNiLn
pNiwPQArKTBF2FoWFLntEKhXGRYWDamuO8d27kmb0o/U0p8w6fvdx+CL90p+RnXji87LnUwksXbJ
rFdgB5dLr8DR0bHFo1UeI9kY730P6XYImw2uI4yaDke8c8rk0nHCQ+EgM4YNJXKmN1n7ic91aa/W
KU+kS0oqp2VeakcC/odk+1uLLB35pde3A3aaNQjbXN/l64JKaUHSA5otvqtJKRAPQQWspLeL198f
mSW+1ogcI7Dmwmf3rfbM4Q2le7DM8oVOqT98mwueOCgYoPnRpTAOCgOzshpFzxMUOYo9wN77us7E
+Rzt3MLZW3V7WeTjpdjcNRAwmfZl7NkB2jb+aTmYV149ZWeIY57nofllNTWP1GxEZKAALG5oZFM8
nZ9WL7+w4GWecCnRDmj0DyhmT4grtb/bSM4AmQhRw49polfazVj2T1nuPsdW9nnkEAc1A1grss7r
OArmaZO5isURrpb5mob9rxMVn9XXu9jVuwntKnM46DMJbRc1j90IgquGAX0CyItKTmzybmzRNNKG
3jrJp9IMHA7FPTdxduqRiuxoS3/xY0pUSb29/kOMb3HYPLTTjHXlTCL865P4h3fKW5tBuhFhakTN
aA3jgc77TTte45eN4MadsLBhbGFYiME+0Hk397OL0AF5AcoRFBEgAfgkDF2Un80oRVbxCtmgvc3m
z2uUX7uad9ZQ56m95ryeET9CBa5zxXm7Wme5iPitmFij85hnzr5t0KqufqcMel5YprFb3PYDCjaU
pml004pcQgMhpfvcueLspXByVYzfZtM9jRAgTei0/3od3v1m0mUb4tmRxNPYHmyU6s6ofuePWUnn
uodbfmF4rYuOC/SDCk/FXUWdk52p77XVPxsMe/0Cczo6F+nagFDC6bTTG3dvNVAVDHOkKS2ggHQL
gk5HJrtN6q2PJl3ZOC9TPwEUd0B0xkYCFsvFi8RJl+uwjENyZe8WOBB6F1sAAmh2dwKc1C7yqyvh
GBHMEaTswRLHyZ1HA/FhKjy6qator9H7QyKxrPpN7At6R52lgdMdyWec9w4+6dZfQPZsZK3qQNG3
368CS+asz5zzrANZOPr1Glhx3YOzSMG9CdCZY4E7NfRK4JZRc4WS8Ae3CYGMLue2AWCxtsmZEWqL
g3lwxG5E1+UkgbKKfFTao6oJzNuBynZimqmDBEeBnlPmzjSnAHX40V2PCg4gIlOcQ07Jzi0ajlCQ
ke/KY/6gMSBTAE9eTuoeLkO7pB/skKRvyxrDLq/2cdadj0v+GQWJuwQLuVogwUMUXTQhTWGtDNIQ
YNqJi7BgEFk6olZASC/CJcuIoy2r18v5rBud5z7bkH1uFQUjuMadmecgBifvmNvXO0nvTzxLo8mc
gcdrfQg1JDOxJCRb6ia0SaYinLeyY4RHJMU7txq+zwKOT6/V2LTOXR345TAFFUarQVMZz0ZnH7LV
uh9TC4hB3PA6sezb2RyvRAlYpLSMI1fUO68SZ6vZvMzTq6kuhZvW+SHLvOd47H/vN+VtW59QpDLj
O2wRn03TfS7M+HYG33aGDTknpaPRjSnBl+GuetcVxpclTT78OuTenZGUmVgcufHsllQyGiO5NRbQ
Rkjomv1DaJXnsebAMjH9Zo+4kR3EhjD2sOym87zRDq2oYveMAwZY70rN6DoK1wSaUBgdiat36j6O
bI9ijmiadr1eH6J4nQj4BmUuq4vOrBwRIZIo7HYRmnE157bHsho13R79TLwgArcwUCKDuEL7p9JP
tWkwqScg51OzEY/cMO+8LxzPfv0tDRBmXj2AWi1FdgHO92xCCkvXvGuXZrdDqG+Ca7bt7Qojvlf8
WtINXABLxB+BjkWYGGd9Fp7phY1yaOJdgr9DA1U/63x/39i44c7gCdLwqcP8y4T9SAUFCPZqgQiP
+8sj03m7DIYi+esl4KPbU2MY8wGtvycrzZ2d1Y9A7bL5LkyR5cw66ih2Vn6nm3uJ4tmFFVcPuA4g
0ilWO7B6MBMo/H2tEgFYoU2/OJ52hNb/w1PkjbvE+/ni0+tBm4fDEAPPoIYT/R6SM/9pLIZ/aMeK
ojSwYIQUrdMkGS8zqmF51/2u29VVi3zUboRLfz56UPyoGCQHssvpvo8cpGuN/IONsuLqpJ9d3NbB
/C+A0/rbXy/qeze2LCER5hpqO703HIxmfLLR+AbENZ/MvYYPQVt8NrL+dwTL+x39GLpQPZBcrIfB
bMbUFOIb5MivuyTCC3twrdNoZb+zCCYYouR7VJLV/nqWxvZKfGt5pTvPqbU1hkYzHEwDRL+vp9dG
M2fwXspvVjPweqqiWzJI8KUrJBxRXRl46Z2gpMPMCqbHCfu4elxYTfjstiRnw7TXarM/+zG/f0SQ
/18U+q+Tr23VVX/2/z9U+jero19V+rOk67+8bg5sf+WvEr/r/obHLNZd9GVw1tItcqy/yPGO/hui
NabuOZtVGU6TfOp/kePd33T+CuhJmgMbpZ5z5+8Sv2n9tklYUD5ANoM/54+kkv6vSvzb+fXTbjLR
rXp9kBjpilrVWjpBBS1il/sxwnZrfvpiHe7+GuZl/+C9waV3qePkYABCBje04qPpiydTtH9ts3cL
b+8NLd0BfWWJLPULO0BHbzhBFls78cHvKI6+/V9fVPUy0DBA6yon8Jz5Fkr2Jbp2+ZEAfm/m0tG9
LHDr6JPiLTtqvxezvYt0yPJqCy4dvfGUdlk40HioTPGQz9mXbhoUv6X0QogE9AwEux3UmuEwAMy1
95PN+ac2celQs6BeTXAtnCAEo7SL3OoCGJSzVxpc7hlZte0uYxXaIGZJw6fB/rOxhnqnNriUWPr+
NA0ZN0cAY5U3T6HN+6HU1BZdl6LTNduBhlUoArBg2v3Y696mEA77Qm3uUnx2UeyM3jzYgV0Mn0Nc
OJzaelIbWorPCpHzrqgZ2i2WdGudXBUA3dTGlqITicYyX02eEHUNHn01eaS1bf9dbXApPMN0mMM2
RNkau9tvKU+zpGju1IaWopNd4iOcwpkVLUiJ5N5+6sIjCeG2rG8c47oUnchsOp2pp6hskNqdYGS6
3kZJ1F5y/B4p+r5zbOlShMZWrOE5iaqJiUy9q2uX0fRNZVmQVnl92FIl8NdJj22MTpxDa49f6ujv
ZOQf3hK2XKhGA67BNyiiEAgp/QKt5OxyMMwj+eLbK2LLpWUHmmaY68hMjpa4ctbivGj6QG1JpMCE
9gKJYYt7ASQXl89DhgG52tBSYBpobuvUP3l/aw48SFfr/sQaOX1SG10KTcSwEFaA1BSY4fIshvaG
SrfimkiBaTpoSGBgvgSabn5bJ2AxaC98Vpu2FJlxhg37PERLMHnzcmqPtb83LdEoHbMAll5v8NID
RhuN3Qy7xrkLfRs+RvOoNnEpKjWEMxprmUWQ1ObTZItvaAH9M0vgv4vOCNxIcZmLzIqGZJgD1Nkv
cQa6GbPxiHzrO6EjV2MKELoarlIL2ma5dRL26U0++d+UlsST7szFKvyx0icRlOCOTrxxPLOt4Yva
2FJcmvANGieZUZYtoM00rv+nVqyKayIFZtdOVV3xiA9affpea93HyPpdbdZSUBZiNlY/ZbVbo7gZ
quFGj7Sj5f43L56fdCWN1BK1T1s5oAdVXJZoLT8OZhUp5eG2XEpw2kUzs7qeg8nyvua2eChy/8iN
+d4WlIKyRS0edPywBKazgBWNjUMZxp5SUognzuuIH1djw0NWcxAO05nRmRTI573Sx3SlqMzC2dMG
v16gb5n3FlB5EI5qu3vTdXv56slDe21anA2C0d3keuzkKkYNS3HeUlimUYuBXt3iAJtkEBnzS6NI
1G4GV4rKCEWU3Nt2SUa3d++DMqDjYLdqp7crxWXo1WEXshMDL4JTMcTQeVB4UwtNVwpNLMwKL2vY
KOOAzlVpfYroM6htFOm+jLRsFJrBBs+EDs6qnGGo5plSKmu70oWJKDtKTlbPlVb3n9CLt7Em0q/U
Ji5FZt6scStcjpSqpbtbutZ+TTLFS82VIrOpXN1oai41IM4f+ij+NGSO2oI7UmSmBs3MmHUOLJLZ
D1qXjM9p3qodV44Um42FQoLXFws84PLRnh2EwnK1w8qRInNOK7fDeHO757PiZBm978JW+5SOFJmi
nJ2+6/KZ7pN1KHyxmR88Ku0SRwrL2HI8HXT2HHT2ZoFVF49xtiqOLUVlhLKfZkAWCyovwTOnN3Z5
XhWnahOX4pJMUHi2j0bU0Lp/pjMWRTnYQ8XBpbiceshREcqxgWWO4C8wr23K5V5t4lJcxmaDDqTO
iqM9eG2hrG93iVr+7UhR6Q+6lccg0oNk1b4ji/UVfSy1wLGlqIwru3PRF16CFBjPPnRNcBzasSbe
tiF+fnbTUnp9Y45QsXqb10Pglbj7+VRQwNgd6aO8N7YUlm0O2CgxuBoE1myns+2ApSumYyrm740u
Raar92hPhGzxPtb9IJqQyFq0MlG7HmwpON0s1aw6bdYAXqD+OTd6/ws+gNOF0ka0pfBMndkovM6e
A0j1T7qTfnB7tfCRpfF7yxjSObKpKms9zN3EQhlRU6u22bYUm10Le4iezIqYhrgvFzhlbXnk7bB9
tbf2oRSaGn630Euw0tMhndejHuj99MeEX66RJHu1RZdCFBg0PcWhWoO5iU8NOzrFmkHtAhJSiDp2
6A+RxuwjE50prR6eJioqStP+gVJ6UcmPZjNCl6rCZHCotUBk63wy2tp3tcGlEM30dnGyql0BNPQf
03b6vanP1EaWwjN089gcTYtzfMq/5ZiP8pZN1RJaIQUn9FvYHPOKfG5Rfa7M8E6P/1CbtRSYaIXN
ur+GXG1pf9elCNGt/0y6/d/FCCHdmrneJk25cl51ES3i2e9sVBEUa2JCikxrtfIFEfY1WJPlISrr
B8x9ArUlkSLTjRtvdGtok2VdnOPviwhSrXZYCTkii9rxOFHMoOk1MqzQQVZRdd6WFJMjvrihPRKT
TWMe9FB/9BfFFHyTAn/5zIxXiKytTeveXsdnkuaD0wu1k8SSAhL0qQftHtjXWrgPaeR8WStX8ZT6
QaB5cZI4CXU2N3HmoKWtj16I28LoFE9K28SSYhK0gMgyvTYxjJ4vZ0+/X/1BqXAPa/T1ci9JWyeo
Fi1BYdWPWtNlQYQGpeKCS2GZonQp6tlcgqVKIAmb55jAf1BbEikokSxJKjzYl8AozU+JmB8AwR+D
hW+//Y37cmvFv9yCCT4LmWkTOrOZoNZI/dH1hme1eUthiQgvsLwFaV0Eub/m9frZ25j9SmObUlT6
vpN0c0ad2l+y2yoq0Gjl4aM2thSWuW6I0gwrdIWG/LQMEYG04iMn1RZ+byz3DyLEy9DxsnKt0YoO
9DS3/khGSOVoqMGoO3EJffxqFcPIlK5Ns11yrauodLpW/hmpl33eh9/UlkeK0LA3MbVc2Y46D29n
Fk+r431SG3rbpS+WB3T3vGnDkP/E/YdshkNc+YpDS/EZOcMIe5RqYaQPtxEGklBkFIeW4jMVCZJB
CbOukxo36E053arUymI/WD4vVqTtXfQ1Ua/AxROL4zRf5ouy0pYj2fK2rm9tRylCoc+MXu62nIja
0n8GLtddF2HSHdns74z+A7f1Yu7z4tmGG/HgLB3ja9Sn8BFG54vSTjGkGBUFQuX9linXRXE/zOBu
p9ZXO7dkJNAsfHd2fNqZ1DlxWcia8UTHA1Zt4lJgduANYbzSvHNH99oEyB9Zltr9ZkiBaUHAcXDR
oHeX4xw7ImvRdtmj2rSlyJxyB8UPPyahzR+wE/hS9P5ntZGlwOS+70LXitagn0rvrBjK9DJ0+vXI
mmy//Y0dLnvkmWIqdQt2Q4A8CIY+UZzPt7m99h+62I/jvcpPEHLfPt1o2KPNT7C95rJevGej9s7U
hpb2eVxb+CF0MauzGF+0Fi+PxVQrqxjS1b/UkJd7j2Zs2CAROurV12FJ1I5EmS7f604BS4KquKn3
ZyiLnprWscLeO19UxjCVsa0ba8XN73VpdYES626EL+46Wqh2KMo8cHjzDmaaKQXmKnuITe1pXbxv
Kl8TBRHpfnOz2cDohpZVOdgXwkLbXUuiWWmv2DI1etBxaKlzKuN53H33ExsS0Ions9rUpcNFTHmn
hZgEc+tj74Dg1FME4FZtbOlw6VLPWvJl24mJfz/l7Vk4O4pNK106XmYtKqsFqa7A17TixIidr5OD
IJXaxKWbH4fyHM8/Jo5lO6Kgc3pabH4/aoNL8dkPQ2VEC2V3GHdwAoECNV0hFAeXbv5Yw+Apztgr
JdTbXVfg84yChdJG5Lp8vc27DseU0SH6J305j0pcZdrxTmVRfnIjnTBhXwqXz2nq+KT7w2HM0o9q
Q0s73MF+ARQ+qRZOkPEO74d0j3akUvFdyLzFHr2m2aJlHbRhdgul5Ka11c4rIVt6RXls52XJajdO
+odBooJd7r3akkj7GySdl/gNs67j8GzmY+aedqE2tLS7jayEf+9Oc2AsoKGX4RKEg9IBLjbg+ctX
hOOMs5uWBntbrKdhl90Mqa+U0goZCVSFiHB7C6ZkrmaVJ1RCLkf3n/lF/6uwJ2QokNZWgCITe6Gu
jIzXjEo4TBWlxZaRQGHRGUI3yCJCgLPnbrjGKMlOSoegkClS1YL9Se37HIK2dlYv/jkCYoHavKWQ
bOpq9tEtpXsi5hoHgU1HvZnVjhJPunUwRUkNAcg1GBY81LtigcxeVmrx/hMtaXbQB3c90vzGuNbb
8jKsWsVFkYIS27bBbFqLBMiCsAx+/k+3VHudCJn446WWk/YNe7Ce7Js+6S59AA2//pZvk4pMIUOB
MDeM0VWkbGg7WbRCbf9hl20k/kEXonsYMR+9dtfZu0fXcYfH63RtQF97joU5XULn6RDhzx3UBMfZ
EsPZPJbohyKcdmvpDhqsba+HFxTH4/tl0rVKCdmKUfTrowSvvW5GpIq1dq1nYYaXdn3MqnPbZj+/
TISM1THDEc+uqRpRc8s/mm1/EWa9GrMCwfPX016QW69zqxiD1f+jbpz7flV7B2Ii+XrkyaC/22Pn
inA/mnhIyJn4jvx6g7y3IFKmliMYNWTGXAdumV3VKK3btaN2tcsgHW1MMDCZqfxOmlPszSaBHe0e
0/l5b97STRa7PfutW2t0XjssAEIvx9xiUiPgCBmmA3E+gsTMqjR6UZyuIfxOLzOPJGpb0eGNPSgD
dcw81I2w4GvOILg/+NWIBOeyw+3htMhbX6nxiBHl6y3TuWFTAV1EqHPqEz2Ywt6/oYDY2mrnoYwD
9HEYr9eYfqwzhVfI9h8i3zgy9BYvb6yPjAME5VE3vc5x6Gld+rHVSFlOusZDaN/ELPjI/+Sd/SOj
jsIFnerOxOiorvsFOyEMLpEDUkMbChl4VPlpJzK7rYMuzFCId/sz7F0flSJWRh4t8K4NM2Pm+qCd
Zbp5WqaNUt0TsdHXmwYbUSOZG2jyKwqU1dAdtKZWqntg6/166EKLEnj7Pgdv3mGc4bYbRXQGVqu2
KNL1HLY27ghdLQAaugKnoLjfFZp5THHgvc0iHTZNEjl94YDptpbp2YSUG7d4n6rNXMqbV/z48o7K
aoCxy5URIx+46kLte8rgoyWqba/0MphK2YCKXJx0u3y2FQeXThiU6pulb7ElxMNvcwpdr1u7Unun
2FIGELliHlG8soOpXb92Y3nhJt6D0nrb26n8oj7eIESEBgMkdIxgOpRquulk6hY1IiHKl69Hdwsr
h0TO6ImZBdqSHhJrOnJtvLMJZdhRlYSrmw6oMUDgfMav58qb1YiyKPa/nrXRue4sQvimsT+goxL5
30OUFNROWhl3lMJmQ26GeetDdOH27vVoKcalLcVlGxpdZmXQNq3W1IImLXaxW3h7tY0iBSZiy/1Q
jLUTdOvqneuJ+TCJ5Zg8zzsfU8YcZTjuAMtIGbyuPw6j8bxie6c0bxlyhNtVWk81IDJk/R8bx0Am
R63XgW36632SYG6hWwn7xCmxDVlGcSpsfN7U5i0FpkDj3iw6uFtwiNed1WVPZuW0ah9TBh3Za5RF
TuiyCSP9Bm+d01XT1fa32D7xiwNl4nKw7QYlt5ky1kXf9hgTdrGpdsrKwCM+pj6KiInP4fiRGvlz
3TpPagsu3ZnxaC+m7ZgMPbkjxr3tLmldtftYSJHpeXk9LyJ3gqSq8RptLvPGVVxvKS6nxUvTLp0g
sLsGCkNtdt/npqG2CWXcUZRhDDJWrEm2apeJO2LTJXS1Z+1PwCPdBoo+MHHdW7O9Tu16qTQ1Hjh+
Cq93oZtEhVjR1g+WGQdXJJHtolIr2cjIo36wnSJKRpR3puoqXLUgc9UAzELGHcVaFjorGGas0pzw
bDtQIoTL1TaKjDzCoDjHF4Ulsaf2YzjoZ2Zb3CuFzg+5xxcx76DYtQhrsgPoOZj5anj4IT+lNrYU
lu6gm9mEp3LgLQB1i1T/OMZF/UltcCkuwwnrGmwe7KBFJQmFnhxb9fqYgs07l5olRaZnaOU4Z5Du
tca7Lhb/cVJUIkBr/PX21iHgVUUxOkEx4CeRJneJ550qLckmff7y/NYSV9dAWW9SATUyobbh+NBN
q/igNrwUmFEUD326bXF8HU/tWc8DLcLeUm1w6c6cNcPFd4m5C+2j2Zfon2uDWg9P/JCxfrHHDQD0
SZ9TMFhC8WXOKC+P2FuqJfg/xJteDI6ThD7521YZNHxeEky/z3Q9qtVu+x/CsS9G506bdRsbjwCJ
qhtL5NerYgPlhyTdi5GNGTwGQeQEWjsc1mU6D/taLW+TQUddo1edlQ5OIHLzejSjAFya4npIgYmB
2Zh4W+3HFU51blpdcorkptoelAFH1Wz2ZrfGDrZL0WU4pI/ZkqstiYw3KqIyMVwsZLCC0G6tDO+P
NIu6nVLsyIAjYyM+hiUpipsgX+d30cXStsdEqN85Cn+o7r3YJ2PlzppZs+Klg6x8Uc3JH0ui+WrZ
lYw5wuqGY1wg+lLXsbtDGq+4o/cWKn7Q7Te9mHtdGXMc6ay6kS72aUi58nbIKvsPtWWX3prhMIpp
ABGAZIBl7jovw7dv6dSOFRl4FC5zPHfoviHAGn5F4HU4KbC8VZu4dHXWJn2qJOLJhgMEVgl6VkIr
tI+92mwW942ip4zdmYXm0kbhQCyEFV+vSRpB9i0sCxNEZ6zVMjkZxdPUouE3wDjNwvgmbhDGxItT
aXVk/I6DOweXxXYKtLaxK9po3E3Ockwg9p1wkiE8pllRu67ZknlMepjh5Lkb5lWoZQAyhKcuGbw3
kJbMWmwNeudxLt3Pasuyfe4XsZQVkbu0NstijY64iZ2i/thnU/ygNroUqVi8Tn6esSUtz/48lutZ
XXZq9VoZwZNqOUlLiUwY2trVLk9MssW6Uix6/uQEMNduxD53AsizuJ71GWYtzqq45lKgtlU+9jOc
8GAIB3tfmzMQWG+N1U5HWYhIa0sTRzfKK3FqY2/Zn+NwroTIsmREYz4l2vRD4hQLJ7jK6PHS2ccV
VGWzWLIY0TRHbefX1FQdR6AqjM4/XMNQ6dGC78/rfS7yNczKiETUj0S0D03jS16p9REtX0py09mJ
V2fmTR4u46WBNlu4HCMuvn2uWL4UnrFmD39vFb84nUfrT30cP6gttxSb+ezj7mcy68wJi1M3Tr6W
HqrNaoNLl2gTWfVo5xZP23698BOgmIao/vz12G/fRJZvvv6UtrYUBZBmNJTmOP5Yr2V4xe2UnFbj
qKZPYsmKRLPJc98rWZtOQJ438UY8+Jt12q9/wHsfVcp2PX92krLUWfkhvMmQfZsdTym/wPnq9drE
TWZa2srQnu7Ce/P+SItRLfhlIJLhAoNLXNbE7nCFpdDnhnWmlLpYMhJJFzWGpi5dCa1bssM0r94p
4rxq+ieWDEWKUeLAhoZFyTXv41xSCPF1V03gh3vs9YqXkV3YUHdoqORLflGZoEh5y3RqW0VGI/lp
KApzO1r8xPoSZVMLhdFsFAeXgnTCH7RKegaPvX6f9Nallx2Dlr0To7IwUZ0MUYQ0qwiizLLck1KY
3de51NDYtfreUDzUZVwSxiRNaHb8X6YoTa/aUht3mGSpCcRYMjKpqlLU/E025Wwtyw5b5WkfmfaR
TPedBZLhCRgSZnrRckBO2lh+WOKvburs884RR8Z/54yRMQq5i52yCLfJR8ODUzcXuqFGzUCy9/WO
FyLUimjcaos10vVVY16knt+pXRwy/gm/0XDpjcgO+rq89qv1PLY8pZqoJcOfgEsX9eww76TErKRr
8KWmDqhUO7dkBFRTAXVcSmq5IYC1oCj1Q6mtaqAwy5UCNTWavp8qPuZQVde9Ud46ua9G9bRkEJRu
ilGrhIYcnJ/cOCI6d9WE5ixXSnPXvFv1Xt8OdU98GOzi2ivdTHGbSFeoaUReJwRl4jmu3ZN0aJ7n
BU8qpftZxj/NWttC1WdJxml5iPv4wq9qtaIlIjyvg8cWWt0sGhPv5nXzYXzQqkxtf8uIIcPAbdCe
OA3d0tywseuphoyg2g0tA4YsgVnO6Doi8DxEpxxdC4a6WxUXXLpDjbiZvbBkp7RhfD8Ww20dG09q
31LKcnk5i8puiUvACB8WXe+CFLLN/teDv3OIy5ihLCuAIwBYoUhsPodmfPL/OPvWJjlxNN2/MtHf
mZUQAmljZz4AmZVZ9yqXy3Z/IWx3WYAAAULcfv15ss/sbpset88heqIn3K4iSV3fy3MBF+6q7td9
93Pof79WgM7Ox76HQGiYDws0F5rhuWWT3hcq/m5W9YfMf+i6sc0GzOgAO4p0VBKArdyvd5Vb2Fax
yAtJo8llaGrdPXPGziHZ17CA5vv3w+I1dupguorwWbdZXOb8UY1S7FuKW8UiqRBAw4ibH2AYc102
1StcV3Z1ytkWM+TNwCxriel0NdzsinVqkxkGnn+9FH9w329RQw2MOXvaI5ZrJy/tBnMDc5h9U7mF
DIWeQTYXIVRhZm1iZuF+WvLlbd97b/ZnBcseAudsJHNS36nuYxOwd/uevLk0dUjGtbzkcKIY0sjw
FTDHaR8inm0xQ0QwL6KoUxxa6t3VzesctC/7Xntza+KMJWEUMTxZhl/KPnqDG/aXfY/eXJojrYKp
hyDpATQvGTOYIB3GnRJlbAsYqmAfypQJLrF49Iwu1NEW/T7OG9sihtw4hrmxPg5CmNAC26P9GODe
fdtyixnK5TjOocOoKE6SoBkeGhfuO8CDTWFo8Ite+QsN4MgCXyo99E92Hna1bdkWMETyvGeCYbzh
zAnHrJbFCzM/s+D8wWmyhQwFwmkYiF9uHt31T6Vm1YtYhmzv4zdb0xs1HbIW41LWcH7U/l0t9xXi
2VaqqB+VqymwDzhPFkNjD5YGN2ICbHDf/bDFDVkJy6YqIMEBJsP3gc1TmYt95+xWr4j2waoF69GS
c56JzZp/zdnyumvrb2FDK5fopzKMOAy87kcSkhtBTbhvKW5xQ2NHiSQzXtyF0T3cgN5BfPyw7703
uSa/mP71DsBmmKaNJIZ1ojuX0Vz+jH70g4W+hQ7xcFE8zAD9iuz4Cs/hHB3oeuda2YKH1hDQ6ToH
GnHOxKFj6j6b9sm2sS10CMKvXhN06A233ehfhy4jCQ3qn7kF/yCu3aKHBg/W2FPbAyfo5wF8yFv2
pvzCFLEc8nznzG6C29z1EHSCJwj49BM86KMpHr3I7MtWtvpFJF9W5JpAQZCqC+6MB01iEGb20T3Z
FkZkxAKdEYfhQfnsZtHsi+zqZt+bb3FEloZlUVh0QDvei4Roce5LM6a7dtMWSUTQ/6xlheB2sWE6
5lmZBDr8mfHWD7bSVsSIw05D5OTCcNC0aOPSFuBTOTXtOx230kW1tWPd+R0sH1xxJKp+t677qEgI
Nr9PKNqRehPUdNBKzISOVVGbOFv26auyLZBI15WCryU6iZ5chkRU8NK1otg7o5ubNJzJPE4RjDDC
SCWylw8k3NcwZ39CEnUoD2tNUS4LKxVjYf42/cyh8EdLZRPj1t2ktZoAD6lL2cVrVepDpbx9DVD2
O9P0D4ntosJOziLCyRJMecxIceMNbp/gBexovl8rTaWjRVESHuD72twHjXKHPlT9vt2/xRPBzd4x
PlM83R/6mMCC23T9867Nv4UTrc0Me88BCMWxXuCLuA4iLuai3xcDbPFEHc9ZyepLiN5/9Uv5sRL7
vEfYFkvUzU2ouu6CSl6yz1WYW5TO8n1iVAiAvp9O5J51t5oKNTO1AigbFUt/64WzfL9vzDfbU7Ze
rXv0h0BvBJiFDPwEVaB2Xyi6xRK1Ifzdmqy7tBDYFQRLD+6nDNAfbNCtCFDWigZGqpck1PHsbq2H
L4Jlel9WtEUSDQguNHWIRZnrvAMx7ps1w7oL/cD+hCAarRqyXqPI4mRxKMOuBHpD7lN2ATf9++Wi
YSTZS4GnN7VNdRks8WR20rPZnzBEQ24W/IPS00qHuKTsE8vHXWgZcN+/f3FjnJawdcaEDuRGd/5n
ofTOEd/cnhSWQJJf6og0yx4vjw75dNy1fchmd0olGzJ0OMmHWaaiLe9U0O6rfm7hQxVrQo9PAql5
Ng7JjFBIVqTbd4xv0UPG1q5bO/BsGl0+Zk13N/0sj7sM6p9ReGzrY6aUleFarojMC0YOsKfjX5z1
UM1Z80m+7Bv1TZloMRnxPKRYB0AezpllOi5QB93zbH+LIPLIVLe6zjGjuR6eKg1zYsChmvSvn37Z
hn8eHX+LIGrqjrOsQXJeZXN527R99sL7EQBLEC28KpaVH91WUUC/zW3I9hWn/C2yaKizsexGhdTa
1rfrpQaTQeXsJ2f8Jaz4d99os2/7kMGjrcC1CvIweal7XvuHUooenNAZumyHbpq5Fzf9ak2SZVEA
wUPm2V0Lwd+Cj8xSS1sID4bCQAkmMFl97QbOfjJXwQ++2eW//yFKIwUoxWONuWr98IPpB51Qmu2T
fva34kfM9VUgVcYOs500PMADP62ki3Ztb38LQEJj3SuWBYuYl+QhaFf/FC5dsOtg8rfQI6gzz5kc
8Ord0p/HFnjPjO66eP2tAtI8N0Hj0fLS8UGBCct1egJeuPqJoMMPNt8WehTChle2pRWHGcSG5lAI
Kt4TbdDyHYcClpy4Mkl3jJpqQd/D1aLfdbX5W1wSsWaGVyRKONIFHGYhgSdvM9pYsm+h/gmbhH4k
jDywC8JybOOmpVPsUb3vPNxCk1YJF/koq6IDa2v/ZQxc+VCMfVnuW6lbcBIriNJegcUUhXlilVhj
29J9rTJ/i03y28GflMLAVNNUpkvOrluV76sm+FulpDD0ZCUWPJzKsjsSr/48rMs+3JC/RSchx/L6
0bscbLnIrqrm1TLT7AqH/C0maQSspM0XXAeZtE9G1/UD1YTuwuD5W0iSvRzuhapgY0rgZj+F4tcL
D+evL89/H1r4W0TSbOhSaSKB78s79wVGRCWJEZh3LB3aann31x/yg1N/C0uyus018TA62ptfEUAP
MW3orgTX3+KSiAWNaBlxLJOw10ldAJjcVHznat8Ck0JSSzNbHJ4hZyo2UJA89n5d/mTwfzQul0n5
w204s7oIB1hYIXKZvviZvoVK+r7zaysVBEUp5gnIJxzGmSZQX743KtiV9APP9/1bRxQ9Z8MwJutK
UBwulA8pIruPouRvoTJDYE1kKtS2qpVNsUBmTpd9br3+FitjVkJqUgIr4w32BXqGDybyip/EbD+Y
yy1UpoZbfN+5+lIe1h64oOJQZO5nBYvfKxP/JiLcquusxTCUxRgA/VD3oj45RaYo9mTuBVd1ZavH
hmT1EhuJEzQReRG994AgHVPKoYQQd7XOXeoAgrv8PhyUjlOb+T/TMKD09zLYv3m7LQxOSbESNaLl
AQ6SyG6VDe0QF6L0vdgNTkVx0dfhc6GczhMaGm5OjWGzaa/8cXDjGrfLCjVcAKPKheK/zWB1lAHN
z4WLlm9L0UQyBnpap0pJdx7N4C/HnHt6SNulARp5gcW9g8y6g1wcn7wGGjuuiOIsbOtXs5ahOMip
mOu0XMdMJ75rsi98XNomLbSe3s+k1eoO8MPIxZno8i5ZltE9T8u4Rt98XWc5BLBK3V83pp4eFtj6
BfdlrkV4CzGuVd2uHKYMN9prcgUb27VvXtF9jKabZSqNqeOJ8iFbY9H37QwjdAJDwGgeashGwgBK
zEdYa68a+FhDASBkVTacYNOqiyszoQD2wS7+Iq+WRVR+0ts+U+/h49g91gaJ38MqeFXFmoVNcS1J
UJL7puwpS2SLavatZ/J6euR918wsziGLw3GAUSNRFK3g1lonla7YeOt6ORe/TtSn7VktOnQUJLKw
L548Bped29xfHVSXqCOReXKBUy3athQw7dh300ifekcae0ZEr0Rcz0ZYOP5Uy3qEuyxMt1PeZ5U9
BLky/Neh8aYuivvS+dWSWhJZIaB4ru0ExwNXa/l1aruMfoPTQt+9sAjIp9u24lPz4AWRJ2/6yZP1
gxPriAkQo85cDNfmseEJ6PrLenlJtPHqJAKrIX8ZS8fNgyq5KIMk6GC51cb1QM1wCy+BULxqv0fj
yVm9ZvmpJBhlcEQKdRT5mpk2DoHyelaO0+lhqGsUIaImH8tkqqfG/ibNlPXuMHQNtP1Z39kbIJ3F
wBBdcxES0J3n8V2TlegrQKSpoi9VljM/bY0SaW9bUqbeWlPMOg8IXPqawOQJWadyRXumHu67yO/u
1VgEJm5ULT9lgWjVdSiiHpmezVS/4gt5ZYXcrwtMEor6MjjtlcEo0JTRqbfpoHnxgazG2Csma+8a
FcneQ5k2r8lh6dvgkXY1PQ9iZF3S1Kb0Y7rULjoaprSIZQA76Vh0FTwyZcAzE49jhdp0BXuHT3XR
TEsslFA0rj30q7Ql/ZWAScYREnLRJ1C/0bNt+9UkTT4UVRpkU7/EVNTtVd9O7OPUhwuPLW9bDaBy
IaYUXsfKXbU8YL8Vw+jBCbUM30W9NAau0OWapTwKlDmZrkWXZuxXFZORyxe2cJs2Mpzmo4XcSX4/
K+kdPTg7NGfAC+2nrqPqunB5/tnXFG+lNeQKk2oKJ3YeZFaY59aDhVeSU2jqpGtVdzKmbS37p24R
+qky4MnH/ZTRxznTIk9tSYhIw0qUcG6rzdnItX3KWg/J2sK9bEyHxj5XtgtPSwSHrXRm0dQfvbpZ
2uPQ02U6IHrmOobUhnvrVcPIHcm1yWMgULryRtUOPTQDgth0bkptkj7zqubE1qyxB9y5i70DKvjc
iKl/o6vC6NSqTK03KoVzpmNnbejw2uQBfhwdi25ISvSJnnKw8UXsk4U/zmMX6Wv4L3FgAVRp+ZEF
s3inO6rdTWBbUIFy00766NxaeLemKp09wW9mvmkq2CXHooUqUzIq5k+PPiuhcci6tTrW/TLPcH4m
y/q+bcR8FaFHclsEedmklIFgzAMUNW7lGlYkmcPFgC1ptL2twilsvvVT1URHxV00x1KL3o890xTz
Uydz9EIUW2v8OwBjGR1ALeiBTjzT6VI3IxBBsyzWZ8PziaWQEQazjrh+fQ44jgxYTMhWf3JygFQ2
HPFGlhZNPt1lQPeiwS2GuTpMi8+WRBSQgoq1C7W7KqoK3rYxZ2MVMzC9byjL2XGsy/5VLvAynJZe
9KdOA9F73S/L0j9OddNm6DkB5Bs+tWYp3R3uoozf2UEu7xfZ0uLorSBeX5XCg+ZCojsGWzSY1ITf
VBRa8MclYRnogIWW15WDON+5gTqv1nGpOtamboAK1t0wFrKALRQl5Q1WVHeXi6IArX2qFbqvsOo5
LF1Op6fm4pL2wHhpWOJ0S38NIijPoZxXK0jMX3RT3os26vLqhikR8RQymCQroLox0LSAVOthMOpb
2XrDKwr2awoyChZ6LmWXeBG07JAeBNFThZ7Vh9Ca8atcq7mLaekimWQy4+e2YC00+Kf5LrDEPRcl
ZIIT00MSsNUlu7HjODZxMJn6BhUblQyg0SW0rcg5sI28mc06kHQSIZwMBX6o/NTavP01AH/3UZs2
n8s4yNrQpIHBun8GQMwGp56tpInnyJL8WFZalkk5VSNPO9+Fn2gmQ1TWvWFeE+zqwIuN7zr6ik3l
snSW2utuVbXmkNArV3PUNiuCK8CsyjbG0rM3VWChiE5WWp5zBgPhxBMu6GJI70Unk5frkECKos9P
QsvoDi5ynYtN4VXzFc/LIrhmxUhbl/RzvwxT3JPFsodW51GQTA0Mi1KpK/VUdW3Ypa0lxYvye1vF
JJvYkNiyGuLG0X6M+zDU071XysglhZX6bJqqrm/mKFqrqyHSnn32fbq6BHActPuYQgiixFKwoxCt
Z05FWUao/LigjqHz81tNx6Y59pyXNpVc0Ws9m7K4EvCv6Q5mIkVahcImLBgRTlnNzYcR7sZjPFjc
AfFCq0+V6OVNAUZ4DC3cx1J3MLItWOnjpAeFRqf5TIU9+og44hmbMYvZQnFJj0SU93OV13FB9ETg
BT6eBo0cIppoFDNDWYxPMmkvs4fZFR+XFrbBbObsNBejQBWmDdHzZgPuMReUUPf0ZuDSnwbian6d
uZyrZJxb6+6Gtc/GJLQKhkptl3vhkbUd6KUKFD/fxQhi1HSmpIm6pBrqUsezv8762Ipw6O7ZmDuX
DEPN1MmsGprCcyHz6HqIEI/EXdeO7tviV1zGwVrB2m9EED6lNptElXad8klSUMQO0F+fSf9B5Jln
046KzKVGwagTLzTbF9TJ2iJZIT59i6AenH3Gs/G3yQno05ggI0UyaaymmzDq5D0qsmt25XEEV1eV
sXx5kX1fcaxlfyJJo4alfuzykX1seetjjyyeQYQiM69LBCRoa/TFfVOk1kLi7Yp5UCE4skwG9Awv
yEqmIEIp9azAfSL3teRrFCMcUKe6oZ6PEaj94V74SDLSfJoymbSVpB9c5M0atbci1M3Jc3DZjJsC
cWsieVGz+woIhTzRhQXvZpytfhj9AW3QPICIQxyugOqduMx1ddPlgr6gNj9GCc7N5iryqXgo54UM
aRm2hX1eaT89473JFyYyiCIaiB4UZ7LCCyWGSK0Yv67jIvwD3LxRp5vrYVrSMips9ApycdifQsy+
jpI+olJ9cfUAZ9S1QJc2VnMjX7gwcwlR5zwkBw+muEWyeANpjqqBum7q+sEtN9CYcn0SqMbv0spB
yS5B0E9uC9XMI6JfWzU3NXSuPkApRZDYtA7ak107zBAWjdr5s/SbmeYAmUxTc7IjDuiTrYbGHGyv
wY7Du44S/vIlzwGOxNV7cKzzqgec43p+Zxw4RjfrkiNX9edF1+d55tJP+wieTWk201WkdPCDIFlp
2AWnYvIFzpvRzyHZPQzLcKJriDRwKuF+/Io5Z/wGTuJ1/9Y2uEKveBis3Wftg16UsJCq+XHh+UKf
2Oi5/ACZoEykTUnqYxhE9KPx6XCfM9z9qU87x5Et1AP4D4CS8LQKumxNZWOcO7V2LlkqgrLxzjIH
2u4JgShzCYw2i/69qNe2vdNQe0PENTYzSh/50B8JnnzfZCsCzLrOWfW+9HntbsuGR/KjV/HAfBz9
moQPdB4mcVqoYC8j46zFOqvaBzP2vDj18PfhKcJqqpMOev/NYXay8ROQH4h8A7IL2gFxQdcJsL/F
ebdeFGbDddCi7ZGsVVe12DGtWeOu5BII3giQu+gaq15i/CHg4z0UJMu8R/hCIRwoMw87CJNd5mEF
OhXm6cgWskxonUD8LKbh4Aj4CkH/EgxViEUH3vhsPrXGldNXCRHK7OugM7r+JkesXPvN97FRycWr
seqRokoRZomrfOLiJTIzO9juYhFXFHK6cdr2ZVrNuL1i3Sskt6oYis9BHYYfZxh4XaryrSIh7OIj
7AB0iSZ1dDXuzCVlHv4/gwmAdtN8kwVTZ5ZHCofLfEnkyPTYpjgL8gaT6gQkUUokTSb1S4vsZcgX
H7J86EHKA2R+rU5ZoRebwAfBJzGQOKrFqTBDJWREsv06apDOUYQGNbGOUoSNZDBxGGUAA8dirJbg
I/VLFiHSMNRLgrwq1MNIJ6becMx2TTpJrKVj7rpInAUfW7gtcDn38pPMe98+uxwVgufGRG2VWB42
ClmGcjASrhgOvwjnaHbglKpCAuA1sPUO0xoWNyt8T975TViUV3RkY/fgWUb9dMQJU14b003vYIAK
x9a2cXnw1BZ6RHSKWgF5c7CTpIeIgFp4AqhpXJMeIff4zi6WjDFf67q6XuyUjVe5pQxtrtX/BmTP
ROLJqPkzAYngnXDKgQ7itbaHsqljTVoZF7Q30TQVb02zZLaNrQ9tMYTwRmMVUlgc6uNUkajEtxTQ
+rftfd0Kc8ImdB9zUmUiZqMTJz9cxbeSREhXQ1JFPFnQLLEHpououhswK20Z686hSh0vQ22qeC0n
hplwK3+E+zVIb8sazDHB9KaTHYIx9XnnP4Zy8JsbhnYdQ+yD6y1WVcN7ADgr50N62OLSg/OlZEe/
g6bqQbY+019nqhp3gK6oDWBvmFOJvYUAO2nbHn2VwSMgl8y84g++hL3dI4djlkkYytBNsiJJrtJi
HWx+s84FtzjfqpzFAEuDJF4g/xzODAL0d4tzqozhKjWJWxssPXIoz7DCxnCVDT/wyorf2OyR4ROh
1s4PeQQm3hFFXYjK+oZn+Apzw+EEBnRanoQwon/CIzp+OwpPDDiHKHUYcqjIQU+47kp9IuFUwzDd
CROyBNoV9JUSVJ7iGVIT7zSNUJWBpUuGTHMOjTjjvgGdMABY6ozKuglhbKaZRD0HEgwJ8bq+AFQA
xxyEXsYZaUDYkiDtMgMcm6tVl930tFnhRE6jzE+Q4onnKe9kFBM5iSZphS0+hhBFOw8m6/1E+bV4
nzkBtHTXyvylU134QbtI84QSXXwG/Wt9J2ATgZeccKEj8wlkPOZMPoZjVvwaEVfR1Jt0c8aHLI9s
Yd4BB6t+0qocfARL81QnLhP2iqt5IOe6XICgDgSWRtJqDsOScoQR0nFFGKCOENNuFe45B/epKcOR
ee31k8nfqQvw99dWtwhzfHRigm+g5ar8XQ14PVo0FLcU6jUCqUORodB2r+VQ3dqFk0PpPMj4FBiO
7tD3pRbPEMUlUxJ5Pk7dDLdW41K0z3mW9g7BfYcF5lGU0ryqj/mMKlKyznkN0WlUR2JezActzb3P
o+X95Gt3UpUgy82gTNN/tTPJcFnUw6CuvcXWYEESUTA5xiUoNY8zYaxKpO7qLg4i5nmPrFvyu4Hl
giRqaKPzKmYvO9tmhv630Zkq3tcK7nmPmSgCHzEqHefEFUo9kciHA5O0rr7ndmQwIKkys9zNSKrP
rJu6myXzA5cgd4LKEM9wkQ5IyfRjEwTiC62rqkh1hMgkNryQ70BB1ddohbeQsXJjjyhzLOZX1Gga
RNAeiK5IbUoz3Hh9FKIx20/LB2Km6Zx5/criSmblfTua+ltFo6hrUIegOC2ypVrrm3pEwncz9kKW
sVupm5NFz8jzeVN5EIfimLMrUVajzWPI6BTZu4irVtx4pVdcV62upqQP9Oxd+5lzLUYzGt5gIqhV
zN2QRzFdg6W7CiAy9cmJeR4TxHHZQ+FP/m2QySfncoBHIXgn5hTH5npnWdH6txWa3G8g0kdPAg2L
T4tAcnHd5LTKTj2tCL8iQbi4K9i89EM8dFPxzEFPfAqGLO/iPouWT6AtRh/9Zmqu9cCaA2nG45Kj
1sKbrxPDlogDa6eP6B8EMdAxiNbQrcfJaci9Qn75wFD/hneWBUTgMCJ8es3pOp873J1P4NBY71yH
M0qkVZhNT4H01+vRRryIl0xW16q9+tquUzwscDqbAzKl0dUgIS2RhJdKcE5L9c6vVP6RCiyuQhQN
sEsBd1fwjgQtrwd8sU2GWmMqStgQ3S+q8u9DtS6fMxT53tc8sw9LKwd6kg19lWSJl6n/xtX4slYV
RWF5UOq65KtuUfLj+Q3v8vyMifHi1sJkBTiaqV7SwfZTHWP4+fvMW+cxDRE894nzqgJYIdTYvrEV
AnPYDQw1aDg5ymeJpPmhkE48eKysLW6dRdmYYtlin9qleirJNI/HtWWBPuTFgrrrSILuE5BsxMfN
zRiq87X3RKU3nCkjA6xdsqn5GvB1eRPL2BIUIBfe4UqoxbcGSmi/BXws8athN+okw7mboe6B0jwq
kbn/zlcoUINiN7lPnd/Ufjw1DGIGVd8PWWpkVPaxr3g2Izhc5ls3z0WZcNTnX4CCYTOUeLxGISm1
068oEbbNcQw78YaN5Z/CcL1vPFbfy5LqO7b2o47DlrmHLpTqDsd19EXXMCP/CeriB82mrTQAdJ0H
2/ICsPho9M/gri4Jg7TSPvxA5H/f4KsIShu+boAYwRL3RoRble992tcK3oDAVdEW3Vhemoe0PJUj
jiPqT/usbvytUUQ3BoWxMA0+zPNl/bRwDi9W5+3iIvhb3jdlZskzXKMHaG1ScSpCsl77Fp3QXbhH
f0v8Blq9RMEbkMppCp9JduvL8uOuQd+SvpelRKklX4G6Cmy8qvDRC/19K3HL+EZzCYSPBmtFqexL
O9WfaC9+Buz7wSrfUr5dE1UZy/FsrrIPVqxJGe2z4PO3hO/CFhUvZ3Rrc6/5ldfoY6nx112DvSV8
M5yvDMoAEDRr4OTAp5ChCfq279kbYCAbulwiKwQpu/bfVjRYZEfnfQ3sLeEbrSMQYroLPTPyvsAk
bkipqoJ9ILStSwQym7lmHARNqN+UaYkE+hUttG4fIoGz7w8sFiwoINrLInQ0u6UoVbRs3fvwzWmY
4xSfam0AxnT2PlzKxG/tLvkYf2sUAa1IFN5DkKeCYX5FaTEJ5/zDvpWygfOKAb0yj4I4lfULeyx0
HsTTqty+A2VL+0ZbNJRrnoNl76GVM3XeOSrzfQpMMIf7fjb5RIgMSQvhLobaLHoXgC4gr941Llve
96jmLFoh3wXonXwdO/SkUKDb+ezN7qxnKPOj0g14Se+fqsgdqobuu3u2vO8xXLssEnht1HKPU1P+
KrX5vG9ELqfvH0BIPeQzQ34R1ouYW5OJ6eVUWLum+56+2ZpiAbBAZZB3LJ20MAzvUwpTip/cmBFe
8d/gTra0b446DiR7wYWpJofYUbEMRqo9mQG7YC36wihrlbo91SGd/2Wh9R9f5/9Ub+bx/z7d/vO/
8OevpkXNAN5Mmz/+88XU+N9/XX7nf37m+9/459Wbuf9cv9ntD333O3juvz43/Tx8/u4PsNwFSvYJ
zeDl+c3CBfH35+MNLz/5//qXf3v7/SkvS/v2j1++GtcMl6epwjS//Ouvzr/94xf/Qiv4jz8+/19/
efkC//jlMS+qom2L5s3+6bfePtvhH79QP/w7l8jIodwBtSpy2VvT2+9/Q8O/o5UgOedQxyAQOv/l
bw3Q3Tk+lf4dK4BSASQSR434QiC1BpneP34J/h7SkALPH3GUcWFUy3/577f7bn7+d77+1rj60SD9
sfjt79ZIJC5yImBOBJGM0MugW56N5r5deghJ3Pa59o5+NDpIP8j+/wu/ffmUIPChyUs5SGRcbkHi
tKzby1W33sqRs8NSdF1iAcO5+sPI/+u7/fV3CeBygw+C4hgkWLZ4ymUcRCVHudw2yOiTdfDWRFgo
1v71p1xwfP+7q37/Lnh0GHEeXUZuy2EVEsJ9IboXt2wywFV7We6zlCkyslgKqz6bIgQQI8yU4CkP
K1qmhaf9n3Eg/jxvARdMgIcAOSEsnw1G0gVW8dnP8V3JaFMCG77rJWPm8Nff9Xdu2+bLhvBvACoY
AJ2QbCkqYVfPXq7a6bYYPF2lqy4cygwryjEJy9cWdkUT87NLpbAaE2JF/bquzoUpbLtMnhoPeIi/
fqPL9/r+hTgkcEiAdgjmgPDNBY6SSJ/BdHW8LVbzJWoCfaS9+W301u4nh+flVtp8ECU0BPMMWyT0
twIUiG+GtvC78fb/cHZmPW4baRf+RQS4F+uWlLpbYtvt3YlviMSJue87f/33sOe7sChBRAcYIDPj
wKUqVr3rOeedw6j8GYI7Anpp58w+Mab3pVPu8edvHDXVdsdkUzZz6XmV/KDfHE6Y9S0BIDsbxFB5
ZQQRKEnH6U+Lctx3pQiyxFXyQfwC1NX+o2lV9IsOo/BgUlMQvX/IV5fLxMJo6PZgd9j/FsxOXRxk
zlQJn7a6cchponodD2/nIV2vwktVSTIYDOtI+mCXG9aSShKASctXTFV/DCv7l1aqb1Ob4bWafDx2
IE1b2pII6XIRxyg0rmVVPdcWI5M6odVfY1Fq3+8fGNb48rKYutBZSBW2AfZ/a3kaSnYl8wmyZ4N+
yvIQ5bR/mHjUDM5xqZPxT4rRbewugeXszd96JbZe3FOW5noKR7WkkOZW4VoNokpbhrZ8FoQslaeE
SVocmtox/G6YopG+i6BTnFXEXhbTlhPXtkerdxvDNmhJpnP0kWq+0n1684E4tmlRa3B0xlRsg9Vs
yBt9KETznADponNRV7PhVo1a/MqSpHYe9Hwxf9VJRy/u/sJXz9Y0dI0aJX5VYzbzFpkeCUOvxyzO
nmUQmY+xsIpDDugIXKXaPdepGe6YietLvK5nOwYIN8em7Hd5v3K7bUKKZtlzHo66N076eJSi3IOr
r7H95Uc2OEbBfngtXJKN1TMlQ2noFGTPJagB/X2qiiVyxUJ+9JAFVO/8QdbTF9s0k39bAKJvk/Nd
H5FBFILnttHz5j8baDuQmilr8rJ8LhuJT00V9EnQOt+xBxsU9/+WsW3N0g0evMZdvjxLpL7ysKyd
4llflByIsJKlNkCSQvlRgCteXgZbjRU3bMv66yBF/l3addp74Szab7ldgSq1W6WcXPTwmtFLE9DA
/+EXOngFdb3WvPRtZK2JyYmVQiue+1qWP8dujh71ZskPYoziRyGL4VsVjmD90OM/kAf+ayRLepKW
Cua0KwIQixVvTrXMnRzllSV+cT+ETvGXj2RKRwOMsPlA8zgkoyyS2Ue1PH6nj3HpqYZeVO4Ksjvn
HJ4fght5GgGQPpkL+gHRHKf/3H96V0/h9UfYEitrWcQMmx9RNyFwadQm/DAS/RdhBflZTbLdW7K+
qO1eLTa5RmCo7m8jgIkeUqq1a3N+HebnZjA6mFBrGEXojSa83yTKsj+BXxufq3Q2g0O1xKLxdDVx
HugYJ6CjpwkNj/t7vwpLBGaf2ec6kT4B2Zbm0DVpOevTNPkKkCwvamV7mi19fACvou5cwhtLScJ+
jY+NqB6998tXoudGNfYd+KfEMqLDhKSaH88LrScntn/d39WNLyoNgX82ieANZ7sU+qlFFSp578t+
Mc6G1ZgHSLB7Q/CuTDZJkYW0LgptpCDX08IWQDTAbTtwG13/lA2QJO1KmR9Quqo+1o0R7JTDbq5n
GIataypcuq2gEy2sTF8M1lN1pTtME3Br+uWJpwSmdei1ZU8L4Co4EBaVAmQKiVgxnttoqhtpbtWh
qP1wUhcQZdVH+oPfOsP5PCkjjHjd3rkh1xu0NZUrYlsOLuOKvKY1aYGwUdnwQpjRl4JJ+ggTKfgT
GHX5EE9p8en+NXl92ZdPUvL2JRvUhKrh+C+vZNjMYRBYxULflKDDNWOtFK6Zl6l2GJtanb1yXIkI
g9SS+CSmCWCEXWsOVSwHnRS3HJfuiw4MVPEicEmgCko9AxHVFUX0EBWtEnqpFWhMB8lAh3mqVdja
c6OGReNVgMphS3RIXLnJMIFCTRRnmQ/zsFY7LGuuAVT2OuA4zPYYeg6aTH/e3/31I2HzNi5LkpKr
+rbUP8plakH8qH6itxRVQnCnbdm+Oc5YE3S6sbx5/km14PKIkR8aiyI0NV+W9fRvvvSmF1mG9fX+
Xq5tC6toQDB5HKowttGTOZeFUpmL5rdNPr7LArl2k/PhGIBu2Lmkt44NoUZif0RrNRKByw3RbslK
yFmqbzMGyjPiuAFlF++RWm94RnZEFrcWUciWtyYsJ1uDfaGofmyAMGegUssESJuSO2ietbg3ztmf
/JQeqT4IMV0VlAfR9sWb6NhENnw9UzOBHzo8Emohl5vVGjslEig1X6QjUOqlHN20dMadI73OBdZl
TF11yB9hXm57FXoE9TArqa4aTledwAL0gE6cdn4J7IYmbt3p0FfGwCy+OpKx9J7JXF3NNZM6gy4D
yM7+CLSr3/ONt740VSxHJx/QHGfLtNcrfPnYBZpfRUvhyVHabiGDeccD31oFs2ea6P9BY9gy02er
MVB00jX4G03rdlIEL+NivE329/VDYlGpvJBX4jzW2uDvSXrQy7CHGdL5AnDvd4UqwXmsir23cWXA
HeyIrRFgEu2rlLMuVwEN6bRUX2ffLNPoLxXd3h8UdaWXctE+dRR1H+8/+ysP5eAuTJ3AESy84Ele
rgeFchyotYw+oAWFCDUQzZd4yYo/4t5oniHYBF7XxPXOo7i+ro7Garh9a63ZWVthClXMjhjCTvNz
9J/9oipq9SCbVv0IVa5/UFsNfDmg7fijLsPp3GhG/02DGgnULcyrJ3Ux8tP9c7i2FkTPBCDkcdzT
NcK/PIhBz6B1ZZnhyxG4mVsMZnvI89r8KNpGnGvVzt/ZSR2+64imT0vd5BKcryIe7v+Mq2xv/RUm
gQIhLoezDaTbPEl4SKXhK3kEahq8ONCsaqgegjCIjrWmL64SGdbfqvJGGSru97o0GH/NNDUe7Has
pSGLVAbhYPiisNMfwTRFf+fK2+YHvy5CoZaMVmqCF7vtMk/SiefC7nR/yQuwZ2Ggql5pvHFm4esy
FNIcTCG+mUE3Gw9TkiMslMl0fwgSeBmQT044I+V4/2Nd2Z01KRfcFxwnsc+2rw25po2GuNB9G1YK
LM86f1DJsMq3mre1lqESzlGip9S2vZm6klaokFW6nwSpeRhDI/acHhLh2zdja1w96nK6pW47r7FT
AAUtEt2vnZUkourxUcnKt81kfP0wa8lqTRRN+v7bcDEVdQnloWYVOFBnssXu0CyOuvOYr40axgVf
uPpdorKtxJ9dQCfO897w+ySoPgFunn/k4NQPakL5Qh/y8F0WmfHH+wd4bbmxH7R5OUF0jzEklwak
EdMS60qW+1oU137fp/Y3jJXyBAFyfgyBYu5hem4YUYO6prAFFVub2Htju43UikKYE4UvGLMO0K0u
32VmOLqZNuhP0qmgrXZzbJ27xTR96dTtS94owxN4rPqUhzLfk7F8PdeLZIAEWFIHpQggdVKfzRFM
WcHUx6LO/doe8sx1xqr8ZDeF/Vz26vCvo4/2i9PnWXFEqDfM6JxAGXHRM27/akDlhwclnur42DpG
VD2msq9ybw3dPo/wJpCwNotib2zKDauPD5I0+mysn0MQsfloAQKnbWDnPoy99jEGnPmso539mb6N
5YdVPKTHtp3GX442w+XLB0U79GMX7cVJa31kc3Bk2a9Fag1e+lb+JqXOa4M+r3xrDOLIVXNHPHSy
Kk6BPSSOm9hGVnilVJt3ZbDEtRv1S9TvWLOrBAAzadHn0SHcwyXciob1qHn2NT26c22L/hTEozxI
QgO3n9Vg531eG87VnvFaMDZC0mS5PPVplhnOptLPSha0Jz3INHj4hv4fVqF5JSnM2MQaV/3NNlei
tkKOh/suHmGC1acgCfe0228d2+oBDEHxkgPc7GWM1LhMZtU4x414z3Cpn8pgQnIL6mknNLixEIyl
tVJiC03Tt4emGwSEWpMH51Vs9TwWneV2jpKf4yH8dd+S3fg8Bp6NrolK+4R6wuXnkRmYKtPM5NlR
4uYRPHPhxZET7qQst1eRfFeA3Bpe+nKVmeBCt0K8QDRASLNaGcIloHdyfy83To2oxtLXghlWaRtP
l1ZdM37RcM5xq+nQFOPqKS6k4kEycnY2dHspWpOrBcSTbo6NvgaCArN0ziUo859x3f4tOGKKEOa0
JwVzaykidvyn4DsRtV2eXVfSPlGixDn3dO1/mrUpHgzbTJ41BCx2oo9rX/qKTwDVzrwJxGdW0/Vb
b9JcyrAdlZlrl6Iq1k55+r6E150flLZTTlnf9AdwbKG2F47cXFeQBuHB5brLy3Whq6SOFZXBeazj
NPSwv2XqTXAk/0q7YYxPWh6bf8muzGGNmybyChAb/i1LWZ3ixFETGMHj9K2mPPMHYhDak0LjOoC4
bswQ1Nq0/ttu9HjyTDY0PqrwwFFgmovmuRP6gEItQi0JxQJj4f8O9fGfBvWVwSW2CzIXkQ54h/yt
8mu35It1mBeHpjRETcfDQ0SPKdySCIoFseChqmX7qdZVs/KGQITv+fej3jMdjARzKSv1UzdV+sx8
8NT6i19rfE+itk79EnoYrKO6CuR/+J6klYStlKzJ7DZXp66aEKJh4JyNUn7NqvKLBCzv9oXyIU+C
D0rUPd5/gDeeOTgXYEdUYtZLtPmOxkSjV80W52xXxJWQUsdzHjTxTmH31iokktTfNSkI/NY//+2W
Wqo6i2x95tAD0kMROJaXoDmzA+m98exIlSnnEDDQf9iq+uiTBat4YC+BtMRJMY3xg1lw90z9Pz07
zD1Fo9eje22Y/bahCnEcexxG55x3S3ewzal4T40DyqNmt/ETNVHroWyr/3SMRM4Cj0lBfjuqzknC
VV8DE4a2R/mYxlHrNvE07Hys62hnBZasfpnsn2Ncj/m3vaHbGhlLrzpnB80FtFJk/zDPVX+qxmb4
EC6lxqsxxrMeOvpT1yd70xxuBH20Q0nxabcJUpFtEgJaeCwbqBrnbijaw0Bp+REdId3ThjXzWebq
XEoTCAYU8apv4xdpBM7bBiatiRC/waJmRfFcI8Fbzd9vZ9D1JfQqFXELwj7ms+hQSX6k1hi9PWiA
7bS2zOhU04TYvL4MAlw/wGY7lwtCLspQ5fBiRWw8A8qUO0jMW5/V0uRrKuJYHO7llqxMD4p4MeRZ
L5XgT7Scxo8DTeN/+ymdngyjC95Vff93VGX6ixIu9s832xm6oBR7ST3WNujGAlRJATZ7VJTzNLSZ
DuG8048h6r17HZYblsY2HKIwDBrJ/7ZgZoR6bRmpUM5N1czvVVSgYHRr1qe374ZOuLo2Olc0w8br
xpBjq0bK4KwnVeXbXdYfpt56m/L46yXkJeJfV9icRlPs8otNUZHLEXrvuddy59DrS3MoBmbV3d/L
escukxtSYuBEIHFUtE+3iQVQdDW30OA4FzHB+CIK7d8YrtyHumijL61R7XYVb5hpmpZUANgbm9tC
gws1F32YdkSW09qRobJ1HvsqOYS2steSvnEbgEjwwPTXstl2UMGgBVGU6LVzHozOfKKr4pxIZ/eK
tDc2JNW1rbd2ma9fVhTqM1RIyzkX1uKc0Nqw39ddhNZIWaZf3/yxUNYBUGRRyiDc2zwjdN7Cvhec
nbNYpadHWfVZJVJ4nBu67K4R9HtDl1+n/2yuhwTSZ1EPJM7Tt22abKBLT7VTnOVsFuep0JV3K3rp
F5x87TlF0HY8Dai5fBa9JhTPSttBHgotmHyVjo7hNpNu/0F3H5ilguKFcCElLn9OXYlWEL3ZQPO6
PlO/GaZQIfNVfRcesjTo8KmUBDoX8aGpQUomtOxH8gLnWc5al7rQ7JHk0NLC/tNgUvYHJyqmb4ph
p3/omFC0k4Ywf0R7oZ4BQIbqfLj/Fa7LwDbukbYqnXfysO2sh4ghrkFjzM65U/r80XGc8tSben4q
okZ51FOJOE3SgYDIy9h6k6Tqq01gaeI0yX+3YOxf2oQyn7K6hlF9notFZR5R6pynbOze7pdAiXDF
LJocVDc31ywVuFS4j0ShDCP29B7OfTLFSB+Z414Cc+vxrOaNBpyUVB23Rq4uUUQsKswP7JKnEFmv
o4Ygk2c1wtqJD29YA/JYUKO2IOWUVySQvFSdIujF2ckC8TLUOlJ2tajeHlGzDc5sBUwQ727yTBMp
sCQlyTmH/dQ8wfeWUM3bH/dv4K1TA2TOBaDTpZLOXl4DgrJYjEkozqVASTbQEuuE5EH+mE669vH+
UtfwVwDygN0l95y2wBVEHNNMODhNWABkNDzGmqKOI+vn2A4rL5paBIrmMnQbs3jK9f6wLLM/VeW3
//Aj7JVHIzSAgqQSlxuu8rBVqpGAG1A8GUSdJEcT3bmDagfZQSBZ4lME0r16GtQnvqxysgJGRwTO
0O5NoL519ICA6ShQJucBbipKjgmWSVlikntIGI8WOoNPvTJChTLsPQ7KDddM+Ev1hWYjMNyrTSME
tlSggc/IbAqPgDX8HI25fFIJBXwTUczT/VO+9UBWOw97gTiNRS8PueiG3GbquEMUYHUP0Iurg9TA
M/6XVQAumgAXiTfWXf8WW1tqI1BPtMSZzFM8VYOlnfVcb3ZM2K29rDaSKIPHTtP2cpXYQhGLOZ/m
GbVB1aM1E5NAWHs9phtlEHZAREtbeM1XNlUyBfWwMFYV8yycGiVYPTC91nQSL1zIixprXBjBUuyx
765vIFgeEmmeIr0gfNDl1kAJazHUXvssWoQ+BtFEB5GnLQo12p51fo2QLt0/a2HKNBp2sGG21Gql
G4Xi6Kl1jpBXCFzdCeWqntyIwdUzigduVcr0S5MOqPUgSAusOTeC9tli1J+Am55Rl9fVKH8MzVE1
4F7UVX10oGqjitkW3eIuKtomOP56j3h2/XbQs8H8EtMC7HC2FlIxHCUCtG+eLT2kX5rP1bvRzJen
MbUttIcsZa9JcH3hVgEdqvOvgHZ1K2CdxX0FNr82z/MKAewYM3ti0Lmzc61vZMeCxqxNyZSEEaDh
xhAm44KGCrbu3DkhwPGQAXyutHv9YM+oLyV6Gp0mVOmPlpOLcxam4y8ZN9nOr7i1VyqoFD9AVMKG
Wv/8tyeM2kYRSPREzkbuqI9Tbf1EPmgvyrq1yEqkWtXTBOZoY40GVa1lT4p4HjLheKXlLIfOXKLD
fWt0654QTOGsiT7pem9WCYD8IMuo2eeQKQEeSBvrAQtZeTnx9wO55F67+NbjdVTYSRQVeb7btkek
dVrLmHrrvDA+g4JtWp/HXHFegD1kT/e3duMAaUpTo6WuBwJuawLN2u6nsCJIoLPUo4S4irJ00L20
Nxt0Oh7kJNTeKGUQ/FzeBpS562geAvuc04N515pAQhIl3Um5ry0tfzn0AfqAFKWs7VDIYs5QSyo6
+2xUrTiWRU9TIlDt5w7K/aFjAuh5XhpzJ5a7rplwIUi4aLXw3iBxXO5MVIpEW7qWZ+AWC9SfQe2/
LU1NmWQaUJPR+eMXZWzn6ICepvyRzbrefHj7R1wJMvSU2DoNs8ufYDtB3Mh2kWf0vc3P6KXKF6vf
9WM3buVqVIiJCY7puK6n/9uDTpKmlFovKUSN5mdH0Y0XtZ7Co9rN5c57u3EpTdyIw27wKZAzLlei
DWO1uVkEZwToDA9ipnYIC6HsfLjbq3BsK0MMD7a5kpVersJXUXBOyEc/5HDEXDpM+U5ofGsVYH0g
MlWKsdo2ochicyGV4HrYsgzeG7PM3TZLyp205TrbBOUNuFQQhIMv2cLqayUd6nG2nXO6zPZDjob6
I9Y29W2ZULgb6unZRskIMfHxbXNp12STlWFU6vC0oL5tuefj4iwUDFPKXJWjve+NqomR4GJa+I4B
ufG2McA2RK2VSUPaf3knYrrN6EEtlY8+cOkbUWDq6CrXOrrTgIMPaZS2xzro7f/nRF9Qou/SUtcm
Cwg7oEh0UmEJXa5rpXYRmGFQ+vDedZQ1VECZ0FR3zPDraK1NDCVIBQGCvN6UrZqJbXazgk5a4mfL
vCiPTcGYHm+t7yOZ5WjVY5ePhopyuqH/ahTH/KRORjK4/TgufoXWp+3NQ4FaVqQgQ+3S3NINz1br
KnaJyboU+a8lQl06mZcfipl2oRfXlYoAdJ+Nk5emtvMFjARj2DSYJYE3OT1DMDoj6LSHDoVzhuvi
Q6Lj2Ef6tyVYJtUNIrtEAwRz+AtpcsilFA8Z35XHIlb5IlE6fqjpdhuHJAvL9ESqpDJ8RaV6lyjK
EiJTtgof1U3Wh99b5KGe1EQ1XsxMlx8Uq1OoyCq52j+pSpWWp24eyxgNYNUCgW9HQ3cE050LJgBC
PfCMqe7no5jaAP3+JY5/hFavZYfS6WoGNgTh9GNGtGxgm+ageWIay8/BYJXdwQmE+mJVFvrg2dQa
T3G6AESP7RaD3amDdMNCS763MVLeXkJpmop4rmfDEc9sjy+mKKw/EpEP5rswCKPMhfqqxs9m1qaG
pxR59SvSnI8CbJlTGLDoUqloM84cKe6n0s4Y2tZplbS9jkRNPjjqoD1WYSPpk4bgOV0ryLJfRp4r
/oLs3nQANZIHsMbi4Pt95/EaiG2u3orlAvfgrICObfXOGVFojxK794ehKT6hRh29rxgp+DnpWxU1
2ajvTgzqG5+EogwPNiOxHpCCsd8bXeMorpWFiCBXifysqdnetPGbPw0RVGJmePb4nY2J1vqy4/SL
yW9zK/0wL73uq/WwKB6K9yXqdEkftL8aEALzSU35H26bp135EmR9yl0WWfF3adraP0GulY2LwF2r
ePcP79q6r6SJ1e+T3AHsWP/8N59ojPiwEgKpz0gNFd0wCvzvLatC/P7+Ote+l3VQojVA98GI3Rap
1b4K5ZgYvY90qEB5T9E+apWuP1BFsr/dX+oVu395H1a0IlU2YN8WBYNNtFs5UVvyGltfRFpqHDQ7
Hr7IIcxQWSqzKjvKWTbxcYg6BAF0nVb42A7Ws8Hd/ao7ZYQQmynbyGsQS/h3KvrSdtuiDxAsJAsu
DrMz11+QMZcTo7ud6LyECXpZwLbjF0OrNJOufC6hAWp5YXoT3yz10iKdfow94ukejbawOTvtMkgU
3IbG2jnnay/jrCg8er9r/xT2zeX3tJepT9Dk7/0Rg3DQ87T4VaE++zguc/EwQlfxRDFOx/snfuvj
4kdXwA6e+4qgaehNzAgG0TOAvdDPwspj5H6QZkvi8G0yX6u3pkoEyY/EkO4XKe/l/swixlpqaChz
pRuvXfTgVA368OYaEauAp3JWFCph+OZVLFD0ILZrDXQXrTyMlVYdEC3Zo9XeODZIyriVNfKB9LKJ
entTQylQixu/CjHKM/BuL4xyzSvjaC/NvLkUBFq2ozuCG3J5bJkIMwTUi8ZXSpsxHamqupMKL7Eu
lL152TdKqWSyq0AI4RQVtm1bGcmKmjHlBDqQBw13yhi6ZE0hkqzKEH2aKqv7SE+jfYavGScugJR1
1BCY82NYFXszJ69TG7qk+loaAVZJNro5Ydyt0jHWvAFaqdRni7Ez7xV4qRH1mwyOWDjXzUOVz+FT
hr04qn2n7PimWz8AAvpay8XmXRU3daQXh1BqNZNgtPGhaIU9HdpUn4tDkBf9X4oi2LzWyoeCd/UQ
AfjfwTlc2/e1OLS2UQgAaTBtHBC6/NNSwgrzncrMmPuIijkjqvOH+wbgxiprkxMdF3S6oaZsrlcy
JUrb6AC3ddlrYDas5qmw1e7Nr3JF9NJ9pNmEYd9iJqQjB30m/fRLtWdqDlVvT5W7FvTGXsCp0QUA
vE27c9sqhnmRRslsGz4T8coVg9of8SPKTrx8cxUsGa1UmtKkcJcPkpCdsneUmn60agQvsTZ+Sojs
9tzurWVWSRo6NDx9sS3dZp3sLGY2oMZQpO1LM0Thu2VKxJuU0lajLLne6w3n4xtEEpvNlJVIe6ZP
+nOm0G6ysuKlVybt8/1L9uq7Lv06y6wwZHZzA0yb1bImE4xNv1KLpD8iyap81K1IHmLRqZ5it/LD
POX9wRnz6dgiRPqPqYwSneA6Lo9hmuUPfZ9rRyOpBvKJfmbSWCKODQqlR8JLNM6HsTxmphk9jE1Q
HanDjZDZ69GtVjyQptYI6nd5eMjBP++EYdf2mWY3GbxB084EjbQpGAzCIEoXqe7TS5jhrjK1Bd37
Fm343SG/N5ZCVQUpJErrILu2xIS+jBG5tTUYT6N0fsgEIfsKM/5VD2PlcP+LXQcjbIXKNNV7ioFX
hMAFoGY7kftw+6LiSMirvVTw1b6k9RS5duHY/y55vexYiVv7AwxBUo+5g3uxmuTfItogG8VcMr6K
KuCcPS1Dbb2zoLAhqz5o6k7V4hXwfHElaX6CVVsJPq+aQJubb1S6kmeNPfp5VNn/sKNlOfVpoLec
aVGozCqpDdsti1p2x8AesSWpo4hjXC9mfGAa9uIDDjN+6J1mJ34rEfKQzcIMslZS23cNvKyvpiZs
G+AkwS8GddfagQCw9iVDs1S3ssq2Po5qRgZYFTqssGQmrXN7vdelF7N4d8gREo69Ymwb6SnWYOgP
QzPOn+5/6c2h0zWlAGWuDSLESPjmm0PvaeaHtSGC04y6s4dwPoMFNT16Rrx3b8DlzaWQAoGjJlVW
3Rx5mwBKMnA4p2DUv9pWarhk/MNDpwfh4/1NbdsQ/9sVxPlV1pz8cquPuYzq0DE2LTgpUPaPjGtZ
3mmFgxulE4Vedti9qE7ZPaFWPT04YzI/taOw3uZaX38DsYuKJAkGArTC5XWeZFhVtZMGJ2AQTA6z
w+BQMKXYvb/V9W/57R7/bxVK9YS8q0jcFm6vlkwkYOiJPGVibqULnL16aoVmH2FfIirNjKFyJzC5
uSKnyktFr4Ik9nJfoFjVoldKwvesTf4C9Gk+a0M4foUXrdDSTpsv93d469pArVyh3MQPlBgv1+u1
oVeCrlf4lry3uI79POkYfGklbyzLvp4l/RzarquEFYttVmIGfe5MqG9qYgDMpqILXkRKv2N6bp0f
3oIkiPryimO5XKXqkmJerFw5jUGZPtiDw5xaMaSnCW/3ObGHvYDl1vmZKzt1Vf8zCKov14uCbkoo
kMqTwC3+Eabx8FgWi/5xLM1h593dWgq7ugoN0fvjHC+XiuuSwowtlFONIsCzDXLmDzHO82EI5N5S
m/jo9VuB/KJ2hIOC9bTZFWrvEKHyNDynRWyfmVnSnoleph0/eHMV1NUk/ezVcm2soywsvAFTOM4j
AZhX9kb0VxFM6Zf7N3zjbde9gJFZseevDKptb1YtFlEO+WSfzEIsz2hCyKNo1mZ1UJrjxy4zda80
DThx95e9+lpATuCdEvita19hEAJQgKmZT40fJ4M4TAjUPSVK5RwLO192LsbVObIU28Sxg3sXWOXL
iwFtnWE0kdL4DmMB3hmyEW4NXmbnZa1f48IWAjzjY9H6XGGO0J0uV7HHWOnSIUS/JNM0BjQtIYJ4
c6TXMXyTPJuYhFYZ7ystUbMHRKISjQlUSrPXQr36mvwKkPfqKn1DbWBL9UefxZRJSAkisK2xP9iW
mBjEpaXiJZmbaHo0EiHTwxTb0Z7M1I39O/RsyUuoTYAb3t7WstKnYKF8Fk04VpfSDoPZFgbBHR1a
f0+t0wYPlsqURDNtIZ+3uWPuoLivv7NJOxL8J46IFGyLzKvivgkasyx8rajkT8aSmp/TMJx2UrDX
rvflh8bAIMBD15nGFqnF5YeOiViqsJ4Yn1N2zQe6W8axUcf6O8qnoDjyKJGPYTgPzKOpRPAXzamB
UYpI2x5m0KkPdl8WZytVmud06PNTzDiqnWPYVlKIzZFlhXO9inYQV21DWWPMtFa1wtJnIJdO5d+g
UTkQHn6mxG0fUgat+kNlKocBivj7iYFZz7MejY+UYIs3vzwcNZBcXh6BvLpN8FNnaRInqkq/a7vl
xUp7kGFN/Ebs4rpfVjFW9gwpEAiQyw8CtESUc9eVfqKImpm8Sv6uiVAmv2+wbh0rUYeFggZmn5bj
JvSI+7HXxmgsfdhk8ycnSiKaT7FyrpiT/WAs5fDInJTwxZLZcqxNc/ySh/34xNTS/u2nCu4Nbhsu
nLR2y9brKg1I9WClFAADW3VBJ1Y/NKvqvt/f8I3ntIIwyIWovRGJr3/+W0ZEjdtQm2DKfJF1vbfQ
6j+oih5491e59gMr1IPH5FAzoWG8SWGZR5dWDEHJ/LRgtpMLakt7yaZ5nW+NgN/boKHrTaEOtEJq
X3VYt32VLFU7C9Gl0i9mXXxNNQDbRGPyaayWYecV3jo9zAPldGJjKqcbcxiosz5WlBFIuao/UOpi
4KrT7KmqX0Vz7IcbwF3kOsAU3piiwSlSUdqQr1sS959maNO3nIrpV7Is4UE1uZI7H+vayIMFAlZL
nYsHzcqXd2JmxmzHwN3MDyAiKaSNkpEFdUGU4qWzwSDxUhOof5gMcXtmLD1D9uJsaVsvH2kiuFMU
MXB4LnLND1HCzN1lzhrDczpVD71mTK1/5mTomSrZ1fKPGtzTuW5G64nEs4sPmlY3TOALmdrhmvUU
nBlKXqtu1I7JS+/0yDGhjAAfaS4X46+kHBzmy4ClqJ7mTK3f65mqpofFZKwrM5PyODw0cFeYnTZY
iXkIITWd6rHuajcY4goWV7dQ6CnHevpst4YePhrj0P5gpGc3u5FhgytT+9FJT3EXqeOpH1Euo5da
22gXWs3YMwlPBUo01UyuYvQTQmoY4Lz4Ox+HIP+YCy04ilyvjqlZ2O3DzjfiE2zcE5hOlbIdDQgu
4OZOmM0U6lHsVH6FzWSM+xi6QjDwKdIgUP2HpQh11lYgyhjbjplCmhGNYqx8taciJisldS1miJW5
Ge9s6jVPuNoVnQgwF8TdMPwuL16dW+q4tCwF9UwwJTuon4Yps5mI0Kvn2aicc017/afTR9onSwbN
UQfg+ikM6uwHMrYaDbSB6gpqk+HTkE3pi0Z/3yuSXLj0WjPC3CVClDruzwvCfkziSY1/jCQz3wZY
Wu3PqkhKzAAGfm02Xu4ioMBkRoFcwRzUz0IQ/YfSmqedHPmGSaVMhw4TChvQ87btiyZTtGm2Vayc
PkI8NrLBRaBUfVACxvfevwFb3Yx1R7RMgflSFqT87WzMt9EHw2I1TesDnQOo4YSCKchtV8hP4bJo
7dGBzVaeHAxh71Zych5VGcFjJj1VD3pdRqXLrEPGuXYUqj5JOxt/MnG+rE76ojXH3krq/nD/F98w
mTQ4ocys2DX8+SZMR71NDFXXNH5SOtOvQbQU2vRhVii3aeryDrzVbuDwahU3lxfbDBhdguFZq6eb
z26OVIuZlu5HUdZEKJrFReliAfWFWdWRwaxo21KSx5RTeRRFxOhPxotZgStnwAaHvO7w8guT/rjA
KHpYLrMMmX+ZMRzuH2Qd0lNe1DMChnYUvFdsuiqPamHP3xeQ45kbTJTSakbGRtQUrGJyZzUvPmLf
lk9hmvefEKLtAbS0SfLV+D/Ozqs3biRdw7+IAHO4JbtbgbZlW3K8IWx5zFgMVSymX78PfW6slqCG
D7CYwe7suLqKFb7wBq/st1hnOzDEBts8cW2H6sH1xAokGTFdMDn2PH3wp2j61Tv5ZiWNYeb3XoFs
azxs3fy1sZvqe1BlxfZx9g18mKWb1fe4N0Rf19kt3sHZCB8GZY8//dwFX9PXc/W2tfLKOEqdRT+3
uvfLxJnyHLI6drz/yTxQ4Kab1v6IWe5yb/hudu8YmZJx4G3uz9wHUBq7iOWlZlVmPwoTw0AMEGn4
oGSRC/w1q3kS9BMpScVDOHqfEPBGAwAy+fTgFHq5NmUJh0eX8KSIpWwMNWVpIfxsDSxV3G1ytOPN
CpDgG0QU5tiqtYudlFJudyP11f/I+oIhbmU73gWmkWdH3+tmfVXPWaFOugVUlMhaKD5bpyI0iOnf
joegyKwrHplecEUHw7BbECJ3M8AAg/6N8XKCutjCc6Sm+RcK6rZ/5CYX8q2Xi3q5w6iqk1eZbhqV
aPRqeYkyF1MlMk3E8gwDi9yrYrJyDGpxsGZX2aYUyWquzXekbVZqxLUVvGtq0AWxFDuHyVp89RZG
Q1geK6+2vvNW4xPXupU/wjeaxy7RwKp61Cf62jqKKayGw+JMnkjGuRVvVONg4541+w4b7dH4PVYT
k1VlZvjJEnR2mRTZ4j6Gs0Qk2ciwn35TbLMRJhN/03GrfPWz3dC/jntd2RCdWli5cVZiVRtToDLe
Bku9lqeyFFN2qgwr/+nZI1bwCCCuGHQXbShi08n4wydEAaurHW9RxnPuTp+r0BvmRBP6sWEhOqAJ
0vV4umX9mlU3teOPH9vKaL7XYVD/mrbZm1D3CnRzfP3meSEiJDfmuYwwlQB5dHbzDLartGlpM5XK
2ZIhKqo3WXfxtnnh8g8gdgByoDtIW2i///6K2hH3mCPQsHQIAou2lIX5SyOC9tAH1v8j0kBmH90C
QJAkd+e1xM5xtlVtwkxBv3RvRZeNSLOr9TrH+exCNL3HlWc3KEUNEhHEWlEtPZf4rLgVFeHsltq2
GG6b3WI3Azp2zHBw+AnRr0ssrAN/vP7BXljKELaaBfQh8mlQni1l31HGR/MCjVTT7D+0RjH1MQWd
7ku+SnHhIX0hsA5xUuAcktoFAC6efraN2EOtQ2sityutI7DxuojnaZ3+s5Yux81gncWbxq/kTbkG
863lZ+qSdcRLSwwvnNSItxwE1Nn2zGDUTgK+aeqNwcFxlHkCEPW+cuvfmIHWpzxbLtWq/iCNz74q
5SKHNBbCKB91/wB/7dWAd3EUCn9Wd2ozFbu8klzrhtJBvG1CrsmE4erdZnllkYThlm9xiUfybwzv
QBROrNf9yLX3G+hha1wIOJ8fVvD4sFgpJoH5Zgs8/WnTgL6oBZctFW23/SQJy66XcuFmeH2LPY9G
vL2YBC6JhiDYBPvpMGsYNHmehzpVVTbAYtuiQ9eJNqYzHh76gofr9fFemBbjET6ja8KZDc8+slnL
0ZUU5lIz41kdCgePekdkF246Kvv87qdflnlBLKJKBmWOHfV0Xn1WFyuhMBglnL/XxLZnA5D+6qrE
MqqmO64EMk3szFGl3tZ2kd+OwYJa2OZnnj54MitFMi1RA8fOG5fl5C2WnbreMlWnCD+Ih9YV9ifV
IZNyMJtebbFXVdhbSjXa6pDXkQnqcfKLj8boSw5PX9KcWmprMQ+5OWDlXEZu9+jnYIHjadZhfRw6
o/iZZRO1OoXW9YMd4NCbGGYfrachCAwr7ke99ImvzEglON6GyxF2Rfld17mJs7MStoir0td4vraT
6MC4evJj0IDPgJ0hyTNX7TinVi6qYpa1804QXix47i6qP9iGbn6Eeam+N3ah6qPe/MKOJ3QGsxvp
RqCMRzo12JkQmWGXvoT+x6HcZaOx7p5HRPINynxZU2ImMPHLSiwFomC7q6NN2vcsupoSo/bHX0sR
2caVKorhcRV4y+e9xA/Zl7kc4hC/euLObAjMWI7YqDXBnrhrBIbmQz04XZdM9Ig/zL1GHJ6eiG6S
Omu9DEXH3kgLy10/gR7ufs6WN1+7/ZrniACV+huYONPG8F34d5hZGc0pKj0+QSE3JU8G/nD6hmXW
mKJvY2QeEcqPgqtynhA+9nPD2lKs0vfkYczoE8ydGB6zxsYPPDAB51JvbdS16WgtD0VbdL8wMS8n
nHlHkhFdus1HYgktj+bUrQ996Ts/2FWDfQh9/I2TojPqFnLqRo5sGZB2oc1PUXYE8EsU+PrJ2y+M
8xNBxwMwFxx1sr+zuw79XdhNUTGnsiiXQ0Hd5IZsqhrifMq7Q9Fk23tMFMtb9I3+vQoLOASGjgWW
hw9zLmUsg2a2qqGb07kdLHQVe3yvB6TjX5/gC1cZOt/kN/tV9rzgNdVii2obkeHWyco3+GTID85e
BKnE2hwmsDYXQoIXrjLQx9CdiHJ20O7Zi6l9A2d7Ytd0m2cDmEaNJfJk9OW/iQqQ4FJRcPydvoVX
ClN7epMZdT5NvVMxzJo16eaMY7y4yyXLqj90kbPtsTfgaIftMQ4ag0+HGcJAKtUVmBZwCNZYQEH4
DLulqROrUYGMy8Jd0tDQ8ruJlTmR9gLmOOEEiDw2gsb/ppog+0p73NWxiwt9gV5V4X62BGF8snkg
ieONLKxNXLMLYEd0W/VoZ7JQN64cou+tPVQlyPHdmn4eDbJhleE8jSOzCZBJt2u1YPJsgxHJJi0x
QwxmH0ZgNWyPDRTBu9wV4d1s1uOjbrbst6uH+sRGHCDeNkO5AlGc+ybOyzJqDqE5uEVs6w20OE+c
juKeMjZ3im1pN26Nqbnk4fg8tEGig0eW/b8fv3MlvcHwQtUU5ghqLkJ3I9SGOriAaG9UYdtHcGPi
d+vK8P71A/E8fGRUlESJbyiEPWMIyQHp20k6HAi3zh6KNVBv1rYHVuSZlwQWX5zgriFEN5WWwHnv
rfG53lH0H1NSa7862URtH9xytCk1ehE1zqjbM7lLRbmXJoicGGgi1hWMxFlZo6qduc4yY0x7yjRL
nJl99nazneaTkXv21euL+VJEQXBM5Q9tIXL6c28mI5cNfVxeu9DpAcQvYebGE4X+RPvCSIYcfnFs
OFrFlZkPJ54P8/24LvVbTdaQ2BUw2WyYhutal+Z3ylk48riNuJvztvmBbbu+HvNoeDfUZvUh8Avx
hrNh3Q69ewny+sKaEd4T+vAfwqJzPITjT2Wot3FKXQ2FiVy8viYNRSe8y4vr15fshU0BiprKHEnM
HvOdxZambCdntvWUokZDQxY/HxHG5MCUREwKdn6dGQfhWnl9+PdxUdNlP8BL3u2lnl5l3kDBPIsY
Fw9iwXPTBSdPUgQJMyVSvzOnT53RXrIrOWdv7Pc0IMf/u6R3DfKzyBaUeluGjTulOf6GP+3K27jx
gK1XiQVv842sdPSjdEf1sek3nFHb6mpa6/BxL7VQ3ul0gboYFYVfxeyoK5TjyvWt9Kf+XbA5so4H
Py8/iyLT/XHJfGjJm9XdjaVhPMhRZe9Gqxg/C6duHks/kHZsSeOzX1IeIc23RHdaW2gJF97b5+8f
l+LeOtslb3bmxtNlDoOlaNytntPOiIAGRm1Bm9m+ZNf9/FUHFRKAewJCAQ/wvIOb+3o0IbLXaSOm
Ey3+HuW5WX3OYRXfdLQfLkzq+Z6F5UOLCZ4HoCE0p55OitPYe9HkVKnOioX3BTKImfWx0zWo7GTW
J/ADl4Aof3heT59e4ohdNpjiLIoY5w2THH6cwhuzSfvJ9JpkRgjnv3bBkJvqgjnp61lPcPuGPKeD
5bql+TXciHMTu51nkHV1ZYD0JqW6JEn9/PsiLrRfr+jpg4/5gzL8KzkOa3CEFM/H1JgnajizS6Nt
6/79sD4d5aypbaGTPpor1yoPeHilhbFW5F95ndrkCoDe9HSaI4ScXr8iXsj8eaVopAML4HtzTTz9
zmJbRT/oakzV5HwBnSoh02ld3vpu0aJlXc03Dq6H1wOa+19MbfnJNJnjlTK1lzZRDWC7Garj67/p
+c28/yQycXQHYECdc10iZrkEQTGmNdCkU6BRQKJYp494tPsXcoEXhwLyBEiGxB8R3KezL5Dzrtqm
G9OyN0TSEQ9R7O7HWIzyku/WC7ubadEaBheENhDH6ulYbevYKm8Jy13yTXxf7exLS4fzrsRrKCmR
sSHnA2VMM8SmjzZVRwP12U9S+fUVGLfhwod/aeZQrPjsFH2oD+z//K9NrXKINX5rkbMWm5FaZTu9
D8JenpbavKQG8tL5AQrF9uIIQcg6e/6kJOnP14bzo5wx5v+lkqBbLu2a5xcWfCVcSGhL7mHeed3O
DtFqzSze82Iym6txkMfZn9x4G0mjFcLdp0Ft6sL2eX4nPx3z7Mw24bxU9cAD64F6+YnVrT44rrgz
V129rZfykp7xC8AXtg9anJR0eAto/T/9aBN8ZtUHkU6R+hHHCen+Lg4KW1z3aJR/zlqFDN1SLMGV
mn1MBpegTWvbkYk5YiVwYe4vbCBAPtRJgXlRmHtWMpRypPHk6XSR80NuNNsbEB+o8q8XuW/nJFwi
CqaNjgxiQpTocLJ8Ou1RRlM3htmYZsYQPNR9TWdKKVmXcSBHn/KsXuZ75S8uJmx6FZ+NIJw+y3Id
nKR2KCglS2904riS7UwxKhWZvLAWz2vG/ECuK4pslPxhNz79ga0IFlzeKR4iAQjconTN21mVAWQJ
z74VzjCRO1qooFuRTLzJ2u5fvzBfOGBISO1S6xTHTVRanw5PWNBGOusnEnBvOuAL71whhasOr4/y
0geH3ML22zHfOEWejbKBL5tENKX+Ni5Xfd3Piduiuq8DJBD/eSgQ0RThd5AkPM6zDz7sOirYyHCu
Gj2enLz65q4yOHh0vC6EOS8sHSORxUDyRkn9XDsFNW1rdukbplA5Ahg1/XQYHQSFX5/P83ti128g
AeUvANbOL9sBQ6R28Hlki3brEdsysqNcXIsu3VjeOlA4L3yq53chM9oVgREWgQ9wXmcaKdBXfUUW
agB+OimNzyhtyv5QLut868zC/yhhn/wz2AHoGEzFXcmHEO4cZwXGbqjg2gxpYCz3Yz81t4PdfZ3a
5ZLA9LPTxv3HIFAOmB0+lme34O5staKD4KHTLadv2dg7Vw06UgggN8p4KJshqyGFNsG7CtGxN4Uy
hgvL++wkoLu8lxFAIAJbeNYrGAzKp1DhhxSV9TCWNU7I0lYOXmnWpajh2f5kKHsHSeBwwFPtns01
M41IG0GOJFKEBkS+BFayzdYlKMYLE6LRtPM++Qv6C2ejzLRo58hoyzQwR/+UT9HHoA/nIx4lD68f
hOcoFZqhfDNqB3v/Ff7k00tkEnZewcTOU7sGKoQ2bBH0iewWe4y7BfvAJPRkQ/F8W+v8FMqy/iDX
znuoc9e9j/LZ9Xf8QIU75CACdGwMnf/yumkFLNF2OIzbXeN6/5q979uaHi2wGo7vMw5yPbRQFvPQ
uF3BYPxom1UZsd/5ZVq443w39mPpJz2iEBfKnc+/CeVp0LScX4amS/10pfxodlyny8sU64kWKzGp
k75sh6OJtfsFMBSvBH/Y35nX3urcTbu4MGixPetVL2iUFLOLSasMq+ZHCdPiw9aiJoU4ntf3RN5W
U12v25rfZhCmkOBX+Sa+qmkbPloQh40PTtgq970u8/KmRom3j0179duD5wpvvjEDY3AolEZGlFQd
qkeHjbrrGGe1qf5DZwmrPa8C/2CKIsKH01hXEIpiLulL1ary6P4EeZiUtajMw4aRGXpa8Pp3pIYk
F8PfrK9vRy+vP+QyCNqkRgOwS4jsHXlSVl0dDKvbpsOSz4OXRqtaP0cE1dbBGPzst4KS/NFVoJQT
ayTlUePq1kmUWSjWC+lu39t+MsybQthux4GoXJkEZe7hRmrpUieF7TdeomrdXc+ZmZVJnQ8Hzo3z
U7iVGBPKSvJNZjcow+eN6LMERpC3xDAb7fw0Qc0qCEhKUCtimTAeAG/zk0ZM5J1yf+5LklqIa0mj
Vi+7rjcDdEpJnehdG5S02og5BnUYvM2/87JhG68jdxu3xHPBUBz9Uldfwq7u1TUwbN88rVbT90mv
9Nh+dHXVq6PhOflnw9RAEqUwA6ZUm9o8mA6dMNZcYjm/NIX3M4vmjAMG22qNg8bFRgl7wW7gXbaL
xwY2ARpj696ZE8bmTnEmxhmdGqGKwxThbhavi2d8cUSNbfumrK94qbTzaW185LukIYxTU4rmfrM2
dcJoKjzVqzCLwzyY+XtW2v1ulcq+HfQQ3NiYPx4nbckP0Ty3n8iT3VOkKvGhHReA9UEA+axv+XlT
OX5efXtSiaSrC7JFLManfHX/ExLDqs7cxm/BpKbvfQACWboWXfUoQjQ67uxWf8NRt9hORjiHMIeL
svgiirF6pGy+RLFdccEdUAKW1xvmUk3ir9sELKoInSVZbVm4cVQJANoDWoHdwW5VKK6axfFVXM+2
/A/pi/GzMvvxd88B1wfqRt23LSyKLzRgO/7lGq7R0emyrERpv6rfq0hOx0Vtwzc6qvYPN8rqbyxY
XtOY37x7p8J07VjbOOTGRSMccQCVVPlJMVhuOm1VDos0s+0ra82tDkkfuSBRtM5rFrsqoqk9b+VY
fejx1wUNV7smYtYIX34d1Npf+0FvNkeRufUPEfX7Z0cqfIHFIHUY+5Ux8K07EPhJE4btepNBkgPl
pE35w/CH5otEO7A7kPeRpKwG1c4rB+7le0IeTPuGFcxQMshM0dDdKrEklbXs671g1nDTArWwExQk
88eyLq3xuG0Fkk3EO9MnBLwx5W3NbHqXY+f1zdODbE/QojDcKrcWN1+witE7PJv8d1E+rCmO19aM
21UDislpo2W3D62LMQ69al2OXiGclIwS32GFGO/bmchoiyNUqTgPbgeKaXCn+nOxhG6TYDc01rck
swrliyHwppUyruMeew6hTkar0Te1rfwKAtVif5ThUOF82djj4xppT+MyXqAtnktiopNiStFVZIzD
ciRvasaD1QfFPQdRm9cbjep3yi8Fd2Je6yLutNDv3TVb54NgUlGs1KrcZFizMF6qYp5OPRlSEXtD
FQ5H5CjzK+p3LHxXz/1yDEZnG+KRbDWIiwxJzjgEp+0fV25H80qPKnRh/RfWBNir6jkGmts3DiN0
n+IF8NrD3Fe1HVcaQFCyLVywibmJEFK+cIAaYyLk3oiittwkMnzvZ+5W4f3AK5C9naZqesQyli7I
ZmwN2jJ0QJPMqeS7ul+tlqZXubxDbBe75XZ0/PsatbDh4OdhTZ3aN5r1ypZgZg/BGmT6bd8gOfp2
rFYw5UZm8fKCge/fRa3Vfp2tfvMPVdn330bDBoVOOWDTBxwVIwxdJzFBrtmMHv5EppoDNcxVJI6o
+pFuvgxSt3Zwxxy5nw+5veVFAgMbSHxQNeLrFFrgd/Fm17AZ9/6ZLxbRXImmND/6XKupMzRlexgp
lb4DXu+KQ4kQn3eLqbtZc9+4w1c/27qbktNOex3GfYMFZ7diD9S0npEAk+O8azvP7tywsNEvo2px
Za6EHUkxrxYHTc3Oh67t+CzI6RfjwZYowsSgC8ePQ187+kScbauY0+f9x/Pdv6eAu7nXFnePjFma
+RcAq0qedEax9M7VUe/GaPOhZB81GedZhsHWHaSp1G9a7z7/0FjC/rA5CkBAqbcGy6MKxNObUAf0
yj1vrI0DWPwuvKqqAGmmYF2M30G28j8jJFLZJ2oi1nBoN8SpaJo2ZfG+qMrZP80ZLqxXa2ttVRzR
jvjPapVZnQYddV6CN/HoXcMf4znKp8EMjr5TtfIoie2/S8+sP5banX9bhqKZsYHLWPF+NsAjBKPR
vR/ypf+h7aZ7hHdRFXHVGgYIEDT6TsLmuWPtcsc/Wl6xtkdbdFV5qKyedC8aXMOJccpF7TTql+XO
NfNyPVKLyKxrh+Sa5LMZ5NUQLStXJD2KIZ6of7goC/fdGwvX9zvDd3Rz8BwRPKqtir5WWHx8x5t8
8A+oanntaYSV8DCUEZAp0UdWUtDRhQmJsNsxkst26p2JkkZt5OBjm2qda0ApIkNqrM+QAaBxK97D
zqzsZCtBFttqWN1EF9JRyQxGskj83hmbuMHJ2IvXuQ++OnbrvgOhU1UfJOiY+jAQBVbJ7BrbchDe
gCj55Fc9eOSsr9/BCOFpW9DzIT7prQGkR0EjN9myAZP1cuBe9+ZwaiF6DNF70ymjr+MYGZ+8RnlD
3BvKWsAEuXYVG5bf/9bS8L+YKsTVaCr8+U3pWSzuguHXu0GbWx430Wr8sGrbvLMcYc0HZ9EYBVM6
3VJfbvU9fhXRECvtgACOxn6zDzQk89/1JK0HnH/qn4ZZhtHRkShXxWMou98+lVUn7kgImxgxDrr3
AJp7XOGbyfmvBKLTcJuVaxmjrz9g5p77fQqqdhVHI0OH6NB6ZCbJrB02uNNZe5DXcBUflCizBb0A
RN3iabXrr+1kdffGKnWeIPGm2KqdZfwUaJI0SYPG7LXKAvVTVH7wDcXDhf2PcZgLGUe1Q6KlZ2Wc
iFX2MTZ8PiRFql8URkM9/1dMshPXM62z3zBHGjZvNmLEKcvIBFu1RqOMLUC994aY12Ob1/wZm1m2
fRKIHBxANLcd/Fbh2NB0+s4l2Gkk5kMQDuidzWiodMdqmbZb2C9lG0dzKd5MhWN9DY3VzgkpJu/G
XIcxSLxmNB5acxm6WI1z8yiyueZhMCPRXUkyoY/eqEw0oZqWRzAbA0BCcyWa7LoZlP7gImDhJFrV
xVdv7OYx9q2gl3HdS+OWPmn12GI+GRxQ+Wi/VUU4pdKrampjG6W9OICQ6r1vpxm/yiXrvTrOTXrF
oXLEhwXoshEvCw3ERNn5YCQqIDyv1tUQByTdcuua4quRVJ69uAcsDSr7yjcXZPiCfrWPGpbE91o3
hEU8v1kqps6vPwyZyx1QqG1UiQlN8PtC/eFhLYQOv6Nfr353bTuizJ45WQ58F3hNsjYSMgdW704Z
92bpfZZTFHyzx6AZrotsJhWFMeBtR7ep1TtVhWt49E1eTpBUm/oJIQIBimCMCthaYMveB2uIWTU2
Jl4Xz21dPCDmUhngoqvqY6OjsovdCdUbvrVpPVBrd35p34/602AHOS70xQornLp45F+odJyVH3bz
AAA9e8YOgIIa1hm0ZzQR0Q5qY0mRBinfE/6RjDDz0+tVgbNUdx+FzHPH9oAn2E1on6a6mWFWqsWe
NPUG1zpZFd66A16mp853L1p076WMvzLdfSwEfXdoFO1a/nY2o4IKRxQZbpm6relDVwCmSG22vCoH
F2S8r/v5vSnn6aYSlUOGpLnuZN/RGrK8C/Wy84bQn5+CoyQ5NyZQ/Df76bSLcpOtvZRVyjOnPqD6
aVvs/ShKqWXVVVwYYd6i0aC8Rxlay6ewc6MR3sc050k1hO57o9fAOP/5U8CswFSFGhu66edw0bHQ
WO2Bvk8lGcOx4e45NUtbHWvtm/8GG/szfUC9vH0ggahx7EXMvzpQ5QQLu21oaMtpm4gtV9JdlHL+
fQcD5gKpzkqbNLz2Hf7XKNheBwi1QdHNlyagjwiOS3GCj68v23lnZp8M9FKkftjKrklN8Okw+N0Q
7w1rBWrMA79lT45+C9W6gtADDLSKQbZsQUK1O/8WzRuPcE1F6XGt1/4eO9HVvXCiXji3qKRADEb8
kFN1LnxTixkUlmHU6Trg7NLPo7haxuGS8PhLo+wfjkIVzzJL/HTSJjm+ERI6pNk2TEdgcDPUze4f
hVL2paXLBqmcgjaV+nPzR1RrM3exsyG1wYIcImQ+Sdo6dTM5Rpu0Xmdf2DEv3EZ0c0ywOjizsWHO
9uVaQrbe/GBIzWK1bnh+F4r1W/vONez+QmnxhQX8Q0NDZNwD8XDe55g3Q4fzZuL0bQddLLOou23m
bfz475sTzCnddLS5EQA4d7K35wVlxJJ6NTdGhBO0csWnvPZBgwZrlP+yo6658nKpMTy1VfRu77eR
SURLLxN3rq3yQnfnrDuxf1B2DPVfBB3Bv5+j1bpuBIrYLCIdMeY5Tjh1h8lad+PVAP6PNIgx8UNx
qLS9vg4vjcsLg4cTL40H9Pfpdg1hN9fc/U1q0kS9CR3wVsaszaTXG+awpbUNbywDicIL++nPMTh7
ckDScDMAfNy9G84qudlWq8HWTZvmtiQdJMCGHN1klnXPri5Aq4dqfD8hdmx8zoeieeyzjhRzLlz/
0RBgF49e3e5SGv5GGC57PSZOXTTf7UYYDx6S5J9rvfVXmU3jNwEbDxZbTGMYxLNRWt8w/Sx/SEWB
KF5tuzkYnVmLa38QPoiwvtvEsbOXaqUt3847uCWoHxEEIZ8zA7d9q4FrP86IWNxOYDc/TW2bmfxe
zHTjcF3DO9r9GaDx2ZoufKsXTsaOJ6YazeFHI+lszRorp5hGkS91O4DtAcLLR+r7l3biWSeJnYg2
B+/PH+LHjgB5uiMamA16sdsqLZEAeSzxC/4E27K8VxCnBwj8ZlPExlBvv2pB5wHP9uHz61ty75k+
3RrUATDmASu6N3nOBUIiqaTVGmGVVvi/UEb1h7yIo3JufyGgP96KuohuC0rShOa+cen2eX4euHYI
7Ojh82QhFvN09pbTYYW8NVUaAukEN1Bdu7ayTpteIfNPcIOFkv9s2A32PWKsHf+CNeA5rKyxBl5f
j3eyrkf/PU1JXJBB8xVfXl/X545AgAb+9FsjeFxo0Oz7669nv/P9rdd1IVMovtERbAiAayOf9K8e
BdftMCy+FifPANKWhNN+sEy1OiKptinMr4xuzQh+Bqoj8eQU22NYRIU+8VjAaC20T/1y4pH4MbnS
my/cFs9fH3TiLAsQHLvT8889IbIIxUu7Rwu9ZEucskj9ikrnI3GRfSFEeHEgopaQQ4afwTmP3xkX
RFEjieaz0cDqaM2gP4ROS07Uh+G/6osSifAhXBhIuxbCedePFpJLA2Wi/z2FZjqDAL+xSnO8xKna
g6ynpwmmPXE9cBRkps3zi3aWZRY5KhJpARQwbqzFc+PMAGnUC0odJFQXoZ8vLOIuCo8AEaAIIItn
F4isGt3LxRMp4MONdoc3IU6+2McNZPmFV/P5jcjk/hrqLNiaSc37FYmR1PQGiX4GZdpVu/mFXXFp
lLOcZC3G1nKKQKQCfUqKvKE+BEb3j3gIdjZz+YOPR6AKBNH5sjm9OWYry2bNyjkNFI4PZd46idjk
b9UBKn/9NnhxUjvjF1Gi3WvobDhM9gj2IM+n9POHm8AQ0JDcPrxwcp/f5Uzqr1HOPpC76kZTyBFp
oAPzVEWdD0wXvZEBkMuH2o6Acwa2usFk+J8dXgingM1yhzNBXPHOHsuyQjRFQC1Ig0h5MI0b/2Cv
xbfXF/GFrU6RZocCkz0TRp1NrxDgHKgQMr0pMvf6R3WtEAI4dJABjq8P9cL3QgpuF08D9bAztZ5e
3sKTxtI7vUxnO1c/GyL+dA4pQvz7KBAZ0F4BWEGmdPb8zUOnMpkzyoqOJXXXSOxBVhc8/Psw3Eac
XIgZLj5XTycTCAzCiyzHbA0YZjx7wXxQZd/cvD7KC18nAoRuYr0EQwrZsaejCK8IezpUOm1QDPxs
TdF2FNG63ndh9+8Z9R+KiR2wE6gNneftzuAZyjPIJrostGkehfKYRWK8cJqeByc8S3x96gNgC+3z
QkRPOFSAfOjTuWu9L8gK9SehRoSDKNtjvzCLt4HQ4wVVqhc2HhnmjgcG8I6X1dnGm2TYm2tEVXjK
tfvGF/ZKXbWrLugTvjgKm84jCWJjnONhi9aoaAqufWo4dn8qFO5toYlE4Os74qUF5Fniet3NS4Bk
Pd0RjR9ymy5EQCHl6w/1vOF8Ueg1qZpgvFOs7dUEjund64O+UAeBnQBElYILcM3gXIgItbCl87dd
V4eaz61vz5TSM9HnB0t70x0l6vzGMibzrTWZA3Xv0HsbzIN6qAb6HK//lBeCAaIAwnvAsgQd56VL
aMOWYaoMRa4Mwb2gc4urodLld6FdecKOBZWK1wd8oZ7Ht8TEhjEJ6oG6PV1xgGp76Lt0KUxoQHCj
d7SDtTysi4++lNGEMnaX0LgrNF0LUTsLrOsehRjw3jpZRH7hEn2G7IdfSpmakItfBaHwvAbkWwNd
UJl76TBbdrwELsR+u8MQSRlu/mbYmjEJpIjuq3xx7/0Z6MAOZU5QrFoe8KPy42KLjH8LBCmO7dw/
dv6ffUmd7OkSVTbtX2OavNQySXRqONMnZetLkgFnl+GfUcDYA5MBigj68WyUXtiVLxE/ThuKjPGo
QZ40dF4P2ehYF+7dP9DNv2LOfSxIP1yGOMUhlH4u2gokyRohpLopCsjF3azbvY1CCCyBYLjlQwkp
yYz9ugp/To7CF3JwpVPF6PvSgFr0Vp7mcCzKxKDbOtO0glTdoThcxEij01dyjSJ4v052K5M2o11w
oI6jbg0wcv+ttmE+5JIuVbKONIkPNdwmOkCWtaLpST8d8XKevjkZeju62UlKJmr0Ni0IW4fgedww
Ev/j7Mx2I1W2LfpFSAQ9r5CN0+m0XWW7XK4XVC09BEHP159B3ZfttOVUXeloP+x9ZBIIollrzjFR
8OoZVWfZl3D1q9YUdCUsr/5WLp66McdoWq7HYqnwneeLONpDoj4ZVt862w6V7Eg1IqVhduEzWpeq
V090rQlT50Nn7PNgdfP1GClLD5BMKcEMIAMhXK0s/JNCLpUFnCLG7eBW8cGRcxNOM19XMntVvVsK
/1IK0bppOv8ZuJnR/gEwXRHxr38G1c54tY2IY6UM6EPSSo2IRnottR1tfT7ZuHSox2PUIuPMtlrx
QwyR+Y/hb2uzAl4zYkn0rpSxjbOhHHtGUqdYd46wuqz73Eya+14644VWxPpXzu+VoybyZ8oQRJyf
7VFoEHddBhzgWNPz37kGAfGTXmf7C292nQDPL8P7ZNTxjxUP+/qRVqTLDWZpGBip5ind+9ko7P2A
ze8ncTPq2QMP9zTzQFQQgcj9XusIQMN+HtNnJs7qgaNxcwkGQLPl/EcxJYFmW5mlOnrL84SNJPcj
jxC6BQMUYEGNl/AL2XH2gFhG86l1RS1ALz+ato4fTyWsLw+WU6nZVbWPqrIcAh1HYryNELIulNxa
c9jlyB35921CQF0RU3UMjXxAiKA3iw7+X7OiKaBXvTBHmC5uDaGKMdvo9kRM3ewuX5aehnMwGF1x
5ebT+MlBb6CBrhotGdq1NtzJUm9yirU6GKicUdqjSZxQqIyJnyZbNWbRLTbHYggRB7R3iUqWbw40
QrEb8B4T6dM2Q/xAyrHWb7DX9RlA3Lipgq5utId54c8GeWHR+hrNxvsd2VRstkrFBO60rfB+1v7Y
2RjjS+OT4rYtWvApSBoyV6IsNBtfjhu1NuA2vMnsuVSG/bVEfDlv9Nqp4HhNErGagwr4q+c1/Rrk
hXiDg7rXnkpdeqT8aQ4VL2n7/aNWUTsNOHl0u5IoFhn6iVaZWwQi8LZSIFMP5ugmqKIwetZB01nI
ZE2mQxUQFjrUm9pRfKpe2lHJsvWIeIbCF7ctgOTvoq5/j61hPCVJCmdtrImd082x3S2z3uxKIDMI
X/AdPlhAjzAkq+ERiVv13DidZ+7TYRSHvi/VinuL0ivltP2fsWYzt3PspUPJ5xfJQuZep+7iuK9R
F2Sm16xaOU5Olpa34tqbsvpQ9LaR7asyodY4jljD9oltDD+92VIqnJqledaHxb9K3Fb9onk8GYEa
5IJLr6sQZHjzyi2L+uqhUEN3iAyz/ZWojKQBxy88jIr2ov+sFqGdFCFVAMQnNZ86WokvHSSKPS1S
5jYq8LW9WUMl6YLrTf1jEDrlBS1t3CNl5bHbL8rX7wtT0210I373otdN9qOJ5+Uu6+XyfZxt7/OM
oXMJ2swi9HDhASNXSKAIxWU6bNPUqQ7SygX6l7arkTZGzpPHd7AEyAhQrTiRYR+NGWFBOI5DcULN
UD/4nYkWNymbAbWdRRUp7KZF3o2I1rKg7S33oYCI1UMJAW7GHrqOrauusJMvvqjGx6bUo++llngP
JTacZEeDPl82GY7z567rV3GIVNDdDG0w65CBbIyfwLfIz6XtuEDeozRHK8Yt5XuUB/10ihNQXxsk
WP2pzJX1vKBkRqfcVjAUcmJtfk8OvK0ALaDZXqHMEOVDYZWiO41GbfyIxnR4tImuQpgxN0YTuCLW
wZyAhVD3Q2fpDzCkuzX7RvO/tnTR0FN0pSdCY5hUdGWm4wLl2K396haEnUA64qGPALczzc0JwESH
uqrk9/VoXYHs5R08M72qtRPQ1aoP9crX2GWg93CCzpZEzrKuImWW2rjV7cxf9jkdyiZYxkU9xbiw
j7PK7YfZ0ZyfpmHlOmu9ifcKRMqvvEHdj5ekT8lzLWRP13qkzHrd1Wn6Kx+iMf4ct1I86mgm0y2Y
PJsvWCx2fS3ayWHz3TXlifiFhi2myvQhmDsvT0I6jYgsRi2G8kSs4Rww9RnfiTtb4k+Ih8p8G2ED
89GSWi1GX0TDN5MgcuwenmCk70XZRvD92haohszi/E9VtX4UJKU9Jdu8zrzfLPMjyrV5IOej52gZ
6k61AP9kIvsjoA9NO5eMCfKFnMavf06RrW5oPowvOaSkdNNnNloYnxvjRGNE8nsHcpgEO4LBNyW6
mN95m9MGKc20rMNITiPc/s4GNug3CXGnnVB0XNZwDmejyQojmpxq1gHUa9EQmnUlryy3Qd7DoGQ8
lr1uXpm2wotKnoH3NVnaKTSIgVXYomPtuvCq4WuG7PqpBcf6hcAazbtFMKW96HqRZ7sJR0WyI8KG
8AoNPewSVIbqVz1/w0QfT3n0vCykJOKdQ0mEcjEn5nBO6/kJIKD3LWu65VTEC2sKVF8WiCQdoEdh
KYrkozMjN7lqklFUpypNkWsaWT7d9mpyATDVWvaVENzoCwZ8/WjFdkssLi4rUut8R7wYaelfIwNi
GdLUkn7ONd74Np0HQTGwQVHU992q3PEJIVzCoalkeuyTRI5XmtcIdeL77qbdIJLJvslxNoGTIgVK
hZ3i6wtSrfJelgJaGVEJS8N+eYm8K3gE8aeuMpW6WzDb1lsnR84SJpOMB95o6SRhp8WOEUhSffmC
Y1V5GwQFSMnh9SLQ8pAUdbD6WZ5w5VZteuuJBC1M7Fd9tu24J6TFqUQc7c0ZOE9bHwSb+RZDYgJ9
vw6dtJtvAIyi+slJ1ss2Zu5qWVBmIvvTG2xkcT1U+EXjZhHs2L3O8fk2I/m8uLlq9vMYadXOFw0r
fama2A1Ns1qu/IjO7m1Fi6kIai8T5oMVVVrDbgPUy8GXjX6FGFzbNR4hAxv+bTQGBUZKuW8hXepk
ErXDL4wU2QnscgQyOHaSIezZDHccUGPG65CPOaSw2o67IGZDN4aasoxnbBdI3GtdLieLHL6Kxchf
nL2dRvVt2SJh+wwksOg3Y2ygCxOR0pJg4DW1QbQMBCfRD8jvEhxNEJEHU3uchyH91iRxdmfHjekg
wuqJuc/LxCmgUlrqobKQ+W3otyQ+v1Is8DKiQXhBisj/qpKVhawO3OsfcMydtUWhOkz7qZ6lF8Su
VV+1ds0jluxQbirRV88+1fMysCtr4XuLXefk51bGX0bWX26QbSc/TPCmfyxXo+HDjKbpnwde1Zoc
kWrIQtmJsdlaqqwJ5ZxHMTp4VEVBPaxPEfOJb4bk+w6/KxiZfyLbUi0cOTr0Aby/kYav402bFIPF
p8nL0jwo/QU4sqXF07ZMM9cO8hqd6VUZmfUX1IPLhCYxspNvkdNW48md6esG0LP42tAxSoonnAID
FNPW4xKlUbTRRxcUGphrqbYEAU3lhi5W8mnM/fzHjPqHqNRkuKktffyex0Q7azxYFXRLmn2OFlsm
YZViPgqiaAJKFiFK+5pYOTqLyEZYHWhFJ27wvsQq0Np5lpu2S0GdjoDVDpRF1LDJxrQ2d0sSM2oa
tiwABashR4Cui9jeOEshvxStn3eHuarmn+yN8mw75HVyDRRacDhehRnIcLvsDjstOIdJFibkD45A
IrD1ev6NESnFH0G/vd6k/VywUQPG063s0vghK2WSbbIs1va9M5nelkKifbSrliV1mGzYcVPWTYdC
V/rMEpBDb+ubRG2HERZAuKJd640eReNtHvtzvuWvjV/Aj8fNJ5wdbOzqro95+5nGcLa6EgesV0/Q
UsdiiO2g0+yajEoveknAj6YBEdYLTieMLJ/a3h9uUCiDTCPEm2oMS2prQYASOHAQqGe/dVcv1SZT
hrhOenRLGERBeG3k3LFh0DSJENyO9OEb8pUOs1uvV/eGNfD3aaNA0GuqnA+tSo0xfTBLGpph0U2j
FqAMAYVCAMeIU7zwkj5Qfup9c8zUdoMZQvGyrcY5/S4crW7RAzS+FSaWngtAkBl1CmwXZXu0S2u4
z6eZg3jOUkJhJVb+Q9Esi9oVHPvUNp2G6lc10e5GGZ769SG2HfWM8wPraYFN3fwxd0tt7c02YRGN
G6/A+5c4bP/gUZcjxCmnwjmmwZENoPVSLmfJBWDk9W31uzSr/pNt0ZrdFolMHm32PxIJ/rC6TUXu
f686P/7NcTx/EXbJFzdPs3nU4th9SrIx+umg0NxnvsjNbYLidMJxxQs5TUM+O/wbDRZc2zgW0usk
ZZ5D8BTp4ZSv0ICl4iEjhR9GexsT4YwWgTJfs5VOtPLki9mRd71BDTPkPDicKHem+abqnfnJmtlF
HqKJ8PSbZRyGu2F0V6VPY/IJQ3SZ7gFiuWMwzXB0kRqoJPpteTl3nqEWxeACAoNTHSWCwIScBKCL
vMQnZnA61nwNmNgGUQBVcCbh/OojUe7Z9UfjJkYP+8UdTS+7ARaOrHpV5d4ZEeTHQKNe9dlA7e3v
W4z3yZW0auPJ7zLr1lS+3f52kXQZm1xr4btXWVo9VVrL6EpIDje3YxJlEVukSP7Wqpqa5qhqcpJr
0J38JKzPzlZTrq0OQ+HCIe4URpz7wi2dF6j+8xBKdsNRwPHHe54LHnsQU8X84tat+2hncaYHfuXN
z0nswbROctoKoz/lPYNiYc+vNZEqA+HqzXekNPqNxC2QbpZZ6N+hQjc/5ZirCoH0bN/aChckJLM5
I8We/VwUNq5T/fA4Otwi9WGTiCV8iEkxbKL4aiHT9artDK8Na2Pp/uCTHjjLpiVYYq2jrLM1l6LS
N7beWh2J8lhVLpRrz7qHa6EHAZgt6IwSXgRm5nVtRIPoHvVKmseF/981pkO5Fs7xuexIrcunrW8V
jc1urSPJwenT2b5w/Tc1U9qHVHUtetirA/i8BEQBprT7mjxDx1EyhOEpwzLWu1/jsqrQPy4EvXct
AlNYaVZhMWbx1/cat2W1jPCnjrqyzc8+fZLQAJ9+xTeVXOhnn3UB1scKHIW7QusLBOmNeHCtyhRo
nI+YAu6VMVU31C7SLRpO8Q3zzIXy9rtXcy0KwnQuqBCe1QytQY2tjG1xjKRBdgrHfXemQCqpveyV
nJ8/fox/owNf19MMA7k03Uu+UzouZw2HrumcZurS6Yi90cg3dl/G2m5qhnyX546O77WLY5rQWluw
mXCdXoUac+4ztCrzq2AbC08wAoZ/Ul4SI8ZryIUTjrWIIKlikGQf/9q3Lx0NyDrGYCo6K8nj9Usv
vXmKKgNw9Ep5P84c2hD3T9SeB834twYbLx0MBvV9ynloC2iAvb4UylozWTtRx86FkD5pmENtrzfv
P76hswbb36uQHuEwirkl5HCvr5JEblbPmpohqRXyem488w7DICZLzVCPtTeKTdeOl2Ie3lZqwYzB
oQJ/iYAKtcHri5IyKtpSyvnYzjqkWTH0oU/Z48K7eu8qiOIoitq08WhSvr6KF1XeQql5Pg4uJj96
wNZVmSwvHz+/dwYElWBwSOushwDj7FZ6KHICR8x8ZDHQ4Xn6yXYgV/XZisf+wizw7qXAGhBxjb2a
Xtjr+yE+AJcwp6yjNefJlV0v4yOpgX7Qm7QF/3lyA/0I6YMxSLefqInX11owKqd+Zi7HjhMnQOGO
EpdcKjy9Vnbhtv4O5LMJwFxBsowFeq72OYNHealrlkkvjqTZ7PQ+u5lU/dJ58hQX2kZFOYg8AKKJ
M2y0Jdn1rnHjdOX9wEHRHoxP0kzvZxtvmA9Dx2ptiN9qfNCVf+FFv/1Q+Bp15PG8Z5SW3vrf/6PF
mwj2Ia09nY/UJzCOLW3xGKM2JQ0gtV4SssoepTdw3vh4eL17VZoakATIXvk/5MF/riqWKjFj3R3h
Jzg4DTsC8b70snW/2aoqv2WurK6WOUOJ+/Fl3346qFWRqtPp5YaR5Ly+2bGvE7sdh545ufW2opME
QZfqUsPm7UJDZ4qFcZXdrwrys5kfZzq0iqhrj4S81NuGEyBnCs5KjxScrM9jFF2y6Ly5rb9dEj7T
NcCdB3q2ZBt5xM4DCAeksLLdFx3FSF814sKU+u5VPJp+qBYc2l5nGqPWmhKU0j7N1KJMdqIcmpDt
+b8yf9YmNCYz9L7g3WDfnl1FJIS+5OtVxqSd94nAmFZCpbzQx3zvXmDhoAdg3UPReTbqvdjrXFnb
1rEVU7MtCqlvejY9h38cbmvYE/YhJjXkMgDQXg83m106+BnhHlOk2xsnz8G1F35x4V7OZR1rlxup
MMoi1Js6aoKzFRUk4QT83HKPQ2Ubn01V2tRwQOQvs1XvwTKl18mCJaMaLQNYSOrtcfZH+zlDe/7x
/b79qlFLU1hFtewQ4HS+MhErWVYu8Owj2/Y5GPVpIXMG+O2t1DNadMwtASbs4cIM9uZd8qX996pn
o1/3Mpd6XymOkHjsRxDNj34bNz8+vrX3FikavKyE7FNp6Z5903TcieiNEnH0ofFcGXZT7iPitb7N
09L/+fhS794PRD52YR4el7890f/MjeALQHBkrBuGJgbO6rYdgtxfLmzD3k5SPDVzdTzA0yaZ6mwq
xFuSEwg5Cwxe0OoWCC2HjPZbGtqodYagMeB4//Psu14SoY1AP0DT/GycjmWmunaR1JKdWoZNN3wx
3Dba/D+e3npOYuf318Dy+pvLo7JuYk0Xx2YiwYZauBYkbn6J9/rucGDckVLGvfAUX19lruqCHpgQ
R63RKZ/QVcJbbsWAXez6wj7ivRfFCsmAIMmbvdjZpfKG1j+ACHEcAJg/6JE5X+cYIe+4SZgScerO
lxbn9dWfb1yQeKz9dm6Rw8vrmzNqvrZ2rOAuE7V1BZZk3FMV9zlaK2gEgQ3750tlLJURVoKj8YVR
8s4kglqbDa5vwv1kc/D66lWjJ2nkcNYl7qr9Fld1a+2MqY93OrKZNFRAOIpQWk5z4bp/95lnt22t
gXNrSpuBM+9seEollHREO8B0XYrHVCU44lMZpel2Emaj76u+bV7KsR3AoUQJwTPQv+pPsANqJ9Tm
BmI5+fE4MsEklVe63tgoNkxLugGt8flrlqc+JXsPjtGmtaz2oUCE/C1LDedH5q891LmaazK1siGO
TiS+GRirPdrKG6sn+i1wm3n+YmhNcd1nlLc2cG0W6ArwX37o8WiPJ9QwMg7MBnkOoR66eqZ0r6Wb
Qh/GF8wTFCboCxjWRsUz5VAQGj6+xxw1cqirubspAXxNSMrd5CVydUqCtpekZggbW13ZVkMJuaAu
QSKD1cUvrii6YhctSik6NJn5lAx1T2eD23WCYRztn3BX2m/tYCVXXrn6pdJWVNeGhF+wWRA/nAoG
jnacvd7IT82g+T8nLTIBiMjCDdtIG57yqlXOLl04PeFitOU1ByEgN7M22ulJ9tL66jcpNUCjz8Wz
aZRldyA8xY9AVgv5CZxRmQWA1v0feWu65V7UFsVLT0/0IgCfMD6xh/E+qxi2x8kDNy9oo5Tj3Tjn
UmxJ7sBUizLCNHH4j+l8YcF+Z4JnGbGpRODjJWnq7MCTdgXtcdMbjxlDYpe2o3oc55Yh8PFM+N6H
xLP02RNwDsbg8fpD8mIt6jHSzEc5DZRl8X/slR8X92U9qJNeuYhYpurS6f69sgfjmcSJVeGH5v7s
8zULQVc9GaZjgT37MBP5uZOZan6aI0GeLdCBEEuVvvWUOZ/ocns7n5bplW9W9qeqLUcngNgyXJEw
IbcktdUbyxm0Xx8/mDfR1ByemV3Y/mOxogN8Hlbh6rEsrLyZQK/P8kWHrnA7E8TyQzM6FS5D+jMz
Jy2ErOEQ4CpjIuWs/tYvI//QDyO5e+xc6a3qFdGU9SWC/zvTPe4iKo3soSBtn5PEAZOynUspXCAa
EncAgozPsW7AXlr07mti+vLrxw/jneutEjbgx2yFAUSezXrjhFRRkwa7J1nAXTAqEDsAP6IblBOQ
hFwrji9I+99ZOymispcCgSkIXzu7IjOK3VIkEUcr6n7lOYSsriuaDelr2T9X/AwGIr6I1cC3WuZf
fwG6Uba8ZlhbRi88HGI5YK16mq7Lpe4g0yXuheu9VfVy/KLgt1Y1qWQgT3x9QbuPKWbQNjoCp4y+
S80sv0upU/HXqPZxitfETorYIrerzNybCLjMtS7N6kfSTOoZlWRNR0q7SFVYNZlnCxsCWGyM0Aqp
9J97pkcdqZA9uCDHNIOHnXT51iHX8Q9Qs+nF7z3zszaIZtfGo3cwl667NjmoIhOqzergjaa6baIl
u0RUf2cU8PbRkqI1RAR+jjavh0bZTZPYx3zglKAq2ieuSKcA6cAl//97l0Lx7VFpWMv351pr7tzs
WeOsYxOZP2HXO1e9bz9b7dReOO+98y25a9TAWtSgoX3++gGceFkOMvG4pIvxNZNzdTKMfJsip94u
hYgufLrv3NdfF8ZaskUm6Z1N8FKktTngmzx6E/XapKTrWnakF2eO/o/kibWcyg2hwmTO1NmanW1C
48gqsRVX47Gf0VqU7WTTqxySbSuiS3Wzt6ujyUaXU4JJd2A1e7z+hiAj8tyI0TsWPfJ4RRtqkza9
2n887b19dqbB6sQW18JhjBv19VXiQcxMQtNwdFFd7etu8q+wlbQ7fyrrC+fT9y7FC6LYra9T0flI
71KEP1yvO5aLPoRWPog9jCGCgtCDXpAKvx2Aq9qda6HfBTF8LkieaiSWqsqX45K04rNtTf4OJEm6
zyxNbJaFgKYLe4x37o3qJoxxPBxUIM5pAXONhyWrvflIqHiiAqoq+h7O4fwiE1QUH7+ydwYGZFpq
65yK1/+t09x/zsVEYxE+lmjsZ8oxfhTZMF8TQu5d+Ib/toFez5brHXEVbBlUKM+dZ1Nt9zSNzZmm
1GigzWiyT3qP+8xPKhFO9I04DOn2bo3KuI4NvGKtHjXbj2/1nce6Cso5KdN/c6kmvr5VQoTxMWvT
chyooB5m19U3c+lq+wSh+78/Vfaavsu3YKH7Pv+yTT8WLgm6yzHqau1zNQwPbGrUhZnqL6P47KFi
dwHAwpF8bSqefW6grGK2+c58jNuh3s+6TB8gJw3Xrefl97ZC6LdM8ARcgixRSEf2ZqoljElkSlcT
HeshSDxhXEvUuGEWm/5Xg0Tkq9EkPA2y+rKZswJoi4T3XNRGfMF39s6qDpcDCyL7JDDyZLe9fhvk
Ii5zxwXxxUx0/KtCjXWI0Dj7hfEcXzqGIxQcdRbp492g0K3t8ZCJP0JBNz1QKYjaoxwz5CaGNzrD
w8dD5Z1P3nYo3rOjYlOsnw/XAdKUni0WJE3dSSHGpc3eHBBKpW6jdlnkGhd2b+9sntcmDS3UdXBy
ybP5uTJ73IxmQbumq2UVgLpCuJbhv7nChNGXYd97HfxTlfvN/UwPJMa5NNZ7M8rH+qYlz/mHhj7l
N317RJjzNAKqc0cOkv/+WFiLsdAzG7qc1F6/MwRYFoV+fz7qMP0CY4ghO07z49znZN4nog7/+XJr
CdIDoEDtwju3Tk0tTz9BL3U0Fqu5hiuo7Zs4Sk+mn+mfBQHzF673zgSB79JBj4CaiIl+/e//mQvj
URHQ5WbzUUxTGRruRAZ1nNao6If0woT4zqVWlyKOS2qFbJXWafk/l3IzzZpaYkqPpOxItjEu2Mha
DQetGi85z9+Z4RECMLWv5A/MYWd3NeqRIVVkWEevyb+DacStZWu+8ePjd/XuVf56pamcg7c6G8BY
vpwosdikC2n0VyYH4VOnlPn48VXePjb+tLe2n1flrPX3M/rPY8NIUGaIZ82jZfg5IpcYy9aqcDaj
wrtQyn17Q+Q+oFDBIrOuxec7Jl12dj+lsXGs6hTvA63bwFhUc8E96vOeX0/h9DDXT38lYKzevdfj
wJn1weonTxyhsj7DRD5hwL3VYrLLAwUdrJgJQ+2MS8b2d+6NbQWlJdb7tWl3tvG0q0WbCkHNuCoi
CKhTO2/GwdE3H7+s9bef3ZvjceJGvYOvjXXw9b1ZaLjSStDoBmCYcRKV12SgjqC5jIJ6gNhmnvev
xXD6Z8yeyFFYFJm6z2U2Y8a2wchz/yBTfzxRM+w3ZUeC08c3dv7S1qv4nH6RoqC24MW9vrEYYXsm
jMU7lFO+rPlsmfpu4GO8qwyjpTKpgSevjQzSL6JNSl7dJQvmm8WTX8Dwd9fTJ3gHIste/4Imza2q
0oro4BIy16PoMrGxxnNpHQj9QC/bxtPew2116vqxehTTUhDsC6P0CwrhMRzH3r1TuIQuvHA2xWev
/O/vYn9HCB5zzpv4vdrR0pH2R3SIZK892LjEOoISmRqCTCzgMV0QLOraLS3oTUWaebhB2txyd17f
Q7guKoEjtGhjEL0Ihq1k03UkSe6bqZc563xnd2GsGaWzqQCffM/9xH/QsnHy94upW9eisOme9qjK
ZZAl1JVxNPnaKVk1M6GNSLMBd+vrODp653thC9LcvDL1nNCTVg/FM2r1A3YWy9/psZsZWFiRO1xF
pqudpjaOEOW6bKDQ4M71kxoL3wAQv0RIh/UEa8wA0mqjT5qAwlxmyxpQ7LlgcGGcb0zNB3ms9FmK
Q5nZxVXamMln1fTik7Rkf2sUDo6iycq9sK1l/lsK6h3UfBfCm9MCYNA2klphbQofVAgVDwUz0097
n0agTPMHaUHLDZamq/2gNFJmR/w2/Voh7MZrN0/tfD+3oo8CrCOu/uiUWTrceEtqpqHRWuNTkjZ2
HpbSMuYgjWX6orUpCGS3MMR3z26rkxnjj8EYYAw6seilEjT4G4dM2HZefttxYZ6qJJfwZoqs/tNg
N0BpXtvDqTEWUYS1I6tjW5C7iDg3anyi9brlajRy2wt90l2/IriUT4s9R99k1CcY/shW2hnYNKJd
ITmRkP5qVsnGA2piBrmHXU5aseiDteguNtIq5heSEu1f1pIQxElW82SFTjGiaU5dA0IvAe9DgC0D
hwGl+OJTkSCZzDvTv29zvVi2k21oP2o98ocAd4yJfWRIiqe2wxsemH03tyFwdtEGHkK6fCOwTN2p
Tma/JvqXXy2/x+FnRqOyN/WkJ4C3fa2Pdt1iQV/0+m6NQoL++w1uDuRNVOHqh8BQWQdsgacnuLUk
Z0dr/4S4CHf5NsO0gxJdtEXJDovNc+BJnzoXeV7GuOO0aRYoO7T4nt3iQoNMWFq9haALDbk38/pE
onj9OFmAu0PQ1AvWikhLyeBOqvZ73E9YBtt8KO6bGVg9jkGRkCbSC3uLptyERaxG9asAuSI27miZ
v1Gn19NeCK06JlpGoSv1W/U7L8v4TxvnOoAFU4JqFZkmnjMrqr/Z0i8fKlbnJGyrwridymr8ir+s
e+wGWgd4HjOot1ODcomZIc8kW3x7wi6n+Cb4cqaSvOF6HB86BA03GcIMFdhziwtWEriwbF3exBB6
ZZyZO9E2gOvNqUauuYY3fLHStPgz5tbUbxGE67eNX85V2HpW/TWOCDUJKK946iBYHH94jevdWlYR
PdBDwqpD0cTELTpNpEiZZgOLPZbTmAUAbfKYgjnisJu0ylotjNEv3+r6OGkbXfrGnZYaTHNpotwX
N9LmYVtqIr/rlYiWbT1AuL42ZSKnDW8TR77mV84posPwsgzmzxHdueSRVcGS2ysCj3H1HaHOlBGt
UMVt0E6NuE8JQn/igD4gTNdrQwsWbArxTkN0X93YTZze41MAcc+4K+FHu8iQgwaG69c1t/b3MPgZ
OPGojh/mdHUIdWbZxzii5vgZSwMnmrlO4DMnlqZZQQ97F0+X8LI7LdEgIaZOFz/ZMrUlptQU/Cp8
5fg5tpL2XuQMmk2V+l4Wln5ffO2j1D90TMDddiiZ1AKw2NhfncnFvqKlsobVXTRPHy/H55vCddFB
qWEzZNhA8UW8XgzBNPfRpGdQ+XIH1CMq3IBk5yXQs+zSieR843R+qbPtGj2NsswRIh2cepk3xdqX
FmahXzhmvdGerJcBqrG6szlr0Ud4fUexzEWZTm10gLRP809H6HKa8jntQejTf2Tm0O00rGdOzkFh
KUbv3NotCnrRYbBE+yrLC1ued24cFDoSpbXehsrgbC/H3KPXnh/7hxQ/6gG2s/hU1JV26cbPt4zc
OM0SuuM6N47G7+ysQjlDSM3t3IO/dHRpI5Jq0l0xg7vfWSrXN1WlrM+qq5DZ26XTNltWN/PO1FHF
cF7L4x8EJYko1C1w92ELRg7cQ4O3mvY62v6DKKzpwgb+vFKwviqK7XCiaYlQc18f3H9OJEkCJXKl
kRwcZc/7kTzEb11aVj8b6sW3KsmzPx8P9neeEAIuzo0QI9hXnxcKxtLqcVwL8BZYXX+UbtfucUbU
JxsnjxnMnYIYOSJ0vnCb77x/PjBkGWtVS4eY8Po2fWOEiZ90/sHOmH5MLZu+JQzIfzxEclPIS9AS
AmRYCcnr9vI/DxP/qZnEResdyDuxNmKc3c3cYQ77+BG+vRe6VuzdQUxwLGHSeH2VlKoXM6y0D0ud
jmGVI89JpRFd+GLeDgxqFygW/1YwaCacfcMKy2qZTDOWd2+5mf3C+dI6Sb1LTKM/VCJxrz6+qbfj
gguh2OJ+nBUAc3YimPrRMGOiZa4F7oW7tK6jm0JZ0WNO5XADydoKXM6xl0qqbx8lV4Vr4K/oEsbl
2feaCUIXhsUU1+4iuusGu+quB1rwzy+Mrh9DggPrerY4bzUB5CdWWyvENbEQoBKyilVK5MWFA//b
ZYSroFVZC38Qyv+yjv4z+LLC8sDQTLwwrBrHxCeFil0eWvAOhd/HL+tNOZxFigmOf8JQFGgLz94W
9ILI9lRuXBd4vW9NXUuPGIGtp1y6nI3TOL6OfTKzSjbfV0Y8NJsBYu6Fvuo790tPFSUDdBJUQeey
3RwoKLEMQlz3FcabzJ+jXy0pS+Foa+WFSvU751Ua4YxKTstrt+GcfkiyPSzXedav7VxntcqqaL61
x8UKRjdCfNMN0ZUm02xnCLe8ziGH30yOQTKe11Z3fpPXt65Ze78/fgnvfKA0w3zBM8Bd8OasWk1j
AmpI6ddG008HvSnQqLjK3/gR+TiVga314+u987xxZ1L0Y5fCRPc/zs5juW1kC8NPhCrksAWTCEmW
nGe8QY19PcgZjfT092utTJBFlGbjWdg1zW50OOEP1uoJxQtTCAUCOOq2BQr8XmH6/bykB0KKrTrt
2yvwZ+mFnQWdB4AbtTL8R+xVnFKKMVO01JmC2lLrn17TILoW6t5Jn9hpQHST3TynxYH+/vxso+Hz
HCr1iFpFh68tRm37drFIqsco/VIJTJfcxDPILMctNfUbgQ51SRIaSjb0DKksX17FfRorOVySPiDr
hOc6mYehzj8rQvtXQWvEzboXq52+VjF8SaXXnpW+2CKh3bjBCDZwOWQHsF7ra7rE76XsY2sM6hxR
AMeBLSg9qff3v/2NvfZWsUQSltLoFYYXqOSULkYzBYsZilfTWOqPxMjarp2qBPe3Zdq4y27NStaH
bPzgZNC2+v6AsyKwcsYUVGmmfNFhLcLSzd4rbSbvL55PANK0QyhCyR3/x425aGldW5NJjcFexLm3
muHY1p34fH/tbswFEVjayaTAoJ/WX0igPqRP3jIFlldae3iZzq6Ct3z4L6PIDjkoeVk+vJyLavT6
koZ8oaKyxc7O+vrYaZuO99d3AMET3pZEuRxMIJGXo1SoSKZDHImgQZlnj36PenISs9wJKicb1831
sgFPkRwj2V3jj1X8UeAZKiUn9CAUURnMMFf9Qljxxka7MSGNpqpETFAtN9ewI5RnxiRzhBHUBI3P
AF6i02Q24tQotX167xcCb6Rxd4Iyoye0jrQzG3ETpE2MQMdcaT/oOKciHr5FZrk+qVIPTKccL2EM
KOpdfiHDnEJ3mBklbzV7QnhoSl4SRyt3CQr+vmirZMP0dK2hyAPEiIRutAB02W5c7TxTb+YunPlQ
DrW4l2bs8ke3F81ri6/RM9IwCq4aWfLSIFL+eyhmSoZoBfxQR5E9WmOefrq/ylcEK/lzePZpgQHE
vi7hpjOX4TzjP9mVMZZEtPaeYrXtcUuQ9TGndu1D2zSYaemjdyy13qEA01hnzKRrzLH1NN7nhoG4
lNpr44daaeu/oiHWPySlkX02jMnxUezt9q2ab9F5Zdh++ebxw8GHWbIlznKuwnpHybxpQuwxyKwo
2oveaP/m3XNfIWjaJz217F2nSJCzUm1h727tGYAJZCxQvYi+5VH84x7sTGusepRNA1JSx/WJ+9Ig
zfXWR9LDfM6bofp4/yPdHhCVYFrUUJfXeVLtLqCXE1cPxmhUz7miKL6qh+J7RhHtaKA59/X+eLfu
EnpF5BVEShgUrCbYzIUCmXTQgxntxZch9LSj6SVbJ+HGXcJVRSRKUvbmGn65jK1ZordkF0aQxrxX
Rd/GR7hkVJVH791PiryvwB3I/wD2WIXfNrYYBTq/eoCIUR7kCjX0Ih22gIs3Vk1SQRgGJjYsg9WG
tOqi7kMVYQursYtjnFRpgP/o9HD/29zYC6T7AAfoJnOLXCH7vSoOS9ppATme+UjZKEe0pLYfSuTr
kF5r+g001I2vdDHe6gkbm3KJrJ68tir6/pBG5rzTFIQQBCaE+/tTu7WAkkaDLQZVJ7SeLzcEGulp
k1CaDKg1TrvY1YcdqPItT4hbEyJQVhGChC2LLdXlKBP1U+LKQgumokgAJA8DAVo/nLAFfW/flbsV
TxSY4JTSCDTWYXmKtsecQH4Jxr5v9yrKJ35aIVV2f9necAqrm5AzJFngsiJAzeZyRi0k+cztVDVQ
s8y09ypy9v+QXXfdjiu/Odp90+a7Fm2UvwuMNC2SaVtBumtuWn1HnVv9QJoNNVbpxmj2dS2fUacE
Wj7t0PBzzyLKGwyfE7f4ZS6F8kvya9ArCWuJNR0N/kdWail7UhsaA4WeL+L9kY0MnSDYQs4jg1vd
RiNelHCsLTfITOHu+xlD6WgetxQbbpwrTozcdjI9oRh7uYimWRuLmhleoCgzspC0pLjevWY31xbC
jHWYbsQBN7YhZENScW4EuhpryJhdKWYNitgJJi6Vo9opw2m0Y3U3draxcWXcGkoCxwjeQZ8SUl9O
LaHVP1pm4gZxixfBSGcDn0aRHEOr+Pf+VrwxEt8Jth04YZA1azAt4PNpGHvPCBDygoMikPPlTVae
Fs0V5/cPhea37IhTpiTHupyUE6Vz7dEGDNSx7H/gr+r5IQybH2mVOBsb8NaspJIHeHQphrBG9ze2
rrRWnDsBNr3xIe7K9DyVtF/myVA2PtWNKxBGLWkJ7C0c699c7P8ILbBCWurGbtQA4mCPuyTKgxYQ
xo0b48aEpESFI+Nd2vZrEY++G+3FVLE8yoB4BaamZIc8qc1TVC/94d2fySUjIWiRxV4g0Jefycth
V0GHVoM+L7IHjx7jYfAK72iG89/3R5IP0eUt6JLKSQMMrghO1SqS73X8byunq6gtlMMR+EF2HnU1
OlSKSh+YS3pC14uayP1Rr5cSBgaIGhBXwGsggFzOL5OeESmtxqA07eoQqmbzrQS7+91B62xjqOu9
8eYpwi8l8wKttnqJvVHv6BDWRdCTuRLw1vRFO5R670/oahQCGKQdpB40ryOb8HJClr5YnZjtJajD
RcAryvtHq8NZ9b2jEPJR3kV8AwC5uz69U9aUdDqbMAgxVd5B0S2RUZvNjc0n74CLLSHlcMCO4YuI
5wGTupyLoac9jePWC5oKLlrizS2W36lt7SHt5ocWkdDcN9SyeLYTw97IlK/eE8YGgUeyDJyMLGWV
5oVS8tCqijCYEwTfishrfVtrv+u69WXqtU/3l/NqF74NBAPEQSyDia4+2jx1jZiNyQ0cZKheVJTJ
XtFpT49IMLYb79b1/iBflkEGwh/Udtcc7lpXcBGFBBWEwKj9NlH6nQm3auPL3ZoQgSBVefrwUmTk
8suhHM1VHFpekGXhdG656Z/Q5Gz3o1UOGwHu28u+2iXQJExgQfKDXbVSxiW1xwH5+kCb4+mhiVAS
FbOWP/W6Hf2LVLv9gBhEjmCDbj+hbSZ1Yj3vkxNjJujqWfES9p51Lq0McT9prgHLtIl+hyhkY2qP
sffx3Z+ariOVHllVpi+42lfAh0rPVBwnUDA0frC0pg4Mfs9fbjsu/2EoWiMWO9iWDbrVEzt1LXJ/
bcNHgAq+j4rReQC/g2+iG2/RErDSvDqr0j9L1iGoYBvuel/hSRIDlzDDoFdHp3rNkGpChlKVAITe
zNKfOOhaxpm3E07qWLetg+Zfpf+asnb8bk8DHty1PZfpKQ3DuNz1OB56/qIk1qcw7Qq6xZCBR18B
O/Q9RmDuCWa2gZ39PIdhoMUKruR6GIf9HtFua9lZPU80srSx83WCVPXRnnD0krS36oULbUYafGqK
z3rvUj8vqzjxJ2D0H5Q40gAyqbUNbEovWuJUJEX+BYxX/xXWbdLuKf1YAL2mSP+gxUP5Yi5K/2QW
XvZ3LzQt8zV0ChBcLhsr2itJNHyzR3J/FBH78TstpPqjrTjlj9ptzYLrLHL+TaKiSQ8jrR39S+1p
VbmHnapWO8zV+wc6a93v0nN7D1yzp2ASBrglJ3aZzT6QrZCXsbI6Z58jBBD5Be4Z9a5rasGA5lCq
PsyBOHqYwMYgLoMhw79OYigQCPJ0AiBbJdTHZqgPfjUO7nC01bl9MO2s0xFW7gxjlyST8nHRQe37
uqlYe7CtyXg0GmF9N9RcfInpVIEVjYzvBlpsCSinti+OdppozT5qLTSe3VTvZ8jPnvpcAH4BgVF6
ve57eCV0GKZXi7uPUguhUhuf8E+IxobdwRScRGT0jA7Bc7WLkNdv8InZYUcTLk9OY2R/2/0CFlDJ
luqLnZrJ15Q87vdoImIDaqzU/+cgENbsYwVPQYi0tnN0jKb/UOEkKDGLje0GvVFjpw2v22sOUWnX
3gHkrqF+VKxcSiWMsfpr0hU2nGeFCJVnBAfGqSmR0945pQkt0MoNqBlGrJXDxs1JEnt1kiT3C90X
iKi8BuvHAIAKyOwZDeLWzSx7L+jGzXsRuvbPyrOzaudOqvKoiBwWzJzZSnim6OmoT2aE9CCK4Zox
+HoxlNOBFhlpodPlaECoPC/p0XAT/Z9kwgUYpn0Z/9NisdKe9NgV38BUip9ZPhpwfucqiw960uY/
m6FPETWMuugVJU6UqNCcz9xPZYWAeLegA80LsmhFMICs/N6QaoWPeRSqKbmD1fwuTK8BtAnMRzkl
amWkB5Q31ewwjC5ImKwtoOk3Sla5gZFm6auDt9/gU0azT8XQdek+DyPvl0qlJ/LF4lR/NbZWCCiZ
iAzvM8tpXhOtbH7k8YxukgGF+qTOyfCPbs8jEMBUZyF4cHPvsBiotPpznneZb5SqEp5sN2OxxtRr
pwc0/004pw2am77mFu7TbOFQ5evCAsCDciswr7gKUzQxM0LtHXFVn55Rvy2/1WLCrJkwBI1UEeeJ
4ZdYJTuAXjtR7VCrR6SZyqfy2mqFjS+7O1bTvporN8YeOzF/DVTQIvTZJ0j9zEIpH6KJ+9XvrLz1
/CZMm+qZTAyb66JVQF/aqTdlJw81htdJmkDtJs0tIbMajfJ1mrB93Hu94n7v+Z4/cAeI411kJwuO
8XPafolmhxuMNEEEVA5F8xxF7UAbN4oa/A0M9WfmDeMceEkY9afSLWshWUZ9eR40ZQEQmlGXfW+2
JEMs8jHyWlt2m1eFD3zmEmUihXnUnNLFLcJYgIcm5CEb+dLbS3cZIlA9lJJKMpoDL7AKvbUMt0MF
V/JHQ9TGP9rQR8uDGTZi3EWaFUd7K0tS8/No69Ff4dhFhu8i7IHm6dKKb5WVD98j7C+QGBfj8oyI
buvukjGaTL9EUmF+8DTMgvn0bv2lz+fQQ9qcYqIvBhvfDGRjfaEWEla3TNMvVMZEvMNS2f0bIVPj
r5S3YdjpsTl+pi6ZPtvQGH5XmkNALVAC+II5GlakGtXjye8zpQca5eHb52tZPdZPUdwt/b7so/TH
Eg12t7d4qwb2z+QVH6LaSsZ91QjU3s3StaOdHZLs7CYn6vN9WmXDz0oUi71HGVr/0OqN+3mOm87d
q7OYv0xqBpdhYicidDxpUbEz4akhXB9mOH8YoH37QwPKqtwXFA28Z+E0ecK59bSPVaQk30er0F5V
2Ef2Ec3k9EE1y+Qpq6Pae/BQhnf8vk+sxB9UkRuH0isXPIO9itkIU8t/qR1GvkBhXat9TGYsbXzO
YTli+COiF97J6qeYKwUUp5fomo9ENPaws5nbhq+XyRL7dtUKIaER86s95dEHa+rND/ykDluP2oOq
qNpj87tvIgQxxIgO+beYDzHv7L5Wv98P+OTeuth75GCy5wpsHoXUK5Wt2ugjVbh1FBRJr5/G3NWl
fjCkHqdA3z/3+k9RnjobO/5qUOryDEv2gjgitgyrzKlPspZYpKoeuz4yQWVH3TdSAfOhBTTO1ZhR
EuOP8t1ZIaPiW+3irkZDbt36nfquHjLPqnDPSYZjydX7CanreuOFvPE+MoqsEBBnOqDCLnMLWlxG
WFpdBZNfKplQpVJfpsQRR2COw5MAU7kxretkhiYHaomU+cABOesusIXeuMpflI+YUKA7bxOJ5n5W
u5jf8sbMG6NdgyxAClKB43Mgi0LdRc7/jxrSBLpfdbyifVz6Wv9ikM/nB+4GgZY3ugR/cxtTvtcX
MtK9uxAE+SnBanqwhkwhC68KFHbu7+Ab88c4lqSFqpahWubqB+WlmBpbjZtHJMbmRwD3xWNkLN5L
lwl140W4OZSUi6PgJF8E/XLuhjqh7sFxRC7Scihu49+xpCpAjx4D4P8wK4AQeL1TLras1VBtUaO8
Yy/NI4xZrMqsareoFdbWM2ib+yNdp0Y8jWALGYVmHPS0y0ktBsz3fErqx8ayhnNhLw6WZbby3oIq
20a2+2QFjch2jQ9DY3ty4KRyLFLUqFv6Ar6GUdI+gxC/sXS3JiTbzehIGDakmlViqelqGw6hWz/O
QlOCKTHd50q1/7q/am/f+uLiJMkkm5fvNWkhtbnLZVNzHRmorIsf1SXTP5ZwfKwdUj/LZzvGwAQq
DQVSnmgrfWyyLkRU22jjL5nRazW98HJUHybPK9HOqcxBPeBtCFdJx7UKDPJY50GDbz1y/Di4kXk6
rXuGW1495qE9/mjgsBQbjOEbl5YFMFz2/IAPXCnatEiPdPo4x4+4R/W/DDU2fGfJi08GrIHznACN
vr96Nz4RCnPSlg3paBpLq909LV632IMVo8KR9n4/Cu0vyrbeP+8fBe1dj4ojFTKKDJefyMVAULKu
kscyVeLDPOb43Knoxt8f5cZjhpoS+GKufbz91q0dre/VIYt7RsHQJ1g08g3dzkxU7+ehPurAPb7R
pdtSt7teQXoTEiEgxTEMhJIu57bEi7ukdZQ+IjUsjunQLE/c1lts3+sLj2ocwpgSrY9m5Lpcm1i0
I7Sq0QOv9qJDF2I+1IfmSFLh2BvLeL0FucQRf+E0we+8FmZJowg9sc4IujgyfxXOrH7oLaJFuL8F
Fuv2+O3+Z3uDGVweYETN2YEIVSA75Kz7wWmFUYWC1nRg8GA/UGSnNAK99azWnDyr8Kqj3mnNqcFe
44OS2PMnzyrDfYEJyosWmuRqWVF9SUW1CbeU0c/lD5NtVjDlXMggyNYPWkj2LumF6eMEZf/bEoa2
xuYlUvFzwzTynRgRjzskS4rLZWoL8+A4g1v5k6aI1401kidk9VMIK4CXcYsCZXZWu6ygkL84TUlm
kic2M47D+RtNafdfq5+KX0Vh6t/hSJTP2A2aA7ytEb8jR8VMw3dUYfzsjJGQ1gPk/xAOzvIrT5Fw
22deahu7qs9NbjhV6110npbB+XX/t18fEFASKoVFCT9CFnT1rOE1uFAJW8IgK1N2kWo3e1Dfxrsf
T65xAljZoyFJXMeUiOMX3MxlGLhhgYBbEf5SI/udTryUjUFG0lIDU8Al7a1PoQtjJcE4xQ3cGAO/
2ghfaN0l/pJ43/Oy2ngKrhFk4D9oRzIM6QA1/9XzmfFz1LSDLjQXVU5BIGzTXdUWxUsaifRf9Gpz
nwZjeKiom5x7iO37Tljqi+7NVeTnONdkx3d+SRp83HIsNKR2lnj10sKHDidvFtY5zifIiebiPLZj
GW7cP1f7hfnSsuS5kFwhxFYuL1ShxKHtCfDjoZ6rpyXW4T0MypYQ8K1RgG1L7UqpfLGOnsemjpae
1QyM0J1RFwujXThqYqM79LYjLs6tzOoIT2SZjutUXU1miikPWnobBQlYbb2fvsaTtzPH+hWKa9B7
5om66VOVjqd8qv83IITvRDiDG92HWCwfWsvcLUZ27oV1RP3r3KI6dqgy/AxrZyMOuHpf5O90QBQj
i007cN37xj5e7n32EbG9d6yXJDuYChXXttLDj/d30dX7wlAel5hOf0MnT1jdB50FD24RYRQMMYqO
Di5R8APSApSpmXxLTLzyNuZ2FRfIAYk6eJ0JrEDqX26oMNRpLIX0bQSqcUBeTM9XZ/UIlTjzMQsJ
iiZ8r0z/W1f/jyFXn92uUIAdkT0NkqT4qy00/TBnUJEyN9p6ra/3MWqV6DNSuCKAAxt+ObnZE4ba
lBOruWjLOQ/DH0NXiw1OyXWuiVIb+ECp1sIlywN0OYpo2lF1rSYL0pErx2/MmObDGLsNt40mfoea
l48HfSJ63rlO6LRQ3wfjPJKDfFNzMDf7+1voxm5FV1pCk6mV8BiulrfXCPqjdEgDSkMRNRrHe6ZA
R4ent/Pf94e6sb4ErfLZAp8jAb2XM59NSDy5saRBWRbIgkH+PvRNulU6uDmKDWsFyDUB0Pr1oiNm
TFPupIHVZfPeHKcSh/leey/bD7k9FFRIxUyyS4qpl3MZa1sLC6tMA+preN06HQpr0WhtvMQ3zjdt
VsiRvBE8x+q6pmQmmD9mbhZEicnjqE6R8jCbXUNaVbX1eZQOwfe/0a0RZVDsGgStUnD8cl70/aB4
qVkRALZC2nZQLW5IZP3AQQtws+lwvD/eja9FxYXWLK8y5LV156VDtNJLKj0Oqj5Jd8mCetucZub7
1xHIhGRGcExko+dyVnXVNcWcyILgqCVHpdPPmanHh7BqPg4pLcz7c3pDD65eKkviJ8Di21wla6ZE
PCiDbaD0G8S1nscPUTs2LxjXhd+ieBmCRUiuPjgb7ZfVKjkNj7Yb/4dnOroOXhlV8U7x8lI/ytJx
8VguM7ofeJd22gMjdR+lHRrU9M5Wkx0t3wYD9qFpdmFWC9p3liSPVbjQgO+e++kk1EnNH4WZqNaO
9ulk7+HYNHsD70b70M2aI/w4DYsfAwqjnyw9z+eNF+PGhpI5OLgVG2V+kpPLpW/Y1+loT2mgmF56
SmKj9sdS594r5/A05Fv82GveILTVN0AxpCldUrwux4urplI71LMDNyWmMmuv/Q5gf/gVNshYFEau
H4y2yrDPCxUl86mLR/+AgSo2EBIynlztAH4FIFbCFMKVNUvbKzA7s1puVYQyk5gO2GD9qCc7/8nV
pB15ZvIfPUV3HCCxyd6Am1yvuOy6gAEB9Y4c8voCpF+d9KkTasGYCWenOB2o0xIEKIkoAtxIe28c
4evuKV+V8iihPLUgECire31J4h6zTW8JkkqpzV0/2MWPpAmbaldHxjj5ujPWlt8p1aDtE8OsTTyI
M904il54EYDb2JEdVr151evUCI+ZijGro6e0u7OYJs79w3l94fBjZQYFfIVil72qnySZqMmI+bEt
kopPwk2fuzKcNj7/zUGIkyjSSHDdOk/T9b5HEEZZArpg6d42MITXhDNt3GrXT7eE9koSG6eLN2J1
tEK9QrKmsfQgS4W5xxi1fkAKdniRAJz3WkxJEgXvDy0VKhqE+qtIM9EqtEVmYQYjRkZ+YtnFXkcw
6P0z4uJEERzBdurD660rRFpQ3aq7oPVG+5BFWe5TnbbQtUm3zAauCbcwbSkKwsmDawZWdbV6MQxA
E5wEqnlF/Np0KS7TZUKmH014UQzhU+cgw2NWj6mdf0OMXdulRpEckIvEBhwtpHfvStiV8rUgJ5Tl
8ctbiywl02aht3DTbfd7S9y5m6L03SQVpsyVwENIcwU82upxR+B7ttvMboN0ntQHu0BiilSr+A9z
gSTgeSRBNkJjq+uAbk7cGkrYBAU8T39KaTN3XbdlT3Hjokf9lXo4WFxAdZzlyyXz9Li3CqVsgz6y
wjMq+tUz7tb2KQZQ8kEpuuSkTcJOfeR2ouNCLv6sjNPWd7txBB0KlkAoeMcI6VebyBnaucHvoAlw
GLB2th4XZwVhyidNH9KNZsONxMEiPIfeTwrGtnVWL1tj6JXuxk4TRNaMjFZZ7OmfmTsjTD/g4qpA
GU9BaCoaDf3GzKFPTzVI6LH/en+r3pgyGgDcN7BNYU166ws0dwWyNWobdBNgbuA/ibVz+zE88NBt
qtVdv6McCymZLxlPxPSrwRbDHSwTQG2gJuHwCkBCwycGkXi7aorAGnrjSx024L+81rVf78/zxh0O
fJ23W0rY2Vekw7B0kBeKG0FuPRhYMFfFx6K0rdP9UW6tplRtANrL4ecev9zFI49nUuW2CLze65/r
yVz2pjtDp3DMZiubeGMbX0YlFoGYyTtNTwQO72oHUVnJTWsoBtCJtb7P8Zt4FBltOtRrVedZSouf
qVq6CC0NoHHQaEO2CxC48jVCjuN3mU04HFsZZ6qndFYeTZzS3v8AvAFKseHi9SQrvVwO6AEsVjYM
QdtP9D3NrDgNNnBnTGfyT/dX/sb3hTUFTACQM3HAupRhVqKa9EkVAUKF5aFe3Np3QIQe7o9yHYy9
NWkQFDdosVLxuZyQwAFr0SOjDRDS/BhiCZyWXegvrXHMC9S87g92a0qUUwmzuSG4EVeDmbUrXBRU
2gAHLvOlV0L3VMdF+19GQWge8L58T9biMLjIo1+oa23gLvP8abErzKJM0W9ElTcOBrB9Tr2DzCCV
D3kz/NGST8xl6YEcMErjTbvMmb6jpJfuW2f+fH/RrgeyucsMcCJQLQilVgNBeMM2G4mvAGByfk7n
ZTgh7Kse8fbeYsVcbwa2NGENIsZwp9H9vJyTQt9LAoHbIJqi8oiG3+TbRgZCTFvygyfiLXDIran9
Od7qvUctrZ0WtBADjEfbbyZyB75o0vDLYNtbzda32OHybrEl3YzSutzptJ4u55YuszrrU9rBjanU
9kcGeuqDbeSNd0blzStB1uJbDQK141XK4nz5Xwn11ETIbgmzU0YGG+OrnWIdLUxFXSg6hHEPGknL
0ienQs340KMZJwX7zPbVAp946sfSi3dxb87fIkoZ0vpaeB81VKxAMRfW/JfelHGQQ/LL/cW2x7/D
pFQTHLjr8juuwPoknYVi7d2Hg7xPYuNl38QBCXS5DLAKmqKaOe+ta0SnvBXNXtGUrSN4/Sy+aZtK
YAx9eu7Ky1GcJinwFqDAYLWRArrMxs4Gndzn3o1fxShwsB/EcI6WLtk4ldc3DHG5dBOgQcuwayE5
IxkVNRpG0Kdxwlqi3rWfBtPZ3z+SN0Yhm8GhQ6omwY2Uf//H2QfjQmdIUYpAFHm4c5caZdAeZPH9
UW6cDp2VkfGwFIhdVyY0fM0KLdfLAJxP+ZIsiX5IbSy0YxzNN4q+tyYEsliHIE5VCNWJywk1cZcv
9BmLgGvBPZV5PO5jnrWNZbsuzsO0o+5E1ZNuzxVDqBn1KC/jugwKbTY+zxRBX6UpeOSHg62ehKvm
v2pQ39/uL+ONSw3uMSaT0BjpRazl1rBh6IwlUcqAVjdG7QPikAvQ7YFw1e8qb6uTJ+/I1T3DJQML
9E3QkEN2uZRRrtdeU9klSW+UP5FJ4nUMoPXV8pT8JPKhgmuCIqiSQpvr+1gEGc7vNCeqvNw46jcn
To6DCLZDErJmbhI9lD15fkmbtEFTMDMT41MGiPIg8rhyADAr6sY2ksd6PXf56tLQk8im9fuuDHhs
WKGRUWhhcZOs/Dvvp49taYGQFn93iH/4umceR2N5fwFV4k04KrJzLumCl6seqriJWEucB7Y1xKdy
wfAM+aRyLxDVOyAQG22czRsXnLRqlHGxhDKsrWzJ1mgt4a6A4odWpruWdhPKgbP9I6SqX+20MotR
H8by5tOkzfnGjr5xWmVliK4a5kXysb6c7DSlITRIIw8MxFq+RxAAnrQif7dkG3mFRf2BNJy8n1T4
cpRScZbYbNMiUAY92bdtVT+35jhvdE1vzYV7x8RmA7LQFdildqvcHeH6BB04/kMfasZTEpvNw/vv
AHgTkGPJlcA+rVYssgd3Gro0C4C5OCfVnIqz1sbaMaU+++D1mbdx0924utkYEu9KSUpH+eBy7Xqj
W2IcvCgqv0nO2ENe+4UDjnoOI/vL++cGIpRmrpRwYrTLscYqJNiBChQ0jQJ0uQa1coyKsJy43az5
jJYbIq73h7zx0SQvkceJ+iTB5mo5PQoa/QI7NwD05+1do/P2Mfq47x+FhIRCDS1quRVXNachiWGa
AEQITFEqr4MRW4FZ5//cn8qNN+ktfqcWzzwgP16uXuQs6pi2pCSq0RUvsaEpZ6H28/OC3/YHvVGT
JxXpj/P9QW9sD/aGbDqYbDDKFJeD4nrMKzhUTQDqY3ggtaOCONXtvgzNrZf91lAQO4FxsCERJ1hl
D2VHnzbKrCrIvJaGiln+suux2ydJvQVSvjkS05JGH7x961sppSWMpntUB2iTF4cB3YBTDt3sVKT9
FiHq5lCIVhLO09zE/eBy/dATdUe3N2rezib84aBUBQspq7LIH+pe3bihbu0QmKQYR7GKvC+rwTQv
0uHR9VUgD/peafNolzjtaz+mCnBSdT6qWvVuXjiCbzwvzI+R0RGWC/BHgFlNKDur2VwFlZ59zNFO
3sVidjcuqRvxAS8YIGRqrtLfYXVxWHOPXl5m1oEytsW5TWb6cK6iPuH8lf/Okj7eaEnfqIjSZJMu
RxSzEUZ2VwcaPjeBLn3hwB7LHFItV/VHIxnUFyhOUb5X6llJHrIWplbJLaafBzeZKj8T3hZk48b9
9QbpgopM9+sKEAQ3zpqS0a4D0RjaE/LvzhO68+8mxEshUmniJ9USJPz68iPqVTorAx4dnPLOe2gM
UT7YbV8d7t8lt7bnn6PIuf6xVeaqNhKv1uvAmSN79mHldAdbTSmMlbl5jmcozSO0560M79YRJNCC
6g/DV15jl8MOoC9CHTBnEMl8AqknyEjlAMqgNqd4qyd2a6c6FJelYQzF1nUooiKYrSYq3YckhXg/
wX8gRR9rP27wkGyI5jci5xv7g+NAfwx8FPfmOh1q4U1iWFiNQTl5JnObm72rJFtt+BuzooBLasIq
oj9trF4B3WidNh7qISA6ah/SGGRpYhf5Ie0SlMGXTUTjjU9GZ0UKjlGcBwu3On5Wb5Z9WrcDIAOi
8wELgYfOTIqj29vW8f6mvFpA+bxhJCjd7iWadrX1XXdIe6NQzHOO5F/OSTesY6zCq35viLAaZ7X5
c9rj3dy67POmyR7tAmBGmPbhxhGTN/xFWsMokldEaky//EokszRKXDmJHM+qUxbWU53Z6sfenjqM
k7WyexrM3gC8HLXt19nq0o29eGtwqagtRX6QCFjXxOE/FsMyZObZjdTyL0tMeDM2rZ1re5EOnvcw
pLr2MA2TJx6KthD15/d/SXYMildST4F04PKcqyi1D2goGedYxMhdqrPiW0b0X74jlA4aVSQbtBpW
W7Nxoa9zjRpnkrx4ZyaZdUCs1NjYLVdXJecMxpLEBcKhBjy0nosVOl7thGerVuPTHKXOi+FOkL6L
9s2/Jt4NeSo+3V/Aq1MnB4UQIa3hYEutkRZ6pBsh3YHw7Fnx9FmplGJHBSs+Q9be6tVco+u5jglU
qKwAYCdgXk2wa428NabSOQ82nFbMBYcTWKnsq1ZaCjqUUfEhbLP4GVX66pTXrXJKY9s+5V5RHzNP
Vb4Ng5aI05jY3cYJur4P+GHsIH4flUvEpC5XPhRz4gwJpgA1nuU4waf16zLbW8KXN5YaRJMEAEhE
MVXzy1FG3eyEOyTOOaYM9He8aP2ToCf0e8mEvhHLXGtbvL18aHyhZy2JDKsdawyOK7l4jBVjR016
CdsUC/ax3401Jq3+qJR676sgTn5Ukdq+WHhlTztEs0JrR4dFd/gXafSMAUwz7DE8jr8xTPECj7KG
CT57yS9MRrpm1+sO6nKL0qLE5pX6hNpNFcbi4zI73kHpKWbNEWWk42QZWeqzk81wV/J4WAg06OF3
Kj2R4cdFIVofgxBqQSlEB78H7bHVPLgO71gSiZ8E10RqCGhhtfyWx8bJDPu8KAK1Z4f6yFfRz3Xq
C8voj66XFQ88cuazFo/Tz0XTm2U/6nq0v3/gbu01sgIAzpIcQOB1+TNSQ8AhLzAQizEJkjobKQTy
Md4Y5Rqxz2xlnRmtKB3xpqvXtOkEFRLTOzujNx+qFqUAylKG8KuiaTFfScpjnHfTlxA+PpCj2ntB
PzqbKRQP4+8Zqerv75+2VERCLVheo+u6Y56nqjbm2L7qCQB64Jf6oR3f37Fh1q5UJObJRj5mjXEf
8jxOPGvGvhMg8s5YGnT1GrffpcLbCp9v7icePbRjaAjT213V9GZrgfJTYhXa5jDl/KKC3jWPsxX0
g4rNVxdZO22YS8hCrueLzEU5whFO93B/XW9cKv9n78ua48bVLP9KR73zDvdlou99IDOZmdoXy5L8
wpBlGSQBkCCIhcSvn8Oq6h5bVWH1neeJeqqQM5kkAXzbWTYJfWSf4Geg0/fuV3jSS8XUDBgTZVP8
BNcJc5etBaQfgBPrPniHf8kIN+7RJveMK8LY4v21VtbAMAyTQKRNUkHvLA/20EyOadmqKKlix8zy
QUj8u7vb3BJAyIKUG0A3P2+WKLRkLiASeSZyqOGQZNJHRZsnWBj924qFuDew9QAigqgl0CjvrgRF
DZLD3sw72UWNQQlpDA/MWhN5MB9ywf/DS9sa35jRoGDH9vz5tpAXZatjoXeCult0rZrB7ofIxLcU
Ei4fhLa/e4JbrEGIB+UgfA83iXnaelNckLMFPpDnmRd3B4tydt80av7gzPmbSyENxNGKPgSC/PtO
n9oAEZwzctZvFPPFg2RTCJXQnRz19O+vi61TCqcDYBHRodp+yg9VZWQtiJSFa8/8NRDHNXfxRd66
4jIHmPeDBHfbQD9n11ujeUuOoPqBA/XdwujyRIR9SrozbWDsnMs2O0B2ZQpL4Xv2Xvnj+AKgaGuq
ZtHmoW2Lj5otf82w8QNAPkow+d6Eyd8VK3ozU3BN2p2tTjV1tmljtDEEwyDKtVs9XA65RoXUJv1g
5Wzx8P2NI6PeuJBYq1AL+PkZo2ogoJaBvhrMuSt2caSK6eiKgkNBh0Xhp7GQTsM2xNHnXx9pv0fi
v1wZoDQIsW2py3un11aqrLHI9c6WlIY7C4z33gUawnmjaXasD1+Zbm5xykFbab0GvXqf5d4eQosA
NwXtULukG2BYSUxNQqgWF0PRfZBe/d2aQAsx2FQy8EJ+Dw0/LD+UW2Mc2QjHUiGDM0ba+GWwEXtM
tfEPxBRTmUMn5xyaGc2t6CAA9OsH9DfnMHBjmOEA5LNNC94lkhyLJfKnsTnNsy8qrB12B7u6+QJ6
N/RxTHj7+d++XoYhAXYBGmPQWX0XY3gOQygUR82J+3AiGyCevYfUDL3uczscfn2p7eR79+p/vNR7
QOAMQ1UKengDbgYcuXKxQnsLKnj//kmFq6BsRSWCzvN7cEwxLjimelwlCxS5Xbif75znjTfrAtPY
X9/QX0Fj6GHCugJUJbwzhOltm/2wVoY56wYVDs2pd56ANyewXyXy6eKE38dQZg3FW5eg4eF3cjqO
PHcHGLkrWIHqrD11NAzPG0Hjsof60+eMyOL217/vb04XwE6gnoiGyxYg3q0lv02t9L2lOTHd1/EI
HIgdx9tssWc+DIEwD22uR9V+gO/+SyUIgBXqBVBJkURAdft905p6GYwsBY3OOiiXHXzoN33GpDi4
jKVkN5YDsFLaOJsAKeuI2zAnyxHqtOIli3tIkGZNciuRADJgNpP1own5+839x29D/ArAMMN8cdt9
P7ywEfLcrksNVP4jQSpiEg3+yOKJqlE0RHshIEktmxy8SBqDCq4Gdc1EQGrq1qLyIYx1q7XRd1Om
7Bm03uSB+Gga5L4DksBNcqkndFH+WGX/63X53+RtvPljh8z/+k/8/+soIBpKWvXuf/91Ld6GeyXf
3tTli/jP7aP//U9//uC/LrtXOc7jd/X+X/30IXz/n9ffvaiXn/5nP6hOrbf6Ta53b7Nm6vcL4Jdu
//J/+sf/ePv9Wz6t4u2fv72OelDbt8HtfPjtzz+dvv3zN8zpf1jQ2/f/+cerF47P3XcgmIhRvv3l
M28vs/rnb2Dm/QOBBNX9tgGx5vC27dsff4n+AUVizKg3AigaL9gZMEBXLT70D4ytYQOO6Tnkq9FY
wyk1j/qPP2HeAXlVDP2QEyAyhr/9173/9Jb+71v7j0HzmxF7fP7nb78TGX447nCWQuhii+og2+H7
/iJK23UxNEY9FAlDQ1/bSO24NGDadm6B1WKYfoYyHH9RwHP08M+K1hzWQSZQJafSlMk8KzBgsgYw
UzCHySmxst3PtIBPxpLpRW7m3nllJgO57ybT10soYPwqid/vfIRRr5QCOi8VVvVwLZl0N7BxikYo
kcfknq5NcAS9bNxZGPzcLFCMm0pHGGGVX7hrf9xEwARmP6xqGnfAoJD6UB7o0kemYXO2S4hBZT/p
wquozSgtFU/7BYongagYeFcnsK4+GoX9ruLy8+NEDx4tNLSPkelClOfnrctMkymAdMcDNFaOaeOP
51Im3SmHzmIF8HFTwt2E1xIz3SrrV0AWl/lq8OhXuUjMCIh9WZRHjhC8Ha5kHJ2njWIXrWNvI0mK
/VxEt5Frkq9kNJBtNMJdOhP1u6zv9FrGDKyDsqAWBrSx++C8fHdIY5ls0GZwBKFZAsrK+2WCKmGc
F9+Oh8F6Xws9l14GR2SIJA4VlEQ/9QO9ahs63fywk/5crT+uzndpxh9X3RY7xChhMPF+Hpa0bc/6
eBkPXmTyKuzhh9vRxithYBCXjfODD2L/u4Tz9+vBvGizyUK6DWLoz29PchMtnpeMhzUO1xvPEP8i
TGAEEFjS7voGXuPZEn5ENdq+9P2S+fGi7097pLMpFO/GQ6EgP9SkEwyyaQNxDddn9a+f53ui1x83
CNUM8DU3YZj0XSkx+EaQXBYCr3F1dRLBMjeEtgnySFf0ATplcJVZUavVrmBXVClStYPpXzMx0x2H
OGipOXw4Bzd1ZTpBM/XXP+/vXjd0vgEyAOkNAPJ3iYokhGmS8RFIt8dUzt25ks6dwqK3R6BrPqiq
3uV5vz8KDHvQbQVod/PJ/PldCzIuveixU/PGtSesQFJbBvujX9/S362oAsAa8GPBufoL3FKukLmU
eh4PZm3ik+yJqlwq1gOE4U2VLFALhMPYsv/1Rf/21pCA4842f7z3w/E0hdqFinBrFgKM1TJgMDf6
/Ucz4t/VvH9euIDGgAe/8b0wI34P0lB2xGx8TcdDm52IvoPpdCP9Xd8V+3EMzpkUe8vv7HD0vEc9
gcgNkU+0TXaF99336kAWNTg+lWoeVg7FlTGqAaFegm82hBPHiHQTKqFdXOm1r30rABs/NFF6lNGe
kfl88r/FkJhZoUdK5hfeuJP1znKWHeL4i5r2yG0bdilg0gkHXcjXBoexuY0I2rpmvZAQ0lGhhQ93
UlEHMivRJTKlPcR9a6JoGcvuI6TYe1kuLLYN8IiuL/g8G2RnO15/yOhkMRceZCSmQ995Xs1J2lYW
G+F2AHxn34tsraZocvUI1bNjG0HZdMgtGk1gyO6ThMuTb1l31Rk1HWC+7R+mHuquHpleJjB2SpTh
7TlIfd2FTVh3DqHYj87h3xsnP7/qrV0MVDSSEXDu3tOvwToxkHSX8rBudvZljA78ULLX7CH6zkHl
KcU+rZbHaC3nsMzhM35I727TP0re/59h/gaRxB82+F8yzE/tS8dehm8/JZjbR/4rwUz+AfkCEA9R
QYFysx36fySYRfaPLasERgrEla1p+t/5ZegjwcQZuxU/G+5po2X9mV/iy3AkIhvchMPQXkj/rfzy
fXAD8QMgCHSnUeciyXyvlQEZxqkHm3U+Gu6pS0xieVjSbfjSRy3/SBfsffzAxTYKJnCSSGQ38OfP
u6wb4FIfBtF05G2rdl4TTkevW8jOKUeONvYgwPDDe/gf5CfbBVG/b6k4ut9AP/18wT6AClcOjfNj
WHgBxk9x510BwzOXqc+GmyW1Hw1o36dhuCCSL0zYtwkeNuJ28v9wjozB2AI2xnCHeuxRzNE0O/fb
fLiZDVkrzL1IrUMtvpEE4eXX9/o+qEAGASEMl0cQ2+Yb71KHovWaIfAnPNIeerjoR4Y189B0/PVV
/rJecBXcGJ4m0JpgY757ohzAZ2TOuMq0GHXWZVPymRMvrCUIEx9BlLfv+vFQ2+4IDawtdsH4Dc2A
nx9mg7YmFHTtdLR2BOR7mREe5nsNOmbZ0gaRq/kA/f13N7fJ1QEsgTUKeOPPF4ys9JyDeP0xKzxd
Nm3bHv3Feoc1S15//RgxDNnex093h3YFLKQwHgJyGP+9Wypd5xRJi9EcaG7NZUiZ96whiuYqqAK6
24n3zJSoVqL9GC95XwkoOqse1SKE0WLvm1cU3pdhNfKb7B2iccGoI5Uni8yru6DoUM20Tts64XRp
Sg84vbY082ru23DuQGgJWOv2cTAF92Sal6sQopojqEvd+mRNsy4lhM2Zgip5FNxSULd1qTovugdI
PU7KFKUFBllkwgx4HAIOZHAHCfod5rzcQKctHpoL2gYzObI+QiA0aobLcm9deBu0BAzeUmaphOzX
SJnC78K8L8bAuTM8b8+gUe3BLKnAbx0q3gc5WEbNaI+eP2VLjQCu6GPYhnQV5QoovSjBjWgN22nJ
RjVU/exkez1lXrFy5MaJsI/aptAoLaFN1VjoiHaFQanZ5C3fmRjGDTt4NhYdRDuG6TnPuk6hkxwa
FMzRNMEqCrpLmj2D+Et6dHaMmOZ6HaSGeUPPs+zC+vHsXUPM3jcXY1S0cx01bYZRQBh6nyYGOGyZ
Cq5daaB/HddDO+qbEM+y21lHiNrnORhF+6QXoj1LRC+/TI2fgBoKLdpxHPBMWOjqDqJ30Hgu5oGf
w3GAw7DA711XZZ3op3pNRDCfN5ZyWwU0U6aUC6oyWLvBBGAPtcAprZqIw3Co84n07/0hyvqyg7Cw
KxNgQyNo7fpUP4VL0D2MxZzpz2SARUKdtREU7YlYp7mUPh/MeTvxJL/UHNTXA22nYSMoeWqr9yys
GTBIIrLOCPHXr3FLJwbG2OBhLIEvjm+MR9pux30Oy4SRd2asgORY3G0BOEDysBIpzG5oO2b2NCSU
nwcJEAJ7UKEDZsu5sFnxBWP30FPlJCNTXLTWj7pdDk2XpnJJDL9XM2VtceY3RWJKKJc15GrmUa6h
7h0lG3pgaZccY7tGDru+DRZog7QhzEKrAUYPPdsVJEdq609cdFXoGYcnnnZzcUvhBKkvJEhZ/uch
CTR8LqewuAJCYMXa9VYn7xhEO+abaMXyrChJhgcpOpg88IlHotadtWDKMKEfI+qKdBcMcI+FejmV
7WPexhSk5E2vRrAmG47xNHjtncmI73YLtgevIl/b+BTzKLrcAAFiH3E5T3WHnjID6hr4/E9Y7cUD
UV4K2Vfqq4exQ0dx77UOTfgRJu6QCGlg05TC9RxY7gyAGb/9NuUD1RUU0cPgapZZxsAGzsA3hiCz
dSVnUzLcpoDh2JJMYg52agkaUYKDGEOLPIhEsBwjA/8V3GdGvQjOY3TehYbHrI51Y8KdIfF6Bd/Y
Xuz6kFqQTNRgeZnQwOuPTWAxueldQr2q5xwyiEPCM11FfLb6KmKrH5dJb/nbqtrlAEq1N1eBzPuv
gz8RBymoTDZVInmDBmsGCUsB4PZYd3OnXocobb76vQdjPpTtK9pRIUenKcuGrt/NWY7WueuXgO5o
OOtb4fUz5vBN4L0lY2PFQUetexRtzzW4OJ6DfE9EwmFHghUDNmqlgPrPaGUJKU0319Cvz29zDu08
CAStglYsHvTN7G1NfEoJCoTId9bACoGIvFxxv7ZicxOdgBeA5jysKehQLR7Hiuiihi7lhj+KLrNh
AjtTDW3z4Gu13AsJ7/RDM7aS1dq0g3cFKQ0P8s6mkNdtodCIT7sCEAbg6wpbiSHrHiM9krQawy54
TTWRL8ZJS2ofOiOyRtk73esNIFKarIXTilspH2DJkhbiksyq3S8hp9DE99qorTKzzhAUArTn1CXM
14fWzQXdgS8MwG4G+OopYw3uYzQwDS5zlcUvk5+DuoiDNGyraAZFoexFJ2B0ISCHC2t7ODXL0A4G
pjTMXQwuHTJY43jLQ+f1/M31I/s6YqxaD7Fanot0EQfEPv6UjLN7AhqZQSO9AI2ozFiXb+/MImjx
uU+WUzSiHKpUpC3seDwI7ZYByCw1ZKgic5yU9b4v/pxfI/cmM4DwS/cMS6z8mUVSflKBydeSjlMv
q9HrGr+coREVHcJuVa+Wew3cJ+B6AUsa3vW3wKk0PR7lGE0lD6f+LQwG1ZQQUdd4cuMsPsN3IoFn
TZsn92624ssK77eoU+NOC5XvnWlgbhn0kfwKnw16AeAmYGxBUNFmnG0J8db8QQwT/eShkXfO7VIF
bHgW81KHinW7hoOi1asweubd5D36skgflUsuUi70pSf6OStjS+cLNSe8NHm/7HRIZ1nJwQ26XOAN
cqE8YaFoofndRD13zmN3GYaj3vE5HC8hkFokEH4I3U03peqYMAdQVOMVIMOh9VUkXvQY8mAP88Y7
kYvshudrke8jtiTfpzXsAVuAqrE/BktS8QLojDzbrBBcwXfgeYwV9+kDFkWAejTi+aeIBRlsGpJb
XlgNkrOJY7glQ6B+TM9xC+QMQk7bieuyZ8+J5HKMOb5T8SE+8zIF8k4/tlpg8qzl27Tk4Svkp+K3
UIcBZuKryRHPlsfOZt/7EfIHUFOKbuaB+UcOX4odEBjTW7K2gGPbGei1Kl0k7CHCTKJcFhq2ScmQ
aiztNShK46ngUTTCv+oFa3cQolJwvnKalB08MMheq8A7siKbYdKSQIC3S/z1U6SMaw8tduJbx/RI
Dzkt0tsMz+VqxGj+Dirxr7z3ExwsMVHnnC3kEvA84m6kkMVFDBuJOmQ52v6QrAtR3bM1usKwCFBy
nIjdWeFTYDY6QOSONrdRgM46d3m9BuHYlHICYhIYJ9Xr8xiABA0S+CR8ULx7hvRDJAI7GA4umLXp
cG/d4G4FcIhxxTrLg5qxtIOeIJypWjAF19QAfxcSWdFR0aBE3weWPgXNrhPZUV4hxUqeRAhM02oB
PL6AHLl+ErSf82ckQfIxH0c73FNOg69cYXJznCGjaWvFwkVctQGBVhU10tySdPLyijvH+utsyqQ7
uJgW3cmLwb1+DiTAqt/Q85yj0yqi5UlStCafRohMni0TGAvVsHhBV2bUb8fSFcotlTAEruBQ11S1
gI3TfYxxbEm8vpOlwWQ8O2xjRwDCfN495YEwkEUIkzmqksgrll0DuCS63EvHnxuoirnSIjnZcUxP
wKMfw+k7V8Rc9m0UnSHXEXeRbmVw5yUFgjtUudj3hQQ++i9RGw37AodkBqBjz2/8eS2eQlqgtxuJ
QTw2DR/385S2UaVhL/sgE9TiVRjDO6eEpSjHvMQsHLm3VcBspk1RkDLH4hoqjBhSbPWm717jINC3
0zyYI1CLCC4r5P/qZuL8vJlDACVQ41VD01Bsfz6ZzzTu19fZ5pkpR5aB9uvp5tqJECObGf1mWQW5
aJZznjdICQPdNf0LiHVC7bpEQuK5WIP+Ou9771MqV7JUSGpxJi4rLBWvWcOpOngmIk/Ysch2JVf6
EXOUfNeykL5MjYciQc+yuRkbzKEK390nUCxDHtvp6GIqTDCXvTcVd2O+QHqAZo14gM3BFJSAdg81
bWJ9rlJZVEGsxFzF1NrjOgb20EXtcuJDwW8dqnZs6RT6hCpZIOk8CFiBpc15SvtHID5RQIX9+nnq
MLfB6UkvNDwEy9ELWwzDtkrMtjx88HoPjixQH/qaZQ62CoFGgr2Ael6a0KafJS9uOcIZDCrDeS8y
OX1fBpniOaD+OeoAKe+wCBiUBa16hJZY+xA5doBNzHSC69SzHzTnEGscrnMenvqmq9F+5jjHB1p6
hboQKA53aUrPSRPE3xn1T0GXIp/Nh0PToOhjzpRe3h8SElwPjuHYKRBSs4E80gGMr1GF8JQRStZt
40PLYCoTcKivPDXXzQL+RgmtmR2Bn47DYPCQhvwzMvV4Z7wA0+morUm+zhXJm9rv/RuncQAlBA5T
nbP9y1RsNnEZP09o/AnA3PahNW4uAzi0wN0uYAdSIPtH0jWdujC/WX2c1+CLw2Dd5bD3COKh+KwN
HOwGguy6ceK6lfQccWIup25ejlOYDiVBen85oIm2DzHSh8FNpCqGh4P5+2LvqAqA4Zzao4RM1AnW
uPbgaXo/Ie0qOVQqgMrCe9G9roy14TGe7QRlwOlzBBnIvMdnG9bMpc3kUCvBlnKl0f0M+ibOTGR5
5cQD91xk01UQTyjdmCWv+Pp1D4HBcbe2EUNXWrxBAft8mRt948AUV1WQ0QuZFTWHfUM1hSPEfdgM
40KgoGsgU5tyGduvqTPhKUumpOxg9FUPzDYhXmq3j9Yx2flivvUHe086T9ZLll2ueaAuFWuje8WW
ZYaQJQCJsQibvZbU/8Q28cBdz5IY9p5itPHe09Cm1wQ2WpgitwpktA7Z6OjH4tB2cPDruIMnZJvP
7SOXK8MJwwj0DIroilrFPkVDZnYWaVGH73Nf84C++TEP0GqYZ3IaIDqKiSYg3JuJU9409WxiFItz
Pn3RRUIvF5TVO9eZudYR3ffThp1XBe3BbcfAofhMnX3CGaXh/bwU+7gLxV4BtnXmQxWn4nK6dgP3
Sg2M32XGPH7RQMt4J9Fh2E+e9d4iBIfSplZcuYx/x1a7GPl610ejqpDTXQYD0thgOqk0O6E5eI/q
+9Pks+yiGPkDDARNqSNhaqoguEd0EqAEQVdQeI9qbvcgUujPXPtjv4c7lDgxz6KMFtFjrxta4TT7
Di0ICJ3nRY0aA5O3JS+uG28a7wMbsjMKK4CSQ+AK3wwfSIzpKPRG4VkLOZq7dArxDgILZ7gAsmrf
NmjCTaYNMjniPZq4heMchgmfMgqZHE3IsaMzDsZJGszSSTzcLqGKK+BRwzLJMImfx/uppdFnr2gf
irTLd4MJorNsWs4TjWANugpgAcOc32ZtPDyjYzS8gt9/Io0UV2zCTMULsOrGxj8nHrnTjHwZHWU7
Foy0bFSDkJvp4Av0eIunMezBlvOihX3BNU7QSyA7M2v/dQZOsLZIem0pA7EesWLnAwVMASVSQGtE
ZDjtGb+xD7Tj5jQEevhK/YRHsAcDEmGP5QoqNvebHOaPUJ6rotQFNUUDC+pZ4QQgsY/+cIf66TpQ
dL6Nm8LSnUglYDeQ2PuS9PiqBWqNR0okvdUGKt3I+/NKKXavVeTwEoJRfQ06P70KCpXiofbDJzYW
OgXlQbIDWC5oEq9I+K+FnTGFkuiNQ6VrDnFPS9ase/Tkg5oUdj6qNFpeM7saJNUEb3rI0rMhlPLY
wq3m0DHfmWru1Xy2MgOrHzb39tFMEpo4yNOSmylRQJ9r3fIbgILuYVeHw2dNOegeSCQgcxcQh3En
PIih6sm7w6ox4G5X4BQrbM+OV+sKWvveB+97Nw28rSEQAkrXuDEXU9LzB/TZkmceKH1FuPOnCi5A
6/dgtW43u1Xfo8UCKeU0HYD0ByEaViAem4Y9olMOBaDUB4qaqNA357GY1MuEauCZ+2odKgMS+m0U
wy0Y69dxWimK9V1CeL33dvBnaaElRLSshEeVLs06+XfGFbSpYnRz3RmItQWympT43R4UT3YP9+jY
ljqLYPmZpksxVh7mr1mVuDkOcWDnMIiACjDsbw2SV1F6A2EwsYB5Jaw5QUKpIT4Iy99Wz7ODXMA2
msMgoL9wzZCyvYtb+IyuMAUrzmEpy7Y9wfnJznNsakDKIdcai05+X1TRY4d0dk4PQ2JQVkC8PkQN
uwRF5aVjcC2WIZnKdTR2qNhSzE/hLNsvEwmQTwb9OjBYtfIFzVkUXwRVTMjvutHA+jQ0llpklySA
112ORlXZ6zxLysmfPJhQigZesumAdvsu8efieeS9TLDe7fLoNalmx1h17naGNkGEgFswKL4kRmWl
DhNPnsyQ9EXZemBB1TRnCaYL8LBzddRpmu5S4zNeOcmQpcy6HW+imLvXQKQw6V4FpARPnRWxX/tJ
Sw8sW9aoXHLaX660AbxBQcT/S9L21quIhK3PCW1cC3O6FqZ68AWcfV1iPfmsSvI+M/vcN1GEv2bi
K/xkxWU8L4AEEDzprHKixRkTwWVvLNks1Fe47aEXBSfQ7sGtIgV0ONXIbhbfDNvTgHsqsgB0cUrW
4KwoFwH3oR1Afy5E4dGsIBVNk7lNOM8tMu8JPRr8iN5VmWXZ9RigT7ofJvArYGA5bliYCH3DB7QS
5a2N4O6EFYGONZYuNATqzPXdoUETXaAHjAYEHLEj/TgZmS5Y0P6itvRjxOxXyQXEeTgsmRpyDnN3
zDEbeIC/bzeg+KG9K8eZu6dxwlopUcVHFnRLmrxCcbtleyZVeC3QD3jDpovhimAEwAxuE+amWkq4
gZEYd5DzWOU7ZaX65DVxDPq8CS424Q1Ebi9qIbTlRP44SZmdD0DcMjTKR3sSKR+/wCYTjV4xP9rN
eqmkU9bIyqIvkpVNKNbn1CbiSFKFmZBJ4zbYyQa6iOWKNyd2SLjRb+pNp69cHCrvClB3zN4Xu7Wk
Bk3SZI+sDS3aBGaPcembLg13MGFwXzFWby/RD2u+iVmEKXK4cdFlCMtq+H8GCpXLuqxo74eGrc9J
HpmvkZ5stwsW+HHup9kBKK/cNlegbun8ahkNNMpUC9Q4woWXA5KF0OrXxi5BsBcFy16RIaagpqmM
30ItiQLLNk8CPPuhsHepPya25PFkUhy1qalNlJnxuGLqh0VpgSipclL0yE5J7Kc36XZmHRraM1a1
HUWpPLW8b6posV1fmmLhaEIEY4BAC6h5vp99r3/Usod0SIoe4RNDW/duSmPgJiAnGV6DIpmbsiHC
YNv4RQc5E+YkMtWmaIu6a7XfIQXLOsjurmp+LaLFP20+rLguw/Mtsxz2xWWzZnCzDYXXjccx7Ydg
X0TGjRWslLoLhHRkkVpPwPyCTYTixKPcvc1JpvROhgFDfdilozha0wcnF8zh90yAOl2GgdX6LdNN
CneOdkmWs6bosqNHbeF2WPUJSvl+0d8lmyddm0GAWbqsDscXA5j8RsrJf0InWH/FzgawI19p8g2a
6xiV6UzCjnlN145co6zqLvsln0hVIADh2KLB8CkfvPGpxTkSlHCZWAALET7/hnZ2s1YJFegi4K7o
OYW50lARTZEoofcCcAgZMiwQA07DNYR2IrYLPYHmRqMzmH4Pvli+ptmSwLCzE8aVCpN2UZE4cHcD
cot+F7IFnG04t2cTerw+cFEBitLvsAxVn9uGyAewrniH07hN0D8M2/TT2DUIih22+aOE7fNYjTbt
upJsHvOVMmjllZkQ5JmFGeJc5PVoIUyLiMODCklynfQEK0/IfsZJxpmGYZ2EL2qMwe2rN0UD8DXR
4Gw1DmhHlYjifVZKt7Z6xwozR4cM9se8TuLGokiLyQtMsxNZD8DSXYCEIZtD1oMihxuKcJUkMm+R
ZdM9oRYLzmK+/YaczvhVCI9fuLOuef6C3n4Bo3o7DKUYxiLbJQbaHCUoMz4MrBJF0NQXhMPTeCqm
GmJGwSGzOdIfG3hRiAR1nDBzGX3v0S0IeDsMPhL0mbf5zyFkCaoJmH2lmCQYvQYIkTm031N09KOd
pyCJVneDmOcyWxkmctGmQlCqaBzYg7OxfDIxSV6xuoa1WgMlHwfUMndDMyHSwBMIKltzLuz54neL
3LUZZop7TuiSniUQ6w1q3hB+LaHcoEuaqMChJ5mj4bQQhRVWWJARbqCSuPVV4I77KlQ7PRmrtsR8
CeFMnwYTimbZjpC/S6JFPcY9kPDob6DouyGYBtsXKibyGW1BPIhUt+u6XwDNeCUMZcH9HM95j8g6
omVsZejbPYxiAWzt50CG9TgIMx9A0Y7bGnbVUVRPppk6MGgz5NoyNgis4xCRqM7lHD+jPFzAJKOr
SS/bCR7Qpiy6pZv3EuNNUXOaAV8+BGxFppGiQ4mku8dNSjZZdr6uvYnKwKA6ui6mYP5qgpYldZEN
4xPGCdNYS6XXZk8wOZvQekIs2/z51gzrHNyJM9TFQ4JuDC6LYgExBNOOyPH9/2HuzJYbR5Zs+0U4
F/PwSoAESc2ZknJ4gSknzFNgCuDre6FO3+4kpSuaztM1q6qXtMpgAIEID/fta/esju9tojdL0JfG
emfpYkqUrd4RPqWtPt04ibXEASFxrG1wPxp0wmV6Fe5ne2AG6aRF/TYuZfE4tZrzteydyd5NZcSN
j3ow1QmeZlvt0QP3X7wyn+rrXJ8Gd1vptUa41dQwmGMw/9WGlOZoBUvGRnrgJqpH2JvQfxMg0tVY
FJhv13cR3Sa/emMcp0+lrSzernNGAI21nSrfIEe7ckfnNaEaOdcsh3vezcoOkwf5Iylq8wvdXaNC
DCns+BMFAL7zLqsd79FBKECUL3XihFRNlrtSnYH9u27kJGwchj4A2Iiw2hwtUtKB2UcDEbwqAB6Y
VIKzWmjzRmd1H6PEW37EsOuNgOKI9STcNmt2VVPOQDkzQWqIyyEwzaH3qmzTWlNhQsNqVY6jGNdD
0SRddsfjtTQfA97lfqqpim4mV9O+l20CBXypJPmIWgrjheATFqdb9uujjpUaw2w5ZvftBFie88nj
4iyHOaam7Zpz42eFHrGhUGc9EAN0i+9pBIh4SK8mlEZsF7pPRKRfZQWtIAEzaq6rQmldFmOWfwY8
SrElKycSM1SLNXfTkijXdsLTopCrAU5GyZzanwwPeeu2jArxNMIPjECfdPrPOCH5wm1/qS7IaV/p
jZBVcA1CnwxMkz6sM7GKpSmWTXMct7Vhsr7Z6jB/ydtefhG4E6BZULP4gjrmrDEEsQqNeDx+LtQQ
4aiCnwpISgpWwlGUHh9ubXhJVPraqV3bsdJQ9KWgeKuTKuDD1rj6hGllkKWphqJULsz7lY6FnwHe
DAEZCJiVlHr6M4y1k4Ji+7BXG218ZJUrQTO4+EMbSXXBCuOV6mjtbQPlp3PvW+Ws60/5S/BUCsOe
iS76vWPS7b+J+yh7IPdX7N/Xy7yekaGtvUDkx7mWocY+HcbGAViZNLXfjzpnlKsqia8BJwzHNL0E
eXpzKEDF6PSIcdGrnQ7FDttTQ037vdpXVUDVVX/q0kps7DYyn9+flbb+7BMNEE9PJ64CwI7IST+f
Vm61jpPqc7/PvdwK0wXp6CS7btei5WLEyYu2JM+qK2e2ZjLw1hLo2oh3g944n9//Ka8/ldWQi05Z
g99D4Hv2HosGlQAFYBAsZXZQrfp3UsPzLdJ416j/wZIxbOgKOl4m+CCd9ZNRMl1iJ3b7vR5H2V5G
jbVXSku7AD17a2Eim6SvB9duED5nr1GYBGN9JnryUCin+MiGK6fSxIW5vPXYnH9EdxYNEPBBThdL
kmXEPEPS72cZGVEock/p7pfcQiukNYQ5V4o1Ueh9/12dr1AEm6i6aRDAHAtP6XNfDbtRuX42Ug25
zvR/HCgSCUoBmeRb+GPRt/cHO3fxIBexyu+QqIKzp8H4vD3cHeJcuG4nQwp+5UvVdSnnuqNmW9TP
6sFTJ2IipO5PetdZP5t4IpArbWMfVXlGy7psrnVCx08XftT5h/PPjyJCZZ9d4XLnSHFXRepIKkaG
8ezaflcI8dkYczL8+jL7XCKabZOY4x0IejdwCsrqfdVGOyAulz7hN94FiLt1l2WzpeB4ttVaC00g
VtotoSW7ONTSqP5TZtn0oPb2B+0S1hex0gIR/dKLpjH107UmZ6eakLctoUt1w6+7QT8U9CheaCR6
a0IrrQIiwApCOW+vnXqqM+biyTC1VTKR40h7e7CU3hyjLZ+05IJC963h1sHWDiIT5eWZajXXF6SI
2jiHS4SqnwZINGzGcuPGThu+v2bONwQeH+194BToYWVBnyudpaesQFi1D3V3RMtiqKQAtFJ+8Oj9
Z5QVPs8xBTr5nBNUaoT93ET70IRN+EfYmbv3YlX+smtKhx+fECAFZNTsAgAVztYDhAMKZCalVdVU
F5/k2FejrC/B+d54ag68a3DXbKHgBc4O3r5eKqIXrwvbpfmdpZW3BXQ1fPzV4FbIX86Co4HhnH1s
9fCjE+l04aKQ4KxMMzlWhScuxBBvTQXWkUOQgjqb7/X0+3HJDtHiaI4hurgsWNy8OrJHmx9fALT8
07tsGbD+KKOfjlJwfjeKSOawm2v9IdVKkfqdbivXGbqB8cISOD9+WG2wQyHw6XDJaVJd49G/oi+j
6tXBSIUEBaaMpJDQH6qBXs30wMXDPH7OW1FNF468Nx7j2pxGXwJut3SbnK0IVncukJ3IMMvs+VZL
yinMZnyeLkztrWHoy9JW2D/RkX42tQU3GJK+lHFHBO/tQ0Pxyd6NnVpdQn6/sQOtW6tOVyHHG/0Z
p8+wLj0SF140hY4tx++TavW/NG6GP1Ospy80jr8eCsutld9GMg2S0rmpAMltkoAkQ8PStYzQMGbV
H6u+CeuG7NRHNwcuIbQ1ESfQFYTtxumsWi+CqDe0XojNV1ZsQGh8L7yk/v3+KK8nBAkH1I9BJ4BJ
tHz2SaUeApMWr5IwGtQsLOtKXumtbfu5WXZf/pOh2CTY8qAYnaPRejkseRNZWmgqzRB4aUl9eMrH
wDHySy4+6yf6d1TOTQa3vXW/o84GXsQ4fXYkLoZENTOa0oCnbYZRG2TgOYX+IhI06Nux7h+rBd1C
RJ3iwu7xetVzCeBrxoZqvRicG/2hnbezSI+0UOBu+dlbopnUlap/eCdEXslBSHvl2slx7vlExVO1
pBY7IZad3b5anOha18Wlbp835rJu6GtLzD9Xw7Mv2JQ2qokCGE5pRSOcn7zfqjQR3L+/Ll6PwvGH
TMskECRCPacyIS3ldUnV4YmlEVLfydZmf0yy+aOdL1gvYvKNlI3QgSPx3JgDPW/RUZFVw6TzcMmZ
zTwwpYELQZ5XH34/HBzkLFb66Hosnm+xUz06lTlba9k3DoQJiU0d1Eu469dPzkRqS3sNGwR9j+df
FJX3BuM+YYXmWpWMZ5qJEfvqH96I6IRaObTY+a7cjLPtVVNLlHZeb4WDlk1b7i2/oiRTg/cXwet9
iGQLqKeV4rD2lp0dukpOUTz2KitEsNrfxUblXhtePXATKcYPQt05K6ByoZ4j2odS9wp6W8m0oRjj
mKG6KkB9m8gFcwHDGD+8sKGV0prMWUtqgFP+dBdKx4ju4GLCdL2cZ1xFLTRcaEwvvJ7XEQSBHfIS
kjgOlTr77Jww4nIg89Iwm9m1rjpTiUlTJ6pPLa/a11jbXhjvjUVnsaninrqGk9zcTmdlCGHSo6Ka
ocIpSYOOu+wp4EcXgofXs7JIw620Wa7IpBjOFh3bGuefl6HnFFWdHnAYoDUI8U2k+ijt53GL6rTP
L9yc1p9+emyQaWNxsMbYI1gnp1Mr9WF0Kb5boS4HTWBUsgyk+obBKfdmhtSExltBo3kRGbSzueTT
zftyqcfuwtzXN3b+MwjQwHVTwKET8eyNYh3ootZprLCkRR+jGuSAllJHuzmX8sHURnnXGu3Hzy0S
ETSc8JFjrUlG63Tube5SUs0LK8zoQPQtpOg4iEzD9v3PXF9P3tO5ubik8F3wZXAVPjevW6pOydpU
7cJUTGg2hWM1cod6eO3uqdzo1u3q3PWV1IxMDAKoH4XoG/KfAJYV7ZA4yAU3ZJ2VeWsl1ihouq/p
e296R5qHuZT9c9+nEsZpbtrx1jLWfhkvxkvZFxA8qENbiz0eNHKvl3Bdr98ZzYCr86uDozG8l/Wr
+SuOz/uuxXHL7OkF7DArU4qruCSils6sHrh6u/4Qz+mFYPT1N8KY1uoApa69qqZ+OuacytZuaOIM
vTJbPhHLK36lzt6LVrrjL1cMxoV7wxvjESTy2siTkJF7NV69ZIk+K104cOcPBjrDdmMdKdtZtayj
i3zy8/uL5fVOw0HADJkcmTlqo6fz85wIlrRndGHH1fgLxWtxaJymDN8f5fWsaC7m6FmRMivs7Wzh
E83THKoUrMhW9H+KKlY3tCHGtxGhUZDGtvnh0ICUMQEVZ5xmm6QyTmc1OCOl30gVYVqr9pFOF1r5
rTi+lJZ5/fA8AwMeIvoVQOuc+yAVZPCXNJ1EaPWy+CJppfFzN84u7JivRrF1bg6aRhTCqc3KP51M
0SQy15Frh2pXx1dEKyRLhGYf3n9Fr4IDRiHaJcMAzImz+2xDpA9nLfl2Y0jttNjTGpfsPTdFP1OM
9oXV8NaEKFKwBXBvtel6OJvQEgtbS/QxlJGlP+Wlox4U3OqC9yf01ig2tjJYDsGg4hGejjJ0iGPp
7RzDSEXZ5Q6j+SzbUvQXDpK3huEqRF4T8DUJhrNDFB3L4DSKO4SIf8ytjIF9FDKqPpin534AQ40U
BkUH0ADa2RoY63yQ1ViMoR3XpGkjYNIYo9j/yVy4H5irmxE03rMXY9eV6vSdMoQaGZO73O7avUvk
43/8xbCMAQayha8FuNMXM5szGklU4+SBkxapluj0uziVxe79Yd5Y0Ovhbq3BDcj5cz50tCgEdBI0
+tzGsj6ip9HpjxYzmoXUgYT+/mhvLIMVxI7PNMuaVMzZ51P3EQD/TAwhVsHxjYJ2Z5dJR16IdtcI
/eRkJ4tP3z3ZOdSlbAdnoxgqPUJuWQ+hQsSd7WIj0bJtUlZNdSPjWr8vYnV0bqZuVG1fz63mEkL1
rVly2yfPRCcIMOz1z/86gauRRqSJDvJwEE19i/H6SIZdXsqm/pPOPp8mqjMsHp0VbHBOGKB9Wkp7
Zpp1YWRHPTbT57zCdXO3JCJ5SHAgAmHsJl9rwBFbgTfV1spT78KzXp/l2Y8gdw/GmPwZuPPznPs4
5uRn7HQKrWipb5PVORzNXHTQJT1I6Bra6d6h32W68HW8sWzXlBQx6Uqh5hJw+oiZd8Tn6Y1hVY3x
dU5/VaBao3LT07X0HwwF0oTrLSkcZCBntwyr9Fz6idQRq3LqV4hcpu7nTAvrdVfGxaXY963HSZYS
T/l15bxyIarmvKHEpI1h67nZfuE0vq7EDJ9A77Vm16QtL7pTi18f/ixZRqTC1jSRxiF6+jRdJJ3I
EcaRtGWpPWTRACDa6+THd+f1Uu1pXKxVMlNnD9LJY2nggDqFfT4hOWrU7iqhP/rC61rf/PmC5HPg
nCFCXPfO07nwLQxpLgRngGznPeGCC35QESBPzQaBeFApVfrn448P4Q4wamr8Ll/96ZDSmFvaiHAi
Vtsoh3CFmpUmA/vrfzIKUTYDcLc+58/0lBtAHXBSz7QZH7zFbIO4KOIL16I39i7CtP8d5Sz7kZai
MugJG8Mmigz6/dH6DJP+QUdALgsGJnZkC9i6KDqcLwW6y2XfWLhrwAfBPRgR2XbOnD7QYC5fOK1f
7xRUUlkPhB0ArciWn76cgiNCF60xhgLSHbpdXAerFScc5x9O5lALxJCJ6yQ8G8Km9Zf8te03edm3
ai55QX2ChWkx9AfcBq0LQfvrww0qI5+QzkGq8sGeRVKFwFXHiXJQL3KxTSSeghQ2DbHQa2lxrL66
kXoflWNEg0ZRTxce5uvVgaOFRowFGhI5y7lCxy1LU4sSogWno3s6ViA1DPPUXFiDr6QsLI+TYc52
92zGDKMB6RmuMHuqkdlMUxkpnqGUdRDHmbXF0UKgk+zLTbIsCR00CIsX6BnfPvrNcUHiDs6uhTSJ
OOn0laYiZgWn0RDmEcYd9J2bD55S20/vj/J602cU2s64IRFWUgE5HcVtpCfwtxtCkjpTjq5LgXAw
t+70jSNGXq3Gae5WWIiXLxzeb7xOJACYZa7XznVNnQ7c4erYu8bQh+MUt3d2HymBYeTOhRW7PqTT
HRn9MEU+ZocwiU35dBTFRpzvCdGHookbWprpy2lLswtR/1+6ar41FGUNNHqkz6ginQ3VF4s5jTmb
PwQr+hWUviRLjPZfjJr70ZQHySOKlkiOeITo886+w8gT40DibQz7JL5Jc4T2itR+18SboMf07fsr
5I0XRQYfwQHxjonUaf3zv7aWCckk+Rt9CPF1bHZF1NAP1Q5J9/z+MG/sLRQtCafWGwe54rPvjmYu
XJpNbmnzokMCyJJui4LWDsxRMb8kc8wFsXHGozJU6QVa1hsTxHgDDivSSlR53tlKJN1uVx4tBSGw
jmY7ltX8zcgysE7vT/CN9cHtEPEmj5F62/mlqigWxHCQ3EJ6/Of0oCsoqrc6nddtUNPX8/390dbH
dbbwKfghTmPr+OfbPn1rsBy9saBFJuxio/Q7sYjWdzARyPFGWpXyckyjS75Dr8ckE74W49izKAqf
C+IqvcsUj6pmOArkoqR9BBRJ91ctu+loyly7EG29fm8Exagg4Lgh+UM/cjrFBIsd0bYkGxOrIW+1
OJh0ksUK3n+Qb1x1LJujldwA4T717rNh0kyRQnW46nhuHkI7e1GlyHwgB7/j2N6aU/rD9EbaEbn3
ra3o4fvDvzVJGImkiVk5CHHORrcUJZ6QhbE/0wP5R3h6dw2Faf7y8VGoSOuwGnmaGOydPkpgTrRc
jHwCGVVb3+4hxXY4rW4/Pgo+DmxZ5OTI6Z+dNVXX150AVRS6ihFfAZXw9sWkXdgb1wdyuvBXF53V
MpLSMDDKs0Em4aVZj/tWiGwg8dustn51WSF3UWZmD+/P5431zlBcXQgiV3+bs2047dXCcrJB4HIu
0s5vclk+Om6jGntLH51PuE81L++P+ObkcGJaiYUG6eez1ZB2qqypCwPab5zss5dC66C5YJibgCaI
7pIt5hujsX1Q3MKmj0rxecSl0cK7lGrXhcK0xFaqswjsrJ43UWdkHz6nKd0S1VHD5R8CntMF2ACs
cIHPiTDrBxPJnpY9IQyVhz6K2wsf9OuIB0UbJzTI4vW7Oi/kDq2IKkWSvx+d0Wt8UULrv9dyfUh3
dBy12V0ldfXXpEbFcsFL5Y2thAQhlVCVuJ91c479blsta2OTYEtzGnGvqu1wPWWBpTynYx77NEHZ
Aaymxm+71YlOiT98CWZ4cOPr0GtguR7Bf53keqLpoligXoETTbZzF6lhmmQXDp7Xi2YdBD9yEuKU
gs5l5z0F+qSzB9AbCaXCnoaa7ZB59FS3l4qjr7dGRiI5AvmV/8KSPZ2O5k60qNsLEC9wWbu4I+ve
Yijx4WOb9AQZEa5v6Gis84QebZVGmTeEP7OO4+3orW2KWef5XjZmF7auNyaEDJiqCAlkyPDn6QNh
KJ3eOpyfqKvy72k6WIdxKsrtP3vIh/DG/09bjBMrjXdtNtbx/sd14/8TA411Cfyf/2tS8Rpv/JKl
edr1L6euG+v/9G/AsWP9S2PzIXm/Ll0uuKztfwOObQDHhIckbNYIwOUT/h/Csan9C+WJilKSTCAn
tMtf99+EY8P+F3cPssF8Ddyt+Bs/4qBxxvYmnlqLP8gxqcxTbSL2OV3vNQhNZ24XL5ztpKOPy3T9
OXKKr8U8mk+O3U3lPnIV/UG0UXuMLCHnrZGpyHWxtijhjqZess3oHaw2HY5moOum6KglGuFhHSe/
Yr2Xe7oLi01Dv8Yj7T1LoPZUqXd/PfP7f5/Ef1st/Lcg53+PaCZCzph7BMB4nej01U0JXLJKs7rU
Qh27jL2Wds0TD9AZrmBTRNouUpdqGyFNmAM7svtxVzTR1WxXYB2WufjZCVoT60E1HgZ3mUJXes6z
lyzxZ9VzO1rYsKeiim4lLk1yafyQ1J6+n3RjfIBTVlabwbKEFiS9mUAxXeR4r4Ge/BFFbMRZgeLZ
j2V03bhLuRlAL2w0vdvApxM/bFgRewl/cbf2n7xIsmxkj/qJ7rCxVUDBgjUHCifLKTt6AK4UCUcS
NAA99OPKrUtweP489pFxxYtL/xAKFf2hj0sN1vkUizro9KF8MPuaXkhgatfNFMU3miLQEfcj2CDw
Ic2dkUkaxouhaX9609J8zmsyXcGgtcnPmq7xr20WV1uHzp/A7TQv9s0+thoy8eYQbyWJGy1oOB2e
lGnsvprFBJYwL5YVNcWWVm7iSNVXbFKW+xMoy2fMeYDs0XFOR7Ez5VtnLt0bt5bVwemibDuyO+9j
IFCB4cIwasSs7PM6z+5nN69RUsbprlTV7A+Nr8q2wrT41o0yYWzMWB9o/nb0G73HdJDEprzRvKh5
LJxU2U2LKvZ5lOd0BcIGzDvIWG2N+8hmmuS33gJJAqFzLH/JXBZflyjWrmZ1MG/GERe0OTPaZ3OA
9GZYY/xEExcdY+kSEyUhDt9ILaONlzx7vsnpUvxF2GvdRaboA9YPHi9K3KR0f9ZxUChkPDeZKo4K
upzbZnVWwBRSBu6g97u0SbuX3vUCgHq3niq2mmkumBdP9Z5Oke5AwNg+9I1u3FVaK4My5nAvmvgX
m49yLJw699sFG6WkUvurSinNHVQM5ZBVhfbMPbXbWLXRh3WqjbQzquX33Oydh86Z5z9lasB7MPM5
/dzASVv8Lp0HuuTNPmi0ebxeQF4Px6pW529O3i8bFYqfs0khFYETsfplaxhRuSuruDmATzlASPhJ
m2kEFLapAz6MHy3f8cYu58w3DOgl5khvt6bM95atuL8Nt79JAEr2mldvrRF7Jwvdg9WRv4lHmnYW
HlnU0nJMJ2cekHqxrlqpbbXYFhgJRsc+1j41nQmxrFxoJDAPg4xQMDXDdeZ15a4qK3+hkdPLdVCX
czt+mXSN1n79p8DCJzDU+LeifW4bBUgSzZerCIb+1QdZpM91Pz8KWxyj1HgEWfcZMs8nPWn32QD3
0SgDN5tCe0hvDBBvUSQB5uJLRrcrH1NeQTaNxWNViRclm56FAxgOtgCyWOjxeawhdHqaPYsW0vFH
YpiPSa5/n5O5v7EBqtxBqo781OqN+07Pfs1JnMabXsrbpleu89k+jkqz0Tptb04JddTfiKWyTWEq
x4YsJBjweO0cFb5ddI+qB0yPR2BEFYtwAGZlNu51nxZgrzPxaM7Fde2ZG0OV22SiQxHfH7WFUZRq
Gx5qkvoCb9ItuJGfhW1nvgJa4oYSR3Io6jLfw6h4NPPIOgoJPQMqRfvTSBR6vGlD30nNCvJ8hkdU
f4XB4v5WPEPZ28I6ZtP0iJmyuUVODhDKGoGWFfEXXYIC7EbPh/cC8CE5juWyMbMvE3Zuoa0N2xqi
hp+zf8J3A5vy3RorwLoGJmN59rvS209Ajhq/99jte/t2ngpBg2AMU7d8QpL2mLi3SZo8ZgZInDKv
fkWAIQB9AmyBEHZDOWJj9hq83WH65JTg1uySjubB11rORNdKjwXUXrTP35davZNSvSHchg8yXkMC
U25Gexq3c9o88HIDKdx9MkI3VqWT0GzVfYKvGGSqAzqnJgVlJ9sattxmwvoDR9GbVlgYeGC/mLok
VDyZABtfbnV2qimrH/QFTLNSgwHUyWc6dvo1Tu2vegOxw+NdpQLqFm10qVc9gEy6y4X2oA2ocFU3
Owobq2ZV8a4zpUt8WsvBPTQwXGOcptUsvcsM5Y6P+jPSU/rW+Nti24b76h20HLA0GAaAtbLyu0Wn
3320cMKG55c2zd00jteNMnxrpuo2ci2cUOKX3kh9iCrSp5XbCWc1vVrcTtm0NMhwdb/RZge2sLA/
xcNwRcrvtlrQbmXKs2VU19qkbLLVlzMpx4ecw8LW6iJQnXnbJb26iWvjMMXQFPrF26gNdBWngH/T
bysp9731BJQF9JDiwKaQA3Vh0WIAFnvRvtfEtSytG9nYWWg2v/m+kgC5huEvhnSuon6ofCvO8m3C
Bn+txUWLPbeq0SciH5NmMoMcACWwQ12t7qu6l4+LayvHyjY/FfT2w/Y2VUCLjLZkxhx4+CKy6CdW
j1J6rG+VY9Bhsca9u88WFWBVbUe+JNA4pmo1k09ItE03zNveeGloRghmk1YVywNW43kQCNo0yq9S
V7lx4llh4eRABtKs2o15G39WUvYYUgRyeRmd4VNUl89ab98tRmk8S6eQ7vUcuU8uFS/wRyBinA3i
bdRkPKnCwo8r21HZ8zZlJm9c47pvn90mTzejyWvqlPS+VNdvGo1/Pd+acRFMlfbsKM6TCWJoGZES
emb2TS/JykVRkgPTp6LgyKq869c8+GR03x1b3C8ySjYVTfSzsI/xwomEHbCj9c9uG4GrjLOXQSzs
Wrq769E/tziQbhwnX/EIVbsR1sjG2Zi/xsp5oj2cln8Lzk7XFD+csvCh+gDZLLPW73qJMbmIWVAt
4VYM1SzWD41i76s2ve/y5nOSJU8FtkyRYvqzk2CTAM7OsYrbSnwe1G5fyCyQJaw7cDxFUj3OLbRm
jYIhK8ULYb8ecytpOcfaY0beBiCc9cQv/uYBXhuj+qALdQcVMOHZqF+hqQd5WoPE7v9kUXPj9e1R
mGXoCe+bzNJPjaIwLXerZZYFWq3/ZNRFA2C2Nf2kSb9DF+g2tUkrnq04x9iZrzTgvV25chl7Vv6s
lFFYq+q+TSLbF4vmN2oSLFIGcZkGAPwsHOyq605GInCUaPEbFurGnA6pTNptm7XXmTsA3mIHs1t8
IG14E5tWEfcQIH4ItedtmVVKQkgMAaJS2AezhNIuP8cCwScxfsOA9s4dmqtcUf10sPXn2HIALg/p
p2zsxyDlIr3HmJJfXUNHAJ660adxP6p6hlVna+5MGmI2Ay2HPkYDcUid4Ula8BDtQuyGAW6yNWw1
lAEhBHyouboGqcqNjY3aafo+LbHB04m9t+WcfEVJECZFcVSK6sFMCMkmdpTN0DvfPVFi2CeTwJ6h
UMYNhDiF8CIY7bTdUZjmIafxD2ph+DYU7JQosLaY+Kk+tfhnjBsfomWB9GxNQe20XM8jm2ffRr9l
YwVKOT/UqADB2ThKWCjQuGedByzZE8m/sDeBpPtadml6nAwCcNYW2P65ey4J3fYxxudRCtFpFGKn
Nq65SeraH5bkj+ZlcLQr8Zyv4HZHfybnso8jJNqAZiWQar9fF6WNC0CbQIzPPOdOFq5f10l+ADXZ
bqi03gB3cHdG2XxHNaNuuJrhrSlI1NeoMHGnAnNRl+bgxzUEZ3hFD0ufPmc9lh5s1HhM+pbd+mkP
DS52vuC60LK1jUaIBicPilrddzJ/ol809Y1GbkHomsRW/bNdzDcmtejWXvaFM36xYdFjVHWvD94+
beXThMWAmSlh3Vu/ZvsqjruMrrUZyvq0XC2jvEoN9XfbuWOwuiEQm13pUf/N6AhzvKW8glM0+ej7
8gDA2d7orO6lGaKtI/gNY6tTThXz96qFRzhlywu/9cWdwOp26i1OU6CGAJBsdEMBnFaNP9yyeDDm
5Fp0IG8Vtswgs60G8ImFy5kmDJ6No6dHZdGCyI0Pvaldp+rq3tuimZXXFa01vtnGj5U9JyGlf7nJ
J5zchWg3kznfADqCbuVp29jgYM/TAd4Rm2tsBp3xibLoUTh4HdjpsgMvk5hbO2fbUYXNRp89GuAB
fVTxwWIZf9CdgBkaaZFMtrY+PyqqPW9xRw2NOn0WBv4KeUtcz5Y79HkwdO24MZV+N62F+wHq92Nh
xGoVdIWFPSb12no/eXzXmzwZuDCW7lfPKbuDlgxg7tx+2tVQJA5w/uyHlrB7K6Qj4GrCKT+oc1Qd
1MQpd3qaxiHGJcbvprd0mNXJTG1mcpZ9Vcd7J8Epoucuscmk1DaaVKO7jGbcliiG9DXEX1U5JqYX
/bQK2/iKzgnsEWEG8JmmidJ7blQwVCvZcotFMBj7RQVGw1/7Ah9trJh201hws/SkZvzOuWmwZ6Ra
sSFqEH8me1jvE8kE0NJKtENtKu12ahpN7qxWKHcSSuiveorqq7FOlb2C1+A2H7PpMPXLsG8X4G7O
YMMDk1Xe4RYqi08kTgz8PyVhY91W9lcovbjf5TbQ3lKb6sBOVHeHvMjZzY7b/rLY669rFWtddCB6
9GSLdvyp06x2dPu8+QosxIaRC/ZxoxazPAK+GHM/cZzadyat2utpFX3O+trdpZ5i7AeVNIouoYtD
4xe5sjGUqXT3KRBuNjQPu0UktPJPnyfKHegYHTBYdJRynra1V60IEGvhAPXg/7vjTFDe9Srx2WDK
eyKLwfNFnZi38WrvtuEKYx1ljsdLYhMn97lt+K0G2r7XPfN5ahXtpTZ4D7Tq/l4qz/kMCL3f6l2O
uLaV8W1vGIciyZ/dVG1A3KRqCK0DeFTr1vrWqJP6RvEmGYp2cLls4e0DBWzNMyjefkIlzvqtbeVz
DxTK86MWJwiNe+YM48yzjlEz6JDoHEM8pZ6b/J6Wcfye2RLGqlWOO1HORM9mq9wsQ6ncqBHUUhFN
/THxtBom6ZJuPO77oRyT5KVgc2+5iM2EbstYOPvRdfJ7GLLZQaut7sobYrmbpwQOHGXNzajhnjyB
7wX+a9Vf2ricXuyu/9JJPoF6uoq5VoXYla/Y5dhOf6hGxhbb0M2ac3EaAI2ZuK74cy6wg5AjAidp
DtlPM6mzK7M2p2lFLfPtI9HGCcSBFGRk0b2tDotPDqI5jt3Y3rSmnQdU7u/42fIxsys7FFrf7kCF
CL+zrdvW4FpXdyq+CLq87avB5gtXJmffxWN/VdtTvVuggP5QTKUIUE6gohw1GXLYFA/tGEffMtRG
Bzsm2Odf/VOHO8FNC3eaq3MGs9pjJ9kLWoeyTW+3meqTL8S1de4crmGOdSvzqZw3RmSWO8qBoGGg
3fs1TjGbGojL7zK1sm/cJtxfQwxWco6m6LpuzHbTxgncoVmPH6PJARicW86d2U/uNnGhoDZG323N
MZ/9hSqDwiahIRLjdnnEtDe9gyDJBi6tbieEzL6YXl/d57pa3jkxDWGpmalALpzpIe+m8TpxluV7
rnHo2clgPSSaO4d6rs1X5ugNd149L985KkyCZLeyg7w2h+2UAEflOC3Sm2akoLWxl7r6NXQN0STh
63UDnuve8hosOzpDf2o1orpE75srqmnzo+p0HDhc+oDdeYAC/BEHc5+SsL5b0qjza7Ubr7i4oH1z
GvvOs5MGIp+yBKWFRaG7qPpjUyXFf7F3Jr12I+mZ/itG7yNBBmeg3UCTPOOdZ0kb4kq64kwGyeD4
6/s5WbarUllOwYsGvDBQiypk5T0TGfy+dzxmSVvsO8MZdkTAFseRdPd4KrqxjbRhqnfBfR3zVDV2
A/7+OPX402SYJRF1vgll30b9ttISekX6grUzHZFceVKT4Vs/uZ2XH4KEIH/PZ76QOYBOP9b20+YN
UySdDKwUOxdLcpvyEummPyFOGsNgCvKrvm30hU6zz2ZCJplwCp8V0mcWA7VczedEGEHHIL2YR3P2
x3uBy/o1XXrnmmBa7LRwfuZxawc/ntCkuFFDnBiyEwcIBePf8rkhkrnbT2n62arzmtnfrMX1ZpY0
1jQNRXKHnPv3iVKiemfMZIbpuW7kEakfeo5yTKkDMejKfK77tnzB+0pDyxoE1V3nrA19P/llLSSd
KZyXDmTAVN0DARw+yAL/nHzz1d+5QdZfebPjkNG7qC8VCOCrJC9bEoa7FcIJsdQOR56TdDtV5Y0T
UJRBhBDFdqOYMWFXquZRIuQ1eLf5gOFS7W0ecvGQd+vdNl6yLqdWsJQ6w0goPhmwvmjnSMveHo51
54pd5Zl7d0zYGoOWftKKCKIbu1tmkATmGkfm8FJTVk3iOLniVGfWZUUwknuT1qd9OW0NYjq/4I7Q
xvNk9R8o+4lh1Sr/lknU/i3hBC2lRmCnVDj3wtoRt96ArgkQjI0rcTfSUaDPys/FmWZqbUScpKSs
+iK4BDCB/ap9V+XLqxdQWRUnKUc8eErPLTObNGHZI/sq8mKyQleXRja/Stv3ociqr4kJVLoriDo7
TkEK+7vmOmGPnIP8mJVV8Ezs17bXizfk942xBMBWXooKtfc6zs9pHdkKKyruTjYpH4y36UBdq5On
44792uKqWObDLFbnPiukT1A4f578h3G8bpAy7WePoRRrckDGLFB5ceynNHh1u9KjiMoy9xtYvIs5
sVs4gZSazpvT1AzMdtZ1LOttInd4MuQVdSb9caF7j6LwZj7QtWF/uZTcf7bFNFKSazZneyscGSlK
J0Ax6SL/nprjcFoaM7kjbdV+FQw/d86ADzHM+ftIA3P/NLQFTw1TKesF61tOcE+35c+XsvDDnEHP
0/pRuFF1uQargvB8ItQOZmPaJ7JzeX6syunJ9qcrDEbKIESNZMa7flPiJm/c5RvuAQkmtrVP+aJa
P6ZKRd6Oqpnv07WWcTN7A7UBddlST171MrpkwwTkRpfZc4cSBwloNb4QyyVOK87yIfSBaj/5xfg9
nVbCI8cWFUu0Fjs1x+61EDIyC1wrU3OfpKk6Cqq7dgEB6qfVRGBzidJekPEwnIsSeD8xbktXeVf2
QgclCE7eX3e9Ka+ScSD9S8A1h1wTbWR0Cx1uBegSR+L3dFTA3a1p3VjO0j8PqlMvbWoAS2Vi3s6b
BuqLPJGLnVmClGFE9ajHGO3tbvYSauqQNMl9M+OI7OXMqGAzuzXoE4kDL7N4Anh+YWFMriZ3aq9Y
Xvu9JJniaaY380yfJd0RE571B6C59mwpC4t9aS9XfUDvdKXty66YEeFpDjVXhQXumanOe0rbBD8c
rZ/js2ot961I/eFA31X70gciyw4WaPI77c5CECDsUHbhZLW3RXNDrm6/NtQEd6R+VpBcoW3nwWVQ
8btw6ofS2SGclQcLEH15JQrXvWNrMZubVaK0ihNkpeVuo7BkX899293Zed/e+YYaPRIWGxKNOYf6
z0PrFN+6zqdLym2y7CpXg36VBX1eJOADN2OB/rYVqvlRy0HtGWnGFyqZuBWqwP5M5j1BWF7ZkmGe
ue1xsWrvRDwq4K5ZlOKmkWl1N1TjeJvYVDQMDtUTVW5ndy3RpdfdSPQ4BgXKVitD3QFccUHpQL7n
fiGbQ6VXhkWcDXpXptP0AtI2UFqYp8MubUor8tf2ooEL6n0qxuyUcxhdlcxOL1wW34fGZcAAsCLV
OtCPQgf6eRvotwkXsjMeak6YLDY3iyugqrPmwQ9gMgzAUDIKmcGntp928ArNd4iJ7jA3OGOhYcyV
KgnBLTN0Y2CEdj/X11UDEUCmzkM/AqiZ5FU+60wZO/o85BnicVhDtKrVzhv4yTNij/eccf0BW1sX
5/ZKbwSauvSrM/uy2sm8pcideNLRBYgic7b/xu9qseUp/eFRqRBrLYx7N1i2W214co/RTsYeQaM3
zWywj9neoEFeKoeZr2sZyub+noIbcV8Y23OQB899kSyPNR7QnSNcvYS8VSdlVVPdHu/Z9lJdBIHs
KfM80jOAEjBKZtvvSa72xWnb4FzFYCax2frqsfd78Ije6+PKT5svde4PXzhb5mvbXbcbg66xq4xV
6Tpv7O0llTy3tOeqLyXp6TzWMDERrD19rYrWfG6S4XsdpAC/bZbsFSjNtbSh5UKjsypaBGr4qpEC
vCvTTuq7qVisd3IhjtixlrPsea9V2WKATqehOwFyL/du49skTg+AihHQYFmxsxd0Z7C0be5S3RcE
/+KDrtVVbXhqhm9oNLOAUN8ErkLSDtFwQng7B7Y1pjS5Xa2m38bGpaA7a6zvJUZKP5xIS4ZwKa2+
juDM86PFI2jvbjnRqk1bta8Cq/+H64FNyhbyb0mqdc/GPN9QGj/tiks3uK6H5rz08qryip7LxH2z
7J5Eamuy9mtpJvf53JGK2mHoPnQWwZoRST717YjeI0RyfVvRS/YtdY330s+y16AFSuuTS6k4MV9O
DTLI6uZeqzLwbrjh3vAaDhcb/mpT7kZ7SujyYwOnr0BMG6OcryxMu53/mlItF6fl5kWLLiJvGk+W
0VJ3NTc3M5VPUAricRp662oqgfjYqOcwSy6QwEhTwKDWt6aAoqGDLCXQm4/twcPGdCHxVSN78/rZ
fVpkelJ43UM4/43ldovajLhqr36hleOlqzb/VOAnPDFbnFdr+SKI3+e9V1o8pIV/VxXqdi6aHTDw
tdUaX5KmufI7I1xkdaK04LFYmodi7m/oKKz5Kqzq6AfJQzr23iv5amSdN1NCnQ9x96J3TwXzrBsa
82K8BTWI6ShsECT9OLtYFCZHGPteLM8sLSAF1Na7M5M5Lo362waCfd6K1SKu2+2nmSpRz/6aLzSQ
MXMFXiSWvD0MtkO8dFsQKb4HXlvPi7Cwuc+Deps5+g4bStRoy33rLchLHaXZlkTQehf0Ss2PF7lg
HZWjA7GKrht8fCitNBzWgmhTPyDsvUiK68WdSd1f5vqkW1R3qF/rL/Dm7ObV0O87y4FXQjQc8iy+
NdhRD9R3qmPA/jeG1C/8KNTChzBa1L3txuhIMSOn5JBVDyWPultWW/DjPlibg+km2+3EWXign+nM
A2t6K8aW9gnY/XgrNewAGz5uuix5NTqXAXcOICO1bbN8lAZITihpZiSA25/3dBXwkBLToB5SInvn
I27sNMSsXvIltfB11K8dCr/YCFkMghEhIUdzZKYzfTvK0P0L+uwtolquvFqtYb1m67SJgQRobVi5
q1Bk8/gpgJL8XrYZkBuWUf2Fkr32kRyKBRrKpHJzq9cr0OXGiB2ndU71VuUOtwVhsYYQJm0LznDN
o3p+qcTQX+MXHN9dMVIJykLL3u+YevjeKb2cl8LN3vK2Ga5IK2zhkNfcOQXw14fGsEmoHlB7pNGU
K4vJy0hzDoqxralkwlsebjn+m8hg2ACoWWfzCThveiGNiWaFoCBTEm1t0FyviynaXaoXmZy71BId
jSF2X++RBhCaXMDvPlX+VJz9zbNvPJ+OGJZpcRIrZae2t1DIZucdsESzEViVJ1eZK4ULoJnW58TI
VRVNgfBvaIPyoV1Wme9wS/qv9COwNcFzttwx9Ai9VptbEmDAQTx1XfNgLqbphPOlmE9ugXnDnGif
wMJFRnpyizI/aA3msgwxKIVQ1ezuAIRbZNA2uoQqkEhEte+dDeU9V5UP5uVkaXHbs99e5Q5iokSY
UFtsyRRR2jxgDePgJqX3Q/Zlfr+Rwg5t3Cvrzhq5AaPJIpR/8NzqknlK4UCqu7tCcQLC40178iVE
7Ja5jHhi8/ngKlEU8PHy2Z4epqSBnM7STux8b16fG2dsX9wkSY8UD7ehH/h6v7lOcktfmTomF9dq
+8Vq8jenozGjpesyDBxjeqIxqz1SvWd+smm5uKfpTcfMXtOXgc4+/ISFuFbNQKFRabRupCh2uN90
lj+tw6geJoolZA4QuANBVIBYFCHROoE/Cs9GXkCgkTVdMiJtRXnVNKV739mlF3vUc3hRiiL820xR
6alY2wlO3TYhLjjERGeIHyY/YmQ4RfZau8u65zywTmlPPVyZ1lZG1cGWQbma7g3NGhmyhmA6q7Fm
ZVG9+VWJxIthiZ1rAx7iTJFkc7vWnX+Cfkz3qdd8zRL1VCVGW4eKPRHEltfoCIQFBWz5AkbL4fyi
adHu/XrXm8GPody250LSHzv6+YeluuFKeFW1Y5Vfb3xqRmlUSP1n6HjjMfPH8WGFKbrJqxJINdk0
fAlsW5gZZfBkCa+zw9Ergvdqq1mbyEphy9O1+7DIBvBq2/o+krJgofT8tTlmM5UWDsk/H1z/qEiU
tl+HtEmP42ZlYFYi2LOHHoMi346jQyBf6Leut58EfapW0EDYVQTzUZkBxeRoKmophaiz2ybQSQz4
7j5Q6AIvykK3Hbw6J26e4gXqJDoHV645SlDEykydE2iYeV83fns/Ftl4S6lFe1PMmTVzMyIcIKbU
POVVDWsxI/jNq274URt59jYKZ81DvsEC+mQW/q6t6hf6Vsw3YD0wuK61r+k/YkHcVLdrZyRHVVqT
dt5N3nVOw/kd9TbTXvV0iPjaGb8lna3iPqfCY5Nlc03nRnKqaN05r7LnmA08/Tg6W3NrrUUed8TF
REbdmFNYDjw/LaOG/JBMcvPWmZc6hQcrs9c4DyrrsVXleinz86JZ+d2rN+869A70teh7N6GfeUQB
YSgCpRR6qV07YmOKKncKwOYCvjLmk+Sq2WwvHleDugNteflVZU/VlTvpNSYFskAecVmVU3K8Ehqa
zj3hfG+AlMhu0gJ2r+VOAfC5Q0SdY2/pypdts/Td6tDMTCFE/dlkuzuk7dZ9SobMfyM13/1u1/1l
oKBhHtXbEvmLY9LSbVY0XLcv81ADo1jNnb8O3dmoJ+92NDZQnbSzbyTFvXRfj93VOrTiAM1PN0A1
tffwCHxW01rMMfaQDpwAqJNXrzCWQ1kaKosZwwSP507djRvHY29aQLTO3Ix3Q+cF71maeUfT6nQa
WmBHFDuXxZPV83vR8e65N3Ak8zHQZj1ykffztUwlxT0tZwfVqkFufcfFPcYQCDcBZdUgLnRJI7C4
ZAbLCysvytU5jxNzph5muJzZUWNIlpLzbFIqqmzR7CbRJ1/LermcrfQHfG+RBN2PLPB+bFYGJXpU
uXe7hpYNRJcfumYMybb1eaIJbOnN6czrWFclkN0uyQg/DUu37b4MSGMw/qQbWKotMwKkdBSwNu/o
iVM3SwOGGPc1vgwnz1AJOIx2tz1hCbcTmrId9s9uZxFy01WUNYUp8w/8u22joyxTGy2A8M054oYR
vwqc+kmef9GlAtyTvhbY5Dz78udgVV0bS87BlB/HJEtx8JG5dcoLyVGjIdr26F76nY16Ydeytl37
/kgn49gj9vuv6cCx3xBnYJMHjcEDcbvzk4Ulp0l4aY3ZPVDCY0Vlluldbg3F35xF/6MD/18Xo8p/
LgP/v5RvMoHhvPlodK7X0/d//f3f+JsGXLjytwAXIFnOfPNEqV6k3n8TgQvX+o34GAKrbfdiicFy
8B8qcNP/TeLOQmJMkizpDxY+/H9TgfOPzN+ToTEq4DFExv1fUYH/5E/mHeH94W8gBDcd/Lo/5yVs
9dSMBHrZmAYNei2M/C0NgCaoGPnWBvqrn4P6dOD1mSzVeZjocl5tkf/CFPHTrXJ5F8T2oC0mlcLG
UfKzicauJkwmsw8naBnG1ehPZ7+pP4aieMZZc4VnroloU2NXatrrYQO9/odf7J+IyH8Pf/u7hPxv
r3/xNxJfCVNioqz/g5UlwHluDmNnx7VNE0+My5hJHNr6TtXcNCEScuzZljDx366kYOKP8jsw2G0o
5/1cNYKNncEqTGn3UjFdcchOOur/JD2ER6qwUMP+/ob/f9xs00evafb+l5t3NfwLDWzf3zWbxv/+
g9/i//zxf/43sV9c3NX/+X33UvbvefPxj7edvPwbf7vvbOM3kgsw0pEqYxiX++7fbzspf/vd9U+E
JEYLYjX+ftc58jcehAS/GL+n0HBW/sddZ9u/ETWJiwacFAO9xd/7d2PIv11ffGlYWNKP9p9cbz85
c/DASfREpKYauJrIYPspZaPOxq6QYw+dU8oAkVdhn8t0+JXV6J++CtZnPiIGRtP5yU/o5YoxWW1z
LJKcScEoShwHul6//sPX/k8+zMUX9fd7x+PD4Au2sC2SLnC5hX76MBr1H6b5bIpdj8W8y4w2Sqhr
JbKMlh9vbIYX0QzbVVtSH/Wrc4OT+E+v7WOvCSSRA0juL+/tHyxoddINzBXtFLepY/pfq44o0DzU
nQ/oJKam3nYaZS6Z3DC5S+z5QfqKLNT83Mi6S+KsHnQeitGCx0mFJ+lL6o22ucXVk1Hl9ddf059/
DXzobHi8CKPpn3y/tj9NpTsaU2xmln4c/LxIQO91t+z++nV+8iNe/JWGTb4PGbWOx8v89HMUg/Tn
2UV0rCvyE0OSaxfnTuq6m/FazC7yHzVOW/EpC9IcsOSvX/xPH/Li9pW4lC7/kVwQf/w9Rq0Ls7MK
yiUG4cZbtnpXDKT9Lzw/f/rVcSuZOIvJYeCexN/2x1fp2DLwaXQAjl4xfJ7cC/nhWOrVybdPf/15
Ln/pD9e2T4MAeYI2bUmWJKjkj6/krIGqPaKpQT9NtNmNC4pKXZkX+7SSXUEZQ2D+9Sv+k28Q8y8u
RFQfSD6cy8/7D1d0PsKd0h1lxQ7h8cfMneZooSThF9bNP10kHIgXB/glIoEH788tMA5Vor1d8CoW
ab2EXCLaxy1jxITxWydpdK8WittfJHT86jV/ujBrIP8VUtSKJQKKUNbJFptl903Vrvum/dICgPa8
XyQp/vk1OZL4rISvkjCDrfOP36aH6kAPBep96YvkDGKm74F5l3MpWrsKnWIuIc+qfE5+cRP++boh
rc2lIQae9WJd/emzpg1Ld9FpGXdLVz1OTo/2aKNIjOMXs8GEIPAXoRN/uiU4AS/JDLhKLTJ7HPnH
D0q8azIAHzixqX11ZwYQXvFo1IUbd34hTn99jTJv/nToX8Y0HmAS+RfDqcN+8cfXM2lzXb2OnPnB
TQgppBmtaM6qEHrDkdBX2SHlQyZ7QAZoO6kr1LOSfCSU+3SeHB2z70w8bwsy+TAty6k/o+v20/Pa
e3TPqX4DrmpBucl6XVDCUOdX2O3O7J3E3TXUB08HjjVzDldvWFDKjR5Ky6nP0blLf8RlRmV7re56
emftq3XyoOPnLbOsNx87WhfjSsTXYJ3ou0OmadXIWMKuSTd5JNFl0V8BQoGIV3+ld29u3c5FvDwG
5rlwE/HN7OsZNiQX6lPbEJ50cotp02B7CPlCZxon5Lq6bRFT0bhqxit6fSJyic+g/bonISqp1aX0
l37U8qYwgnEIsbul8pCio7mfuwCnw0Z083RPd1xGOaL01Ce1lkLsCxQF8K0aV8q17QmZh1Vv+ArJ
qpHB4mI1PVIgPbwml7Ui8k0KirLQa9SafuN0tBcAcHb+NYuSZOj4atUsS5w/PYDwizYWlI8KKRRf
oW6AltERSbkjxEWm0UZx2uu6YPQ6BFUJ6b2gWW/DVHpVf4VayT+S7TyKHVhjgkTGspOHQOnZID3b
DL7QXK6BxNp16twrY55hB0Mbj4L5NPO4MB8oiC0GMvfhCQ9bZ2tUvGJr23QnglLPx2ULNrnPlmkS
13O2uKzshFXLZ6+tWeLbLbVQIrh+iu5Ra7QzrP7VSLWvdst7tOPNdpo6bUMOoCvYTknv2oCOiJuX
nU+D7FsBsV2C2JfEfA/87gDTiLWG66SAGiX9vTXDlBg5C0hvwieR9NKA7dN5EC1o3spbIA1kbZDM
ySmxeQCGQQZnECO2cZ9IKrxsD1bZtVec6wwbtQrSNW76QdaR2zfOe4+cmBAhYAlMhMpS/ifgM/sj
abJ8jep1m8w9nts6j2RNM3a4FEv3OuFzfJayW8q9ZYkGt06VmArt0mSKcErpbA7B9oGvLpfND678
No/cVk1ISIckeS3BLpHiuiPqTemS2x5vIDxQz0man9vNmam3JffxoRlN7J9irJIuFtxEFrdVMFLF
itL3DTX5Rc9bCiCUdJDWEIlx7b5a6WQGt3nRTmRMSRcfC9XZ5GsVMLU2OOuFWJznxPweiBGCFEva
SrD0iM424nX0N6eWm4F0reJhNNgzN8NIgmcb1zNIHvIyu1yPeWYG9n6wGqH2q+UrmBZbbuOdYrCa
Y48gF/xlK/fNM+V4afrIQ7DI96M7ZSMKVqu7XZOAokoTkftn5GLGJ3GJafAhKuzDmC+UR6eEducn
KicBIINASP9FWpZx5tY1Put5WtNdr4R8aoZ0C76UcvVJh89sh/a90jf74IuVZnV2bw1G4uDxN+m1
xfJqlANFN3R1dNmhm+xaU9M7928mUOJwb3ljz6JbmeMTnehOdoJXlfiwRp1kaxkZaBvp91sr2FFL
Vgh5YUyz4lphXSj3vVwHed+Rcjo8zl4r7Q7UthfTsd46Kw+dhhTB70VZmsuz6PAQHbk3m2o324Pt
f6RQ08m+YjYtIglSZRCDJmg4FvO8XZpYSRp89HAl7da+tqv94jZ6Ifg7rQ9b7hlfcCjhKlpN8v5P
CBXLB1/MsDZwIOUjQ7Txmm020VWdjxYGuXmPOW2uujOBbMZnqmyWD8rc1x90fbrWAe9WRqO8nysc
SHX3lbUfqx9pRg+ADwF+qrTzX4xRO69Gr2ll9rzU2HkB52Jkkv36WFSB+K6QGH0a8F108cqKiBoJ
ms47t8nSHUwOT6pRDAZIVCZO7YWplRZH/Kl5fbRUpW5F41lxsxWSyvGhmNEXg9IutHTgawtVTpLk
s1ikj1zdT9R1CW6MxizlxJow05QQrZu9S41sdkPhOPXrbMwcq5Wnt+Sga+kNsd86Th861TR+IHkb
zEgGvXgFdZb3DUISK5QSlU0MiS4/lrJwmj01tZY+EyQ3Hf00A4AZ05a7PdE+qc00xvenYdTuO5QF
pJrMlvHTYMIqhTUubHy8xbrcjrbaHnBAESQGyOj5WLjdTIQqtZBkoRvE82k2laTTGS3mR105xbtV
FlAIfOBiiLtM8c4rB4s3SlbZG4fKGK10j4bRf7DMquufZ0PjDzdHa3q//LR4RhG4hI6e0UhCVwX0
S5Osmh9WpxxvZs9Y/EhXi30AfrL0ri2G9N6wax4+RYOth1zAni5YvxiaHU9hI4vk0ncyzsoe7gNH
THm/iQ0RlB706h8xBnAoJ4Hd8QT31FrEFKeLr32TzArclbqaeMLF5e6INmu+aHTywe26VOUYdzbP
kGd6a2mer0m4QjIz0qaeNb7aNUZhJUc0OvlHVrmqiOhJG9IIfZD6RsJXMOxLLIzBYeAb/QEV3Ys4
Wddy5mRtbH5RC72Q4+o0OSwV0hgevuuliRcZDmg9vrdgXTMHL45b4X8t8mHfJIFDkXwytxejf5Nv
UaEZmeE4TCfbIyNSdSQAvfHaBS1eCXjNLLLy1nwfUgMQ3zRyY6GAunRnCEDhv0NdJ58u/CpyqrmV
KkrsxaJfGgc2vyx6aCQaY/sukLdcoD8ix0NEJxPqpBwZxgXbX74gQUrSPSlI/SPy/A0WwrDUGGHA
audDM/sDzIxS6LfBnisMQeTA7skdgVLnDunOLnEnK3weTcL4j8fyK5lDyaPPw5lqcjvpt3DyZxcV
d1NmA/Eui9Y7je28CE1cURATfu9Z+8HGLXaahPZq2MDS/gyTPViwhhvWmSGVBerPBJFvmGwTAjLe
oLFBf8jhuJS6f159qlVOSVONfrQAGFBblG/KuCUpsBExxV38qiWdtI8ec6mIkSCpMlpkv06xGnO1
s3qCofawydPXwp/Kiyc1xyok3MINQlcHThEluQtGaWdbUNOuMtJe0fdleltYiBlwoo5FFQ9E8lvh
Zis4u0ZRSMYLY7POkmb5XGW222KArbPpOLuwaUlqN/pMtB3168FsZ68KqcyGCt5W+LdlZt11amyo
J5nd1D16Vl1o0jk6BuDcHPK3eUumdxSNBZXRZu57sT3l3o+kLpQbDlaSZdHEMf1jcprgya3G4GzM
uGRjNF/962QZ5Sud7WizZJZwPWdwpgcdDI4RUZOeEOzQuq6K7HHt8YY0I894ijW+Lvg8npp8ml6G
XuHvnXqljl6r+dC9yh3arxyf+npvTnEor4jdqE+0ER8spds8NJQwD1FnqQy5bm12b0M5KRk6i9Gc
W+FubpyNpnEBdZT3KrJSTaG14oDYVeYWzDtZT7wjtj1mUwd4g/4ZtFBqZ/cgU9xpeEFir3ERhaW2
713JmgUpzIgHvdlK4bQx+FbvhXQu0ic7eazCSFqIGAi1NoYZC/ikgvOarNO0MxPXfWq8xS4PynSa
GweB/aeeCa/YWQvR6bgUAwY6mRdQ59bWzSePiJS3ZE0EE1Fb17f8nJ0MpwJiNZJeJh9cPaxfsq3p
m5jE9/pJT4XxJOXavPAEgty1Zp18TPRS6DAln+GeDhfiRDq/7AXX2uqTg6GHJQr6JX0Nti7vorSr
2oBUen/5NhEWfmtT4s7OwQ87wY/lw7CbFpExAKeLQ8RJmiFLWrTRnBB8axYAp8WrqVxh0TXuLfJN
2KPTEXXSI8+xkH5OvP22OTmFy62TMLA+bJyQPZfEhBQjCPLkacXp8g6wVkEYrLbsdjk+VoJc7RFz
SLp0X+ECpgmlmdXfzUXCSrCgJacge9hmjCY6UE+mJLTda0nHJqJkYwLJlwF9VJZq3Ic5wqbPaeoo
RDBN59yImbM9xm3aPhVjKjicVW6zZ6QCnyYVxRcZiyVndI0cRS+TKrKvftDg76nqxL5rpq3Krjgi
68/DatXtQWNYRK/AY4zklXb8olHo8F/T2TrMw+JQZ962yavPhVCebNnWb4ExYTwjIcRkAxgd7xpY
ASiy93X+YnLvCC4Ji0ALUxQBDr+t4WBfhG14oac6mPhk4prEvYFTjG03NT+5QzacHChg7Mqqb3XU
V32e7laWxY+iZ9PC2sniSgGBESy7wqzd4biZrWKmER0yLuShbTwJVtlwQv+xhO5iV2xB3lLjSvdo
BrMrzlzi3P0F8z5vOTv06aUusZGm9WzaLYczElTnM3MLdLDpFOquTbDEEkGqtRUCW5MsIZkErrpJ
UbVZkOJyEcuYQ/IwomOqo9kd588TiojnkmUJHzn/h9uxN93uFlgw4IDpDWaPXkl0cIosOrUbWVEv
voSBOByNMQ9NcgoJnMslJ6QCGxmajlpjm8e5p/vIIR3/2UyV/WyMBoyMj7D2KSMR2Q8Rn7NCdT5D
I9v5ELh4lsb8PfNKtwvtoNre6y1gPfNrnyN9dLjSwzxBokFSjyx+uIuTPbJ4jdk+mdLyC3L86UNJ
Whn2S5ZfYnWqXjgY3XIifSfHdpKwRXpDIKY23B9uYaztXbNa9gpguK0BHoKx8mKc+ouH2WuVWCn5
pB+ZKKYswrZYHUwHIy/2JoZaxCazhVQ13UrMTGvxkYsZqLFuGIExLkjafL3ULt0ISXyJEhdlyLWl
7fbTOFbWdToYnogw8bNwZr4r3+XFQTP1i/48pXTNhV7PcRK2VqEfOw0BicLTyDDkEklmxKXjVHyR
a9o2e1er5CvjAVEJDPtYCRNCStaQNFMMxUbP/RBewthvse17T8JpxMvoVd17QtgdT3YrT5/H+rLN
FEk7zhHqAPcJZ0eaRdhGuuSmps7UOmAq4u8wHIBarCwl3yX5I5+UY6iXBCMueH6VJ/qYlhRahVhP
TXXZnwZrj3lo0yeWVMbLHsUXn6Nk6jioWdfPJT807vHacY5l2trdmcLMDPuATvVVv6VjnBlLcwUp
4aidJLFiPnKibnPUEfguolQqC5ln2Zm7XFeYnNfG6R7JdyDyqbKtjTPFqbEDpduWbvElz/wSc5wy
gIqy7B+aZAuCiKVtxfyhOYd3wm9zFaJodNLD6AzqzsYg8TnQWs6RpBmVRLv8UqzkjyPwkgJDuR7r
FYFI4nnjFo92ZpYMD40DhtB7dn9MgiT334kjdsgmQamIxnVu7bepb1uFeBbjVTSbBhkTs+UU/4+5
89qNHNnW9BNxQG9u6dLL+xtCpa6i955PP19qH5xW5VEqgRkMMGigLxpoRZKMWLHMb65RE9WAkFvS
knm11cGLr/Pc2oCas3S3KeYBzEk2DU8dApQVaiiD9N6TnwpUQTNsXnyzynJbSKkErs+Kyxbwt5D6
/cTGw1dqto7uEzn0t3ycj8QejQoVi0XxZZyqUEPdpBiUjdYY/IYCAOl7vaQsA+oNZnzTWqWwbsop
gmhj6WwsdehZYZwr8GBREaE7rgQLr7afIbbaSmN1sU9F2B5iEZ/VzYimHjDTPid0dklXWXZXRdg2
tXU9Ln4TQ5r31JARvJtbSuiGfL7BT6CMZq7eslc8EUOK6kWkWYUuRhEZhTMJU2fC29cq3VGoInvH
qKV2JSWtrqObgKwpQSsAeCLn4/TICV40X2npmURlr8EqooTSESAKGgsdi0ocnUbTp98pPLwXig18
60rUkz7UTte2sqTDlK7bUH/R1Nl4bkCIfIS5aqXII0QoNIjTqP2me/yJlYUW49KJMcBOj3L/z2hA
Wj8m6vWrVejStdlV4cRNE5qP3FqlYTPD1uACD0MJy42gfzAbtXrslDxA6UOsrZvMKNIX+hpBilwE
SFivrdu2d1sgvgDMjeO9L0wmsmFKLTXAjaq4AG5NdfGxBBUtmSRijNlWSaw7wVTOmgvlLKz8wQzV
X8jFBfeAmuD85UYgaocFI7LMTwJpfjNwec0cCTdoWg3NoIzrtEkz9DpieoVug+9H6SpGa6D40NWI
HumEWZh+SlVgu43wMfMtzu+NvMiciB7m0J8C6+9hjTUUWcQUKlkMZQPVHweaw5A/CmlSPmJuIEK3
WhBzqRok25xeMcgaOo0idD0YnVFziDTNAAWVVPtyagnn6jhYRIWBCQN9v6ridWu1TAZE93Pfq5mQ
0TaBdueGwhRCIzTi+LZBqw5uTh8usBekIH2PskDufVS2tdkXYq0cHFRpzGcxt4BgCXIFhwfo88DC
CMSTw7e5fj0vKD+vM5XOB5soCp8tSL0IReCfXB5VxWi5tbGh/sOsAQW6jGiQ2UlTqY0LzSB5jUEf
kmC2iQleG159gpLNkpprQvPwYuaFHvrgnQvyb5HWkx3iRirZ2VT0iNAEdfVc1mX5Ww1E6T4pzC7w
9D4a+Zi0r5xebutHIuZwhS6t1lHJZwUCIAToP0rWpr/kWQH+H2eTgDk6lFbFU+dBegm0cEqcvm/M
Fmhz3B+02hSBLaZWrXuIFtA6EUot5u8xtJz5XZB1NhotYLpdeSmE63hOq8iZUft9UZSivrEyIUdR
ThmD2zktFJT1pSm5gaMgq7Tt4ISGSjpYPuZ++RXotbz1E0FCemZWEccxknHmFLcKoOKW7lWLcEGG
FA0qPS0iTZq0kNEYUG59qqpgH4lFn6MXFHbtNsmr8iWgzVp7QSBHf0QrlDO/kOFuQUrLqgeVmSsf
LdEEWIEaBFucRJXSr2j9hZ4BVSKxFUj6NyR+5seIbabkRGaYP4u6MAduNcA6i+Eb5Z4kF8yLWvTp
DKeLUeAZprTm1ic+TD6ExfSDYTNNpCSPYRk3DcpE+zJNIe42mly8FfOskCPFolL/Gip1CbyuNmg0
Eymt8KYcNDHblKMw/la0Hnvn+kjH46Zp+m3cMZVBC2gE6lpGmXSNCxliBak0tqIH8jmdUOKwNAod
uhaHhjghEBf7eW2ovdLt0a9pn7HvFEZHJV3ZKGM/dASPRv1AkwKpq7oO6NsKulk8J2JsBm6A0eZ1
olfa3Uyn50OkFUY/aTKEX2DLqZTQGYzNFaRkCEpYLlZ/juwywWUUEF5NXBiKrbWKjKl8nFVbudbN
XTj3dUvDvSJL7Wjd/rasRSA+9UIOObEyAic/0vop4Jf0Vzg2wDih+BR092EtoPtUxxq0OJgXqMok
CmF2JkUcnLHrYPlQt8GAakzAy2uwiMZW0LP6HxhEqJcguwPyWJhG+H65eaSVwunSCqegZQ4/pwmk
eDfTP5PdYTHiV7h7bBYqthF6p95yiuFxd9cYXM1vE1LilHqKxfElFY0Xmy5+W68EhrUCDZ+5QapK
Vn/LxQINFyj7dJXVCsBbMVBGIM1xqVh2nQrSnQLsOLQDFciSK8xHaQ20QZTaUQgcgzcwzoSKS6GN
EkKjadej0g0tpaoy0O0Y6Sx6emPSIVBo2cgeuQO6OQN28iY/JRpDB80C62FE3yZw5IDGva2TM+q7
Sm9ize2tJZQ2XWtqV2NZiTfScW+TYnHhAhauJFqymULjOWQoDD8mq7T9OGUdIyOsaIRrRYBS5YEx
QURvTGdOdNagyuVJgsmpVRohMNEDZEzpW30QEJ4KJAm8qs1ojUM3iJhlmWWTQPujp7EHsk+zsJO5
Hg8pfVHBLem+Qb3Xh+I1R+JLQDIplWIXWermlnwEVgXpJtmXMQ/ZY1ZTF8DS0oJjQa0bMcTSdIDL
AxEuuxnlOh49Mwd55KDmtqAtGVQ0QIKM1o4vL1Kr0sCqQt1JQmh34IZ1FUIbByWmTQr4CIb7gj1q
P9Lycvi/rD+IgenmqjOEnDEozLpNoBwr9YHa9CCVMVy/AIwR0Qut4tbJ5UHJVgUjkMYdIPjv+rTS
+w1iXsI1vZOcjlpkJqHTiEpQOhbqOL/VpclbBL/rKvPNhrrap/LUTUeMwOQ6Uol3gd01zfzAuc3h
0aodl3K/EBX8ykDfJc4UqEOlUv4aGAYsDoh80NxYu1ZUdsEEzS5bSIUcKUt0VCE5c8jw1MykfEQ6
8RyV5Dm40zJcKFZWHaXHKJ6UoJdD5aiNMVjimmx4giOZ1ipsO2QSUGHTYgPyzBCL0YNIQ7v7iEXS
MR8GbsT+zhGupb/Dqul1WRVHvUhxoklf0vXMd2MkMv3EdsCEkSdnYLghBuWTr1BH7Oa6Up+5MzsU
Baqa+7aIdbH1meZnyRqprv5a0jXYq5QJQX0nphHlUEnc0u0wNIYXIAF0kRfGYGiDyZkpoYyRpHHk
ZtzSqg99Eq3JpewVhCDaSXJ0MctluyqE7g7UUvzWlug020tGu9au63Ykmsdkq71m5fd5Z1kHIC9z
eFBDtaqO6Wwk+C1TgciHcq6njlAXVo+eaU3trmhLn7oIvFad0yZQrQhGsoqiUDYM01qJ8kD3JzhO
r4JhtCISuLLAEH0Z9NemGvqMyUF8lOiSS/oSYpJ3DbSRMHu1BkHcDTXOlF6VIsdqzWX6MsXg6uxq
yfoPS+ur5h+qGMBYfiTGmvqKDgjjnCNS3lhqp+zyPPMyYNPt84J2ZYiIz4SoFzojzbylN1b2XqP3
DBADo0AMTbdAFCAvVxEhlIxpoo2luTn8qfMoIri1DY1X2Mth8MAoIuqoqcbmfUTKroLlZdShLSeB
rsKfZy5zFLAw4b5ZwaLBV07UNURhZBvRw4lNT2wAL3kJN+V9YSbkv3Sd+s1kGQUaqmKSPS0RREkX
PFzZ7kwG/opnLVIdOzUXxHI/x4D3V8iQcewRHk4WV10EcaZnr1cwdxtmkW5HEhTRu9WjzG3g3aQo
5vaItVajZt2YJHu5Z8CmRaQLvfNAW9OXGerQgTSdFe+W1fXLUxVKcbMp0QwBjUpRz4uqDbmifA/M
/Bpbtf4oPcLZOLapM8hkFn55CXcNnG/yHUh9nNu+7ICG6VwrWlEiuCDFI/YGtDT0cTuO/QTKAl8i
P6i4zJgTIfzLNaJTNExdhJxkJlgl4m5Q7PsN/0J5CwomclGFrdEU4cXNkkLeEqnlMUwPy7LldSES
CKvlqEpZMjR3mOKgfVZVevtPxzV1Lyzg+WHFK1jUS9EESTebVW2jIuZjeIib9fQXi2DKIUPTa6SR
K0IfU1qpgycAh5SGRzkxQ9WKxhx3goYwnzNaXbUgTx8n1lZiyH1Y5k62DZDEMJ9qSHlHLbXaWslJ
jlSxWiMcSHxE75g6MqH93jdyvAIBqfPH1bRcHqswjZN1hNJEBHGpthqazuzLaVOnmf4Bl8T6kOoO
RuQIZmG06LxhsXSgduiJoWAXatuqRLisGj3+6CZEcrj6YxYYm6BTk+RXY8YIYDPQL0Vqc2Im4HWq
EV3TYmo7jz4KulOSQL8OehBd++JppnwtaZIvrbFBzrKd7gJ5GtNNJg0dVuL6glJf3AAf8CYJJrDT
9RqTXTW2RBnBS4VUfqG/Ja6g4kkRAlmxanmRatTVi8ylWNwoglULjob0dO7QuqALqMT6fzk3/b/A
Mle/i/uu+f27A8z8N2T5/08EswIe7TyC+eE9Hk/E44//w38AzBI4ZXDIooYhzafaO9Dm//AGwCFA
KdD5jwoWsQq6RP9NG5B1UMrYXYiyCPoSaA6wrf+iDcji/9IAwh3hcABmwS//39AGBFlSoSAd3an+
xn0NoWQK4iRK+2ovXU978yZfy8jM2PquexQuwDz/Bu/9u8YJqFcNG3GihSvt9dv+KnqyR194/fKe
v4Esn/AN/v3TxyW/oCsNK40FgWR0r+yNu2A/PJf70hd/hX/Ui94cRwTcv9DRf5c4AaeOo8a0X27F
fRMN6U1nzMgUhrD4MXZpvI5yGTALo5otCcF6ltt2089xsKasoqCjkUAdXTMW7yfDxjoN/cDsSPQH
weBiyBi7cquYCDLm2nquGx02LChYcyBz6xLTBNEht+4iJ7TRR6lBsycRVxZoBBeMq+HpFeAsav0a
LWNURiSoRs+mlGm+3JnhhyR25Z/ROvaUK01FO7XPXSGmPQHjK3dJQqE+JAUy0mZWNSsdVZICwXEo
13cQ8NedNVTe0QwBifE+WhcmDfh0EOrN0cDEC6c8uxEz8YNmM6kdXMbkXo5rDRlRy0RZVFFXA/go
gNtj949Y9vC/0GFY5QmZKhaFJUL0prJrm6ZaydiIY/5qplcAHsndDYY1bSq/p9MIOa4zYxdBAOkw
RDo6rs1MSyGMx11GpN6TplOWBaHihHNrsQSlJLmI+WGkPYmpmolOPtTgk4izm5QrdBUTIncMQWnR
BuOM9HcQOnkSSrTOocUBulI2KMS/5lI8HBIZnmUh5fXqwl49Qje/20gnEMtE6IegmWppb0h7QT3E
Bm3r9VGHaIKCLRg7Xb8d441pbeAnXQAh/43u/HfvnqBIraDAcUpggpArIzgLtHGcbk4Tp+mPbS+5
ltHpmQZPiKT2AmD23IonAGv65kbfzxxIHnCtgw2ylZWM8vKFB/r0TvruJR7h1l8P/GyE9Xw88A0c
f5KqA1CB6SbncYR+a1Ey30XFTrVjm9oS+czQlTB7iLcwepbh7ucPKZ+LCETyr78BO48aWWdr2Zt1
7Flh+zAaube0lhvVyQEBH6/IrasC/tWRouGmhvEKbQWX52Ypt82iOihVHFsRo/QcHUnFKB0jOYvY
sFG+jkK1I6JceFvHIP7dyzoljACfzFS4GnuIxG4+3KKrZauuQeEZk1f908vrC2/k+OTfLKSf3CKA
NRnLy+GyT4ZV0zygjxGAD0Zf7sUY7Vb3FdTAYWCX0c7YjpkTMzxFvfzREG66nub6fZVewKaf2X6n
7kJtBwV3mYV5r67Qw+pHt1D2evULuIBnjZufn/bTHPK7pz25dCRJtyQpS+c982E33V0PvrCfHYSC
r9LDsNH81o6dfNO75Kue6IU2hH5/cq4Q3l1Zt7V/n9vFZvbuG8e82qIHZPe7Szftp/XWdz/t5LIy
xb7owTrOe8lciaIHggaCf860b2zd8o9Cnxl5vnFL4g6uxK5//fxGTsiH/x1nTl3ophkE96Ilyz6M
HaoV2nTtZHllfmziXZWPyPAtO91MLmDkPz1Av3vKkyDQ0vHrUE/gAK7CdeQAX7ZTh6zfVbahf+ld
ngs1+km8HkIti0yLVfRVsOqfig2SIA5Sauvg3nos1lAafRBYXnQIPKTQnQuv8m/Gwb+vUj4JLpoC
nY0W5h5Sib1o7+giJIrXmNAS/S66GkEBG9pDhLVCjH6NiEwws110guULu9v6m4Hw7w84iW50wMoC
c4FlXxjHAiN7gmN5pSiqfwRxYcJGE30zMOUr39rQcss6Y+yn+jjdreoIPVxcOj0au6E2bsSke88a
xbQ7zcAVd5cWrxZ4D9OafXFa9tX8tpjgoEXdhbnnR83gK0Pn1e3GpAhN9m15hymFbAz0Unf1AqC4
3ArVUyve9QlHSLmNtedkBgG0AMtEk8i8lfmFpTR6aSx6gRzeSfO1AvhEQHB1jj8MRpstoO7lpTdX
oN53UlbeMPnezl2yi4TAHw0wV/UKuJpropChUNCp3QZ3SjcuDCrqTdgeukJfT9rAWOmOdGecDkAi
nCoQN1p5tGBQZ+S27xkAPndW/zYdm0btiK1Kp10pY/QRSf2hrhb3570inwm72slla5lxRgOBsGuu
4p0m2+Ih20nrdAckp7iR1p23vJsf4n56hJBzGO/lfXsh4J+LM9rJCYx7Bsx5xMqhwMjO6Ua7QFO5
2QSZpz+VMAza0Fvy7fFNzfVBVN4m+fbnh9bOhPhT9rtkdCiz5M2yn7KexpzlLKLqWSi82Qy0Vg1E
C2gVG4s6Wh2eCqQLLQFIkYkIjLlS+weAKC+tdbdMO0D7b8f2JM1ibzIekASy+yTwRan2kzS0F3Fm
Br2qRS/LEQFu2JDoUzOaWFV1ij45PWd8QujV+eWYHIi526QG6oMurITYjJFeLeFeCrZh09hB+tpM
e1G/Bt5TAWcZM5Bj61mtPfRr971MwkrPML3EUDwXjpWTGAISIxownZL2FtqID9O9sR6ehd9gG6VD
CgLgUml0JlSdmjJGKByO9NulffhUvo93y2b8M+2NtX4vfpQPwqr1l6f+Pvv983dXjlvrm6CvnCQz
EcMSXapYTV4JfLzDQg/vI+t3XeQtCLlIiTPeCFfDZkpQmHcbyNzr4W5gXOXEoi0/SZs0e1WQ+E5d
TMhFG3gu04fwyhxveoZD3YWU65Nx983PlE9SoRzdSwG+jLQftzMmOKXst4Adw/Bl7I9MFiqNj364
ibWCjt8u6wHIKTf9hv71mPvlBaGIT+/l737E8ex8yZKRMgfGRPt3Hw0r0XLV6VYu1tq9BoS7B9ig
Xsf7qd4Z4JLi0EkvZQHnbo6TLySismaCJFv2fQsDRkKjGyM1nJ5GZnBtfpDy1y5dc0BtS9+akE0M
jQ4+au/M737eI2d+wClVNhjzuGkzrpZW15x8QgB1r8Cg+fmPf3Jev3mpnwHpy0tNSfuq1qrlfdzU
4tuURAsgFxB83VAEDOqtwTeGQPNLYNsOw0d5a0SKtM2k1OJpwRKmKuAvOSNWmksa+wBPkfQOGA5V
qtU4VQiYta4EzJiHMvWx3EW0upPaO1kxJyIXbs0f6TBG44XHOXN4T3mpS86stgt5V+TJM0wEcrUI
uH46ffz8uj6Nub97XSep6GTS0FQb4vS8Ha8YOjuaJzjMtLmWJO+P8E/sR9viUtZ0Jjho8t8bHk64
pOKDPO8j0FhS8GbSahXzW0r+AHWW8Q7heXvomKDZarMrk2ts5n5+zHOv8SRbiqNRqjJEpvd1sSqQ
iUKPrBSum+lSCfcZs797jSeHCvpgmYWFOe/h3LyJnvn60W5GdyPZ+pOfb41d4oO0tIH+rgv7Bh0e
R3Y/JKdbIaD0K/1FsvjPzw/6GcC++SHqSWDTh6qzxMCY96l0UMePufSlcl3bRvyWP7W3Q+zrK8R+
wWubdrMStkj5xw/JQRBxB17lonv0OfuTg1dct6iubfsLoU4+8+VPTWuH8IhxVZN5j9EE8nlvqfnU
gfpahtXyB+SeM4KfsjAzu6rHlVZtl96No5UMYgvciBBsWogO7RYptBnJcoSbtEs1yvH7fPe6TorE
mmF80id8t8UnHgjvoIW83JWfdYqFC1/k3KOfnDAEZ5YFnDybft963X68aw/o2CICtkvcYm0d9Jf6
JlkXXuX0trzKnzQXkK8v3VxY/vgk3z3hSfZJ31ossL3ggGfPVrTqZBCoYFc1FSw3zaXVwghHylwl
0tGncqPqI1snwRNCBnBx1Y2JCUN9q8avyOy4DSyGX6BIeJb+Qop6Ll9Qj2/tS7jW9CXKJ/BZ+yAA
4SIcuutO666WGXyiMwyPYD4Q0Vcaw4kGvxu24UpvPIwfomolxlcK8PXIN3HZKJ6Kcq0p2xbvZTzq
EI/cZMMBe40xB8rb3bTFVdRgyIRp48/v9dyJV5W/f3hhFLiFHH944+Mn6SUOocvVbFT/7MUlhrmM
UB3BDtzOBnSxQdR5o7urdBM7mENtKUltRHEvNC3lcx/5JLAOUqvNGYTH/RRHu0afVob5mmN1Z9zG
4homF4i7q6a07GKEmJdr9ozKdxvbCWO5DNNMxot+mLwtwHmwUFpr+MIgHGhrOoXs4C7K7SgYjojM
2IVwfCIA9N/V62fP5stXTwXjqId8PHbkHg6VpkR3JnSXX/UVLOHSFmEZmXZxJRqPSHHWFlC6CxIF
52YR6kmk7oQAx9SepAtrj0fY+u/Sen5l7F9cJd6FrXEmwTmqSH3d00EDSNQC/cORs8Or+Ak6+V3l
tttiNa8BWW4WP3/PbqQdJmxPwkG/KVfx4+QMT9Y2sKMrUj139MMDlfqmvDcv7dczW0Q5STYjZvXC
pPOjymmt459Sw810JMtnVFG5Fbk11ZU3C3/kG9HXgDTgKBa6vW1qK1XymkMy+NbwR5RvUDDVVcT9
bs0JytC2qnwFADF4Zxwzo3WIr1BuL68/v0np+Ma+CV7HOd3XNwleFl8kjR/dO5qPl8RK8ukbeP1j
6D1zi66Y+/uiL23b3aUC5lw/STkJ10YDnrQZWDLZoFUx7ctdtpr8YaO4AJ/RIfaZ4FsOHnGb+Uby
kLDJf/38sOee9SRQYzEKYOe4sL7V9jTiXOgl6+VgXMi6z238zwj85cwhZFGK5bHcbMnlEXh1rLvq
CVdVyUsOsfvzM5wraZSTqNgVkL6WjEUAFpS2Qa1+BQMNkpStvwB22YQ36fWlu0M7k9V9RsMvT1Rl
R1BVE8p70brqgVACbjDdmgoT2x/BLvCSyA/oJXQ9sHUXv5fmIJQ3o27XpBVP8ngfWmhbgHiyiye8
QuRbgEFkHEhzGrU/CoLbpn6c+2ryin572OJ+ALjnZqGRZ60nOI5H2zU7PI4PfkNdcQz25fikKW7e
34Qds7Pr8A6oqqlgF3ghbh4Hyt+dh1OhH1NSBT2feL2Dm3r51vJlr1wBCPNxQlktru7qdnQ3b7qd
6tb7zokO3UrcaTfz6i3zqsefv/Hnt/zmUJ6q8+iDjKtTzmvXardCkPJlFjYoHs+r/g9kV0Xy6Lt5
E4o999h2Wa/vtFbM6+aRqyYBKGcPT4grX1XgUSinYk6YajitiaXsw8+/71zX6zMH/bItYgbyBmK9
NDzQX8gxvXbH5gkzw8MEfs6TN3j2dDuqQh218wsh/+yHOdn3+dJHhiax5tSvIn/Gzjn3BoDPhqsd
k39QNTVI3fvFfExXrKtNz7TDYUn/DntHXo+bEhOG9rbUrwXckq6KS23ic1mKfJIYHEeGRiryu/DX
2EB1XT1JPm0Yb3BlB9kEBwSbt9i/JUYerVt5pg3Jx+vcx8mrVpLTbiL7/uev8nnPfLdrTkqwvMpq
0Kr8kjJ3+7VMQHCWrZy7QNYt6M2bkrmvjcfBU/ucXqnrZEUViBZ6zvm6Dj1lRlXBT16kXdh50/3s
6ff5bf4nuNKFmyp5Bo/kXbopz/aGTjKEEH0csPH80ij4VZn+0h7oHMRO68qdQ4oJBinbdsJ9tEL2
FPX06CAsK+v/MIB+3oRfNi8sb+yhjjdeaY9efpVuS2ej3Xqym3n3xubnb/H59b/5Fqc6VEsG6UM9
7taGzTDse69fLevKS1cik7DABVl+Fd+oL42THaKVvjKd2P955XNn8zMh/PJ4OZh7E5SoRC9ccRc3
XBs+orWOsmU/XKdusY087cKrPDcA/mx5fFlLBeSQFMdML77qNupWc7OHam9uYfPzT/4AVWKl2lzk
N+kmfKgcYWe5xoW1z9zln4//ZWl5FHuQQsfHvJXch8lWrwHfXt6hZ6rWz9v3658PG31oMOfZK366
Fr3fxgqPlJWwufTqzuXn0kk4G6GXZu1xg3Q+PhTcLO1Kd82H2Kls0YU1QZkj+P9El6LnmYv8c4L4
5XnCAOeERmU52YFssH24Wxz8IO07uLoUU5J/jTv1dejgaOvmbus9hS4Y7guLn8mLP7vzX9ZOLNlc
rIa14Rx5qAPZnXep9f6ZM353zk4iSTdDA9KP36nzoXKpq8U3afyIdu01m9zL71AncEIfmzkHrp0P
btvD09a90e3mXXZLPyD0aYdpx1yaot0VL2zOzzrkm58lHnftl0dWFahYyX+yCNGDV7vvnyBWbSWb
ad8mXmM/4iHJg7+n1z7htGRPf8p9cN37+X7yutWa/ssGq5uV7M9s6nEdbUL/Umg6F3zFkzKlQiin
nI+Xt3S97EdPX6lOdV07GKTZ8qZ1EXTeGLf1TXVIDhdC0pnNJ57UGKkwAVw/rliFCwje60TYLvaN
EqwggqeiG7bvSCtBQhqc1DOBwl88ZGeSuVP1W2MIcVFFj2u/fAgvywODLcpxFIP86h27HRURXBcS
xbxR7seN+qt+vvC855bV/v76kgVBuTk+b+Pmd/Ofxa0I/dFx1yHX7vacMNhiQHKaSy/4+Ie/227q
3wuCYaf1gvzvfmHq9DtQ7vv6FrMENtitBuXRrej7QnVw1ci1Hi485Lk1TwKYjF9tkqECu59vrWvy
VEho0T8D9gR2j/FUZytvDal+atzN+iGOL3QTzy16kmyN2MgcLV1BVU1vkvZkxXjmwVK/8Ehnxsji
SQLVCUkKgZzXqEl2rtvyIbyr/PSg3osvDQfk6edlzu2Ok5A1TTiU6ZlO/jHDm1cnIT1qy75UKHI4
lolteBVQIk3JheXOjGuQjPx7cwQGTn9iwnr1E5S7+AqDsqf6kFyn3Dtu/9Cs2/2yRRTMjv+0a3kN
ycxnduB2jxGVzc+PfGYG8h/VxS/xEImzBcYBm2X8o7nBgbJfeUluEFVYVhNu43+UbXXXXEW3+t3/
4YInIcdC7EzHVZcK5cr6sIKHHh0QEiAF/Lqt/Zaf5fsYonzi6P+EQeVKrz8veyYhApX897uOCiPD
1ogddD3cl3fd8R23j9n16Oab5Q+CyPfFamBj7UovXWyddhVC3I/l+ufVvz8c2ieQ5ctL7pCw6IMM
U28DXalxuIvqp77VLhyOM12bT7n3r1daPVp1h5AFzZOVvO02sYcznH3swC50X6P393dxvXiLd7yu
qgvX6GfH8H/GNcSF/36d2M2F8zDxRLzLPapwKjjRwM5p+GGjfpO/1apNZumM1+Jz8GxsO9Mpqqd4
o92N43oo0J8E7Ii4GT8yPkx/lCdIN9XW/IVi2/iMk528i27zC1v83Ms/iUxlsoRYIPFTAaB46UN8
4S75Ps1F+vjvNyD0PSZQLX9W116CCi3bt6m7C1/FADF2R5pXP++cMzMtJHT/XgYfGxQFPyPfR3wn
X0kbNCg0O9lA9wy84kGRbf1BO5jXqh0+6m5mc6XQpLsCWEq+cih9gUFXcql/fDyj33x18yRgLVhF
qnXLTps9oLPsr8gRnczXVoGtu78Vp72OvNivL5yaM+AhzTzG6S/HRphjiCcVy0FP92LKs8WPfAyi
fN29qWzFwbrOtlx9ixusVxzCC3v7zFhGM08iVDa3qmDMfNl+e+ygyQjOrOPYSa+iwY531h0Mx5W0
k1/lB0xObwRXvW0+2l30hqHjBoXUSPc1zRdfum1+aK4nL9ip4YWjfu79nwQxtR30rog7rsHuJcM1
tgP2g+IWegMiI4rowir6uWWOJ+nLe+8x+gkTUZL2mQ5ELkoHZzGFQytgUGV8BDo6Z4l5gIGkgVzv
cLxPQDKjguMv5Wsz3HeygCFmjj8RSJZ+LcZsVgDEXfrLyCs7GrD0zbAP6q7izu2Sx4p2CJaNt9DW
bCU1nSX6hZ5bjjlZQV8zQB3ArWftqEW3Tkz/aPeZemNhbgJRfs+YhuE8qynrBB0qw9YB8QI9nOa3
JnlopG2gi0/FKK2iVLfhuFY2Zph4Ga6S7BmjhRSLFMwE/UBvXEEdaPtrsfPzsf0sFr87KSd5H2Q7
UYJRSyr/oR4ZZ67wK8zt5r7byv0q/xADZ0E89vnCauc+2Ek0zvtMElVhIa0Vfk34YAqTB94AcnWD
daqHZoU+rdtDhkIkA5960wsZWnEgASo7kf2ff8NxC373wCdRVuxQWikDfgIENvTVuBN8Q8bMpy4u
LHBmHqKZJwEXqZk8a2deaeMP7uyl64QMEA2NX4gAbz6Su2PDLlvJO+EB/MrPD3WmZaOZJ9FXzceo
wYyFrHY1e+3VtJN2yX24Rd5iq/vdCq7IvCtWPy92LtydEp2yKBuXCtGX/SjPD9ocbJRwepiX2B/R
OLGSY2c9uUL0dSWhwLzMijcFaFwq/8wmzNtOWVdj78SAx7rmTQUcCm1uU0JfufDrzlyj/8P3oFBr
5PcUegUkFwfl1Vgr98N1Qm/XVfI3vdwbNH2dINqXQOs1r78Hkivhp+gsjwFwcyBV2ENe2PDHU/TN
ZjOO5+BLgKqLLkn7gM9izu+N+QCT9sK5PXOpGycBNjbLMpmCiox8dgJp29CRloqnQdu01qMWl5g1
eD+/zu9LDc04CbF5Qhuym3iCFow0SgJIJgleYuxwG15l0aGd/vy8zrlAZJwEIgxRdZSw2FQMpa7L
93o7Poa3hpe9my/L0/CWXvgiZ9qqmnESgkBgtzXaRceT0l41+2wDY9dFb9GxuKZ1AAGUFGjv2eKu
eszWIByfL93X5w6pcRJ6Bka7uRSxdHOjYLgIyJjGTvhm3BXraSt/KO8m1sjqZfz7uW93EogkBAsS
7fioyItdUyJ6izutIz+jTYOt7ip2XzE+dCbv0mDx3HonQcjq43kMZtZTmGNY9gNylftLbKUzk1Ht
lBeD91Cv4XtNm46W9HwFzddO1hOUj0td/eOZ/OasnvJdonJAhTFkA2bZmzL+8785O5PlSJmmWV8R
ZszDlrGgqFGlcYNJ3WogGZM5ufrfS3YW/fIJcaz33aKAzCAywsMf5UJ9uI0lw0bdYS1qfiUxf8WC
VK46TLljJw1uFUy75lQENCA2caG03Q97OP3a40nfYbgpkCFh3RO68XH4kvV+d2eLYKHA+bEjEiIi
3spL7sK2BAJ3uC5nCgDcuxn4eQFOema+4+4mVlfYX7e1Gb/Goxn3DtsDokrhRQJdBMttXrM0Oz1J
541tf/8N3/22RXzRRkLraMRTpxB7u6qFfOl3mpncFWNfe+MCH5jD4BV2020kzStVc0VdxBna1I1O
BR4Hwqc5zN4kG0aAuasdZi96QL/T8NEtUo+dl74W7sY93tf/d/e4CDkMiXoGEhHu0Yku2e7+tlN0
UzDw8I9BTV1EFjhkTxmsW7B2fVTsxkvnF4H0jFaqnYWYrN3VO2bD7CjI30scrnlPu23WgtdubhFk
tFQbR3rPpxQ4PlS3yoOrAjDx9X4iQbJPNk50Kx9SdRFa+AwesQZFVSSbRIuBBZyPu5/fzlqFYKl0
JjMndiTFKarKbfIaA4p7lQSrOUXSa8E8MIFIZfeDE82WAu+D5iGWr4ZwQYoPx6nxJu7A2MyP/Qnj
ib1kkYvQeXef8z/tJ+yO4C0BA3n0kAOCWscOhsV88/Dz714LiEsNtRxHMWP3aEsdlIjM2COu6EOx
6OnXf7zCInspiFTX1Cjv1aBfEWxdJZg0jhQAZvvug9320Ng8bc/0rsTfLwHJX/Exp2OegcKE94AB
UGd40U44A107v3Qzf74kT9FDd4Qcrn6vNvblyudqOfLDlCFjKk/uRQIaCLDncBRoiT43C4j3HfDN
tl8O9sjw9hAAE77P6mNJPcMr1awPvI2gZv7eeENrz2wRWUiUyqXMIbIPgl1jqxOnHQoYYHglDpw1
SmxGKD7oMNYaA3ydXfncsAzCmV2zsS3Xrr+IOzww5zwVYvQEAbL+kz8MQQQY9lZPYuXboCxCixDz
LKkpx4fzaTpF74MPF7D8rD6O1xhGLKbgwZINw69kttSPnx/oSlqtLMJMpMYTr2e44tBbBkoqSAWD
ygeyF5Thf6vyLbXfBK4CCQefGuiMp498n8jmzz995WEtxds6Uxp4auLvRrBYgUGZOXBH2PQY2daH
c+0Ci2hQ80ZtAEAB8wbYrB7Lm36JUfYIjctgRaEQcF7pFCfuFm2NRK2EfPn+O/6KBy0MZ2BqaPAh
jOjsdrpQidpgoHfqEcaVYmTPEHgJGJY8VrdEuZX95efnuLKk5UVCAv/gIVXuzxFt+0dsmAPdPDiv
DJMpSx01pytiMUV4hPGRPZFz9SShrycxa37PTlvn37UEZ6l5zhsDvr1lDmWMLzsYDN9rL5OfBSJ8
QinqrjI8s/f0hO+nHpuoNP381FZiqbwIBHDxmHuex1PrfDQsqkfBy3f9h7b159deyiISsGggEz8i
v9FgGvvAKxYmDuSPXtv49WuHz6/c4O+1xg3tpGbs3olkgEX08OCE/Y8JtQm4PNfIpbnbC3bfbcSA
FQUmvD/+u7YrZaYUECLcD3cQPpTDiMl1sIL85AKEABzVXCOEBHPjaveV+813aCkqZl2pDXyL79D9
+IdZwo3EaeWdLGW/Oj+1jcBFiM4q6BTsiYOHlfKkKJZhbKhhv6Yfv/vlixBQFUNjjJmGz0tQQwOn
YEonDbpbedb2UBkHyqW061MLPUhlwocNen1YOtkJRCLQ5D7p+9YBztvf0qCsdUGlRWRAe0YfDXIv
t0MLUrp8IHoZKnrRrd73IXoZFnMStwuSo7obd/0O9Awb84IQZimvP2+ylQi8FAenkaJ3wogTZMPO
KsYFYE0/MIfDnvj5769s4qUuuB5Jm1KuQgnGlELuCAMVkztH15//+IrTgLKcpO2rAfbTNf76nL+l
YdLtp8jT3sANiwCvQXkcuo4+Mbf6UWvFlq819deWhl8n1xjchCMRJhVmR78QUpuN4M+JheZdivQy
020eUyBW/gTWzMZN3hOv71bsIoHgOhUoq3u7kY4f71LjjqI7qC71SW2LcBbY9c1z9Ibj/c+X+9pr
31xuOSGrip2S1yUuR3R/NnxF/CPCjb4EbA4uvRZfzRiyQWYGNAVc4EwqB+K84zO/TkwUP5sczqxm
U9hZE6YQfyvgTHJCUMF1WgKLj2gwabcppvAAuXYSLsSAEeleZekd1JoW87iwQvv5NlYGz5Qvwe5f
76rjtEiqNLwrEs6QYU0gAlw1FzZEdrMf3cmsb2iKokCnnqc/8ev0np5aGO88teefr79WsV9q1Kd4
0kgMW6hwcvmn/qk/xoF0RKvSVpwqJAEKx79UaG3LK2/n/5jcfkWZv+5ZbcFu1e7loLvWV9lXgeZm
l3qfokUJfM4rv+8unbfF3lxTFSzl4EDYGXo94BsguE+DiyPJobtRj1zTg/IxhZFfhcmu8qGjR+/H
iy1y/P+Q6t7X/neL9J7g/XWnBoBjs5wiIYGsdCcMWE/+XPogls+VlTCngLEQZf92IPm6/7+uJUSl
aAg5ksZEAs/OGR6i/HUynsTnn1fKyjdvqdSuaR9pbYuFEo022mTMgKsH2E8m22qcrn1kvqqHf90A
3JfgkNYoeFG2/Dj74iMPS2ovOkvP9yQbhTAoSBnUnRBfY18E5P6yvLcSJ6AtgPRK3v2l3vjrF3CK
SgfSVXIoymQwxTI+VO2w8UVfK7Z87cC//ngB6J+sKLg9vQL4sPYBGBNdHO1kXzLszoA3/mNEzyp9
GksbiD2uduhVZ1ZJnysAJoH2KYsXnfiTFvRwM55HxULDppyDAWUbHAqVcFDMVPYnbzRARNmJ6CFq
xb5u3AQKdjpsrLKVD+VSml2pZYpjHNLF+dTFj0BWM3iTpK4EfxSyEdrXzgpf6f1fT0qtuVES0lQI
gQm8SbsOtbwJp3szPyC9sX5ezmtnhaX6umrVXgMhD2eFXrv0kvxLSB5FtOuVXQGGJ/tzJy0Ateqg
L/PapsW1h3t6xp3Bj7JUpTrVxlZ28DUr/02Q+PqM/3W7fQkT1O5eweSzvQKqI8e7Q3Wj/ZWykxqJ
sKudLO1ZPgFDZKYEJmQegLFudVRrDwTAAjQOcW7tMr8b1XTYmZif4HfkVMifNQGZEbuE4G9iEmhy
Dd0pKliZQ7TGPfeGSWQvFSB17GwDt5Vbseyo4iePoQYBEAc5h68wyn8jXKjloEwPDZ3sPgaGBOoB
TD3oXcjLbz+/j5Xyw1IynrezodQ1Ose81TyowecQlMHgEe/nv76ysb8OP389YiYzmG1FDeKw8ovv
XqN4Y1OvpKVLYTicBGNaxHh1c3FCP6FKdgaMn+NNi6qV78dS/D2rINSXMk7NI/GVyC4eh0AKBAcH
jwn56c/PZu0E+FVl/evh9FNOOG1ArXNwYT5hZmbtC7vCJ27kouhonPONLbdyGFvKulWgjgQQqvCw
JOjl81cNHOKh93++i7Xm5lKYbVRxy2MVYQHhFHsS4BoJlzqkUcWu8aFK2qMLANCN2ezKJ+iWg+4J
7rq3TdXVSlhcirTh+t/B1ThBBdcETQtZnPxU7vUwxUD1vb9iWKk3O4kDWbHxqm2cidZ0oUuBdpUR
ECkVrOrcH9zIa70hJLd0Xzi6rXi6C08U/RcLtX9cJ/ziEMgYj+JQiS06BtNJD7IDJEXymbvmpmDx
z8aZbRyXVjYrv0iagHgZSKFj0cugxEmQTBHl9vMiWQv6/KJoPAEMKukxgr7Q94dMalEQTqB/iU7g
zriAKjpSC8J49DjxqkMB4wQvwVY4jEwWLU7aXVjfoSXDn41fs3Ji4sX/ZocRPFeVmeBY2Nmj0177
Q3H47PAwRRvw0kOykW6vLc1FASlLaF21Il5bI2QhLw5WO1XOQOd9MWV2Ixc+DKI3NuHaQZe/x7G/
QskI8+27yuA+PiUHmN8LoPsxQ86rMC2ibFzkK3H/3++lvJRki5UoGNpdYVf6otN694vETnYQX2Ub
ikMPY7DNHlOUXvyQe+RRO3M+DOEZjhTGxi9Y6T+BSfnf24QCCHqN+21CeoIRGWql0E1geNjaiskG
/tB3t3hPwv96jkwnA1znUSTLGpeCrMnvwOdoXQETkF3QJxtfxZVanLwUXDczHHO1CU+S27Vm9PXK
MEcSYLIGJhDMzk5buqm1+1mEDlB5QXQD5yLsWgfykxoDtqmfnpvLltro+9OJDBvr/zwwJYqANtdw
ATUANMWaL9NhSxi+9qcXMaMbMrC7KvxpSXuU5KchcqUMdgzgim+U3b/foLKxCAMUkG+Nm3ABJnj9
FTxauMEnwDxgHk+NNr69K+d8eSmFnuaScDhf4eEXDoz1wPdNcktHqTeQSjNjRwEHDBBk4JIQlxg7
pn9Ew4YbcmrAn8f9Od6t1DrkpU5aVCQJlGH8hgwNZdnqipOWh5A9avC7AyCRf9Ltinuq0tEmk9d3
LzrbqXB4KA66O0A1gLNPfeBCuAD9/vkHrYQreamVZlEaF/WIHzQ/DDa3r46ik148wVMAszxuTQ+u
PfqlRLpJVC7lRxyZOvasVH7D9nwFi2n4Cc7qG9UZiGCA11c439kEbdhEDCp9x7i9Nt3493I002xL
K7kyhgCm7X+3CTDmWiwaqBEoo3ju48ZNX9OSWYam7gbFTaXxQKRDKl0YMVUkFeQJNmuF4PMdjhKH
goe1wD4qk401ubKx9HtS/VeQ6+sqMSKKH8Ox0urvvAYRNucaBqphxZlsaI++z9BlfRF5cFotBi1B
iKu13QwyRqRcaYJaz8an4PucVtYXcaefM9h917gH8I5tWQAVD+64ibLVCPw+Q5D1RewpKeDWxv1D
gxlMrw4Bz9xLx8HCwKUDtQ7KHz9vhJXwrC8iEGegmlrouAyQMu9wljbv4wl8uNWXW8nN5aUsGPVU
kJLuhzsRzkjn+IFZ+SkLVFt7Kd6HZ/FFgwMDfHbig2DlhgXPi8yO4TG41eNaWwOLrCQV6rzsh/vt
Qd2STT5s2Y2kAMlmo8u0EsD/RxRMgLJP0vvtYTiYHpEOWDo66BvbZCVplZeq3naOObUDzC8EmCgR
zfGpdPUHmKI7+mj29hx0lnZjKGEql3z383pYmXLF8ONia87JDJAxLimOto7AsBN2FWfmcMAk5oRW
k7hriK3GKJhmZ+B1myPbuPKKVFBeqnvFEhTnSsSVp1+Yt8sbW4AmDU1vJ/bkU+5yFnmCbwju1Dhk
twyz+Ui9nK00ZWWSR15Kfo00NliGyXJ03eK3Cm9zdmUrQoB8iHeRzV4zjx36AzSyNoZ3yit3mRsT
LtgHslfdageAM/BSnxvv4J6ff5MDLlXBcWLIiSghco0WCODusJ8vrStZtdcGW5Y+q+95EV8aQc70
RIEEEfzxl3LA07SGEFvxKbKpBbvkMHIVR3YjyCYh4trYLisxc6kFBpSu5ck0S6Gein+4DtpDncFq
uC5//fzkVra7tjjwMFT8geLBgzNOCYYx23BLsbmWwGiLQJKNMOQkMg5sZSi+owiOnfHc/ZJc1Mvq
cDjTQ/qIJeqkXnWuQrHZATaaB8qrGLKNR7eWsSylwBqFS/CXrrmBec873IKBrcD0QcuZoMpY06du
JvFWQX6lviAvZcGsnWnSKOicDNACm2SwagwP/ObPwMrNwYw61y84ZbfPYzAG6mZd9v7l/GbZL7XC
QDvyEbsvye6leKIY40A6+ku1JTvygeTdZ+7mWO39rX13pUX+MdSSMNMJwo3+ysGvwdS8CV/W8kAR
5jbO3ms3s8g+eh2A0znt0FLWi36ni+NstRltNj7ba+fQpaBXpyosRASsx/gdDmCcA36sYsbWo7Al
PlkLx0v3etBeWNL3lA+1h/iKLjK5jX/kJyiSgClIU4xeY5ZQOLOgPIx2npvMLg+bzJx79vHd+1lk
JZlM/p+sa8YhIGjcWTsVnuGUMCLIXI04jU03ttVKxFAXEaMFHzaf5R56KxTDZ741mXrUe8Hkyi1D
55UMayniBVusiZl4VwBELky7wfVmCYxGCyiSwKlr4BNENk6Ta4tiKeplgAnNnYbwp40PE3iVzXuv
yZYGA/w+fuVeuOkl3TKZXEl8/keHGxlKLsfQ4ZapLWHStPa74ndvuMAyTm1u/1M4X1oMy4WgK4Aq
SmEkJMK7SurCyicCW5JmTHqzLozB/PlCa/FuKcMdEjGKhbqfQ9ChR8iKMwLCyUse2T0kkYUND2Zb
grNTRUEg9eXZHobXsklsaWu3rX2Ol7JcTdfbXCPDHA5RMFb7HvT2EpZXpcNjUBDuq1GDEUmPBunk
F5HPfiHs9/FnkYd1wW8sny+Ly2923VK6G3VaYcCXH76hzQ1zgqZQE3ucX3nNSaSQTM4cwTBPn499
fcy6N0YjJA0yeKAvRepGtLKGnD6OU2nJYDhLtLRqpl1JvpNgkQuqtdP01CkAmC2iHSodcNHMcSTz
VLi+CsVerGunIO8jOlGlCMtG3hHTW6v9Zr37j694kfCkvJTSKcMT5vZRIP4pb1BXBJrF3PzY7IRL
dSsz84E8blxtZdcriwiWGmMplAPYH70V73g4OIE/C1F3fPfxgdlg8o5aL7yWYS9sbmyWFUM1eSkc
rgRgXwGggl8tpr/FW9uiklSWJzGGwVP+2KoYNYnPsgKPn/lWEsVLVEynl5mTp2WoavOJ0htsSQAq
wBaAM6yqOrEEtUJiFgAhw/+tZ3YtV+YglCAiTAAeO3J/ZJ26sQe/otR3y2+RYula1s2aNIIBBKrk
CCEyArM7K7uMaKhE3HRM8LQt9iVKNL3IPDH5nXHHump+w6XZjPNfc/beV4LH4k89fy4FFLT8UebM
Rt515Jkjpx42zTDvNR6izMtQ1QdX1VbIuC+wy1WYLLcQgEW5TYVnFY0cXilPcuXVNWdy/EVKPuFy
YtUJrNYSzizKl6nJDwPn5YbTApTB8OfgiGNI5UEzdEtrQEduIEHaaJGuNOrkpX6aSzWadQpcaXnU
AgSbuwq70kbB9on6CXR33EZTcyWqL+XURGVqTxWZhToE9TIcgYF6hsFkhdFsdjOG1583x4qAS5YX
Z8wUCyofFRgUD/Z4ADfFcLM/jQcNqrITPXx7QUrHx1jQrd4jofYyCA6IVopmilY11qYYZiheulfu
jj5qd0Ni9S2KmfDRGI4dHEP0jQW59lFYarF7QZBh0o8NhYCclR/wxN7Lp9nh71ZE2Qv46x0G4TEr
YwnAYJ83ns1KarpUYiuR2vHxRHiUhGvo/duLPKO5gJFF9ZQ+17od16dZuI31r751+QuNLKabk/4i
C5PZdtWziBFLTLD96qPZBna95lN3GA+MWcDLFij6KQeSqBsn9rUjyVLZTUTMQ3MSUkShDWg8uwbB
M4FRGmwWBKeNQQa2OAi+m1eebpVE1lboIorPdVdPGY9Lwhrsmruxr+7a89bxdO2UtxR0E1a2WXkf
UxgwYOHh9C0elRpP2B8+5BvK5HAjh6finu2Vm3Ep/wzXJrfmswAPaK/ab3W51qrGSwtqpgInnLf3
zX5RA/IK1pBHDoIPKHEw7PNTcUDlg4MtZvFbxk/5ed0Bar2SCv+PHFyXIevoRLjBF+Qm88aFZy81
l32UQ38B0b7ToApJBFPIoCqa4VEg9C+ScE2VOGjS1gZH+FDR2BYRBcsLi8566lbNZageiAJUYJlZ
FG0HoBNNCdSneJrOEaxH04L9TqI+6GJ2bJRip1fozpMa9B8C9IgI4EzWIgFqcNg0IqugwFCmzX6O
OlRhRifOY2eE52UOGDzo65TvrpxgAAdtqLAfqVxDBE5+km0YuZu66JdFmPf0MBoPFMOeEu9D0+Z0
pZ5gdO8kRE436RYnvuOTByrz6PZ69d6nPq+APozbVfRXQmRIcmD+D5xz/1FUwHHk+SsDDrvU/sSt
sdOn1spmkdr43GSdW0/PfOFyHWrqld4QK49hi5CBwyyycyLnhSkJ9TEuEvj6sRE6p3Ss3bnLnK6f
AiRLeuMDlxXIivoWxfke3M7ngeS2kZWPSjJ5tSy/JkZuTW3xkUzjqZsSXzC8voYTaFfyu64zTAw8
iC0J67SBkZKMXchEUsJBSU5L0JgrBYFLUp1yhrE+LK7E1yzzCjEg8e+q7W0ZDkC8LpsJ0RF9S1Mb
MKorD5hI6Wu+u9BRfWt16Wg0BvEarVdBqi5U8msoRPrRV7SALQuFVX9pTHiCcNMC1ImbSjsGQNLn
YqAVCtpqJp4iA7Vaw78cRNVh8mAqEoIXBv0dsMuhxm5eErWJX5SqfCbFW5d3Q6hkiidMil0Nmb7L
ZfYmtCzfVZLSviQJPMINufwzV9SbxxbGyQ7pHqLkNPaPjXpKktbiwDSoXdbBJ3nYwdQdGb1WJuek
sbLIcKTYywSLRAErC3j1F0As6kaPDo3fJAC2XjLKMGr2O5JNMT1LGCdO9iT2C7Lr6mBqTi1S4SSL
LKmv7Qh2T5MJz7xkNPnOhlsrlm6COKzaBedNMHnv0lDuQ0DBe/kCtE4u73AQhQGczl2HKUxaSFpU
T2ksFLA1ByRfyYqyJ34+AHZQjFBJNrzdCGbEsX3O00ME05ACfRRYoZ31ObkaADYyDKRU9XHMHmqs
W+2F8UCMUfAtHxS9D6vms6CfE/ac3IDuIL7XExaJNFzbLvH0TH5Guw4TYhqOJNxkpzIA4RyfwL+6
t3BKtxLscaG+lfJ5jm7VKFa+VvInmI2c8kY4NGLjUFC+fNbFz72gu7GKeuJ8zYRjgcG2aXybs2qP
22AjepMcjHvap4jO1mB0e8bH0F8bwShFht+V4oPE5CuYttJNj8Z2VwCFyyU2J035XiEoSmDz1kUJ
ck4JIyssDRkNrAZeT8SsK96S82eJJvbEyA3u2yPDO0+ApqWaW9EjcOTU0jXeB7+9GMDGzkC8aNxi
mp8HigF1oN4Gg0Muak7xsX/NmYqHWpyGEQxdDn5SyYBSeQp5ORgdIHITYOA4LBUlT10czzA0CqLJ
eJsE4jbabFeKZFVai5fEU1+gdik6/H3WC64vVVhyZQxj7gOn2QOqKjxMtR3ge+z735FBhZzCUoFJ
tGh4JFUMl/JttZMSKNoNtX6ltXyuRRaFRfwwjqeefnakMUEe7piX0ZuOt66mqBZ1NuYOsDsKtbK0
nrdaaa9yu1QvI7vsjzO8yfWUhlyS+wWK/TGfFVaTGrcIcGF7wNdQ4tQHsWthoc1lAR7w6NH8gMqT
ETt9Zzahhsh24lG61s5DB3tnTC4l+YUfTC5/gzJfNx6AvuCHD9WIFJODXOMtNzye7YCAwLQxUa0u
t4QP/E86+6SzapAhdFMYLQFSRjQEJHMAk0pNjyNAMlXIz2ZcXCvhnMLzqnQ6HGBi6urCvosu3Pwn
KTCiV/4SCth3AN6gwYU96+PHoUl2HMl9NckfO0LhtJ5VotcWQYJGB20LTx8SzZUwhacYIABPqtfi
e9VLIuADmdX2zWRlsKGFLaeCT5qCKHi3ctzH0g2RPGXg2jBYFr0paCXEyt7A+UouR1hQaLWlKLuE
nzurrGpcIe66Ay219EN4aFJ3Upwox6yfaon39iz0loUnaZqHYTAY3E6aJaipicXjxK1scRUUKCnm
kOLzqIj2rHUmpwOlqB1akGL0GEF09os/+QxvF4x9XGuw2zKYe/udmlldBUYdKcdXue1PUwe3dBiS
o/TBnDIPgZLLgJxvQbIbnF4IasnhEodK6BnD1abDdXXDSsa0w4gFntp7mh1bOHVnOBaNmME8lLMv
ZThLyp8SD6cB2WbVkfCPxcyZFSoBXaCpjtCixdI8wjrKU9owlu04wVwg7S9KdawHp4Vll4xCAMCo
BfhE3cN8GSDwId0Vo5hl1ICcVzpw6dY1p09Be5AfGUM8KidXxeh5K/ZWxyYAq+2ef9PJbw0kuw7H
GDf97HUECUzSVohTELxANAuDeMGvDMkSRVcQHKO5NfGjUgXSPVSY6nCoyj26UXFxVJnTwPcXFWrZ
rDSrrhHnXrnpoZhvFQ4tcm8PkS9ipq33ym5ngPyJGt/LHO/Rf5SxOebkHRgkVxeN0FDpAVkeuL0j
Kvma0Dk9LRCHCLvWTPFjvNE65k8yTqF5nXYhAXembBq0o9Ces2Q6O8Y8BQTmI07Mt/jEsOyk6qgb
CYlDVPVdf0saJy1nLFpiSaq4i9t8DyuqYLg/fFR09TFzexBC6Qyn98odEOhrvAtUbrppCuDbYQm0
t0t2zNGlH6h2bjrL6II86Wxxoh7rh9KiDQ0V1AFUkLRliZ5oF4rcQyTl+1Z8B1q5ZBGm87vhLKXc
GSMnFoVBKFwmb72GmhIXqBzwpxQWk9MomPJkEZ0cxolKCE+lCkZn1ex7UassY2bIrISdGL/0GkpG
vawhqeJbJHtIyhJRc1kxFR/zgA8+0SSbFC7Ey/CJNypPjlWXASYuda3dz5LZo/qPoiV/0Grs38zH
R0CTMURezYHMdFcscawUVS+h42kaX9AvNqncWjy8A5titEUwGFklW4kSGrkCXXbJ9sZMgSeGpQg+
bKn6UI+ti8FK8CNBk0UtwOAK4JP55KWMNI+L3nmUDFBtM2cjMLQLKKeeEYsAn94XMwaBolI29UvT
eEoRBbWh/2FSLNkD4c5F6Uc1/y4QgIRSvGploJ5Yj3hiqMw/dmg7zZ7+ACG5ouimoe0h+KbIQubm
jbHJMxrYPA1PhfEm8k/d/CQzpHVOnV9m4ACEzmUAqcBqOvITeFYiFbBElVxHUfocMN9l8UABwvet
hyqtONG0PlSDIZpSyflqjRXLNTttcMXK4wvyS9aokxgdLHTvbcVqBjwecNamVJ0xV4mJ6fkJwJ94
T8tiDEe1BdWt7BI/YVMwgKxiYpj3OlTCQe1YspP44bXCN3yH2UvDq5p3YSZOSYzPaQJjtSLWoD4R
Fek7JPuos6dnoN0B5RSKj4zgYDIUoLeNcHwZqN3mkG+xPkA269OI25cC2SV15AEz+gT7vr0scx4b
keIMZfpHMoCeiQFLUwC11/Q3nmlI0rDsVPDJES2hkqjKIz7Oewnq4rYJZ/KWGq+8glBx1DIjMTNs
+HIA1BOm/ZlTo8jUKq3DUYSSYYLNDtrd+3aegHfGKJaZGn0STp2+ayLpVGtNqKDpFtfFfp4MjLDh
MNBEbh4TuxJKPL6a38ldhUb5zMIpLtx0Ti2FPfOy+lZPOKYJ5b4QsKFQcSXKJ2lfE2RIXVGDGI9J
AIcqijP37UlMO4uX3ET8aNHr1aXygROuNcxTmvERTNSwkPPz1MWYNNDxlwAGPfa4gtgyYExyhqRN
em6b6pVJxq5qs6cyGZ9E1Gcm8Uz7cCqTT5BBAG8EuguQp4FF+C6if1NwGKYzo/oWA+0oYAU+dAAM
YS9kTlYfEWGryhHbfYYmtOAywyvyBwPHAeQa970r10FniDuhBHwLX386YpWAIH7TeurTFGGXKjbj
oAwV3kf+pjK7J5gckoVPMe9flPE3FqGN8xjihxUVhdMkxI6yyY7oL1UDblz6rAZn1mjIkMi1YxoK
Em9y3aeqc6YAKnX5KOmXIrULDS7cKHVXsKGYUEuVyldJIWcjEoD04DKfYZyEqgwxDi3UsbJF9WVO
8oDp1SNNoR5oi53IWwUPQ2sM0eSKrRmBhjxR+kViG7G1y95kDQ/JSjGGQfDk+l2dOnJ6izBdW74k
kq3DwIPnQp3fFR9oMDaKFQNbWr6O0oui+8gS5snLWlQyhCAdwfZok0AzXIXiS41jyl6Z+vM86ocY
hhmYN+Lb0ubQ7u06pLQwTB1Ua4CbVZfBMxU5Ufd7mj9VA7gL6SViHoFvfINx8bSIHZEcZfquYnxJ
HwjIfjjaDS6vHjJUbmGCCWBWl7lUC9TqiOjZ4AszkFDCrCZ/EWEsOWH/1J2t8wCRALYn67ahv8Ww
1GlAxhZ9BT3I6J09JhAm0Lv/cCG62vw0YaSvza0ORSdQAAS/xoaix0hyleigGwBGWTjp1Mj4Os7u
tWMnFYhF+7yD2+1sHHVkwXJGHQF+UCgI901mC1kPkhRCNrLstoj9GCcuycicGKcFMcO25tFTu7IS
Rd/Orll8gNGd13Y4UUxdwHWJawjwzEzvhYQUmFTqxN1nBCxmmjOXDhViXGWmjTfEXqPkcIJ8bGR4
7HiF4Gh5hJto9iSP7YpIyI1TW+Wn01hpvhKj3y5Lv/kYZlRFs8On/cyNssvlbgSHxeklwvxGU+Y+
4x1JDarij4bQM5U4djgCyqUR8UUoK00dY9vo5Pg9fdNkf4C4vmLvbX2WMfVRmugvdcB/IQLkJrLv
bHByZpafQBiZtFKfitYXk2PHvYDu7XEjIBU6TAJgJoenr3c2QKS6cRByZEbR3sCndqgwpEbqCnWy
Skl/360hcVrWtP6SVOP4qlB+epUj2qJUqfdywHGVK42TR8rOQX2CWkmSuSro0NH/kXQey21jWRh+
IlQhhy0RSYpZEiVvUFRCzhlPPx97Vj3VY7ctErj3nD/2bL4ylu+0+jN516KyJZB9Und5O++mKPFl
i04kfT2vkoxjKvP6ZdyWUvuz6npyYAR+tcSoDJCa2CQ2vfZKfW2K6S+KWNxU4hTCMDb8Pi6vtYl/
KjStq7hY+mbWY7aXJaSGVbhU8mJ31FHzczniMnyZ+Rj7USj9CabkVkP4s0zXrDmunV3/U5pvOMIB
6wc7z+AouZ1/6wSMpWPrLsNzgDP6fXUXZHoqSKMjos70n2SLyUamHuoEg59rCLSXOdK0WUpXmr2+
elQJf/uNKr2q3Sav7Vh92hO2vLFq5Sb5zpQ8rYvssPXoFAJiWIoP8ikZBEskv04v7iUQu7qhDH5L
57FlnYsKu/Sf/iWd1HflU1g8yr0lXxocSXfqzsuT25AeBq2zYY61c89lrUUOYAVOVnKx49jPqmPL
v8358WbQtk2XH4Z0WxK9Odpl6jckXlonJfV1yrMRFZeG21AzxBYc7QQGnepNJ1QqvI6N7A7FZsy+
E90LUZ1LW/WgoESsVtIWv4w02+QhlOd7g2utC1JlXxT1NtV9SuCxuk79Vzw4crIN018hfoTra9R/
j9m6rSWvJY2qdlj9SmDCqCUkeEOlate4Vn2qjJXjFDlbBAaW7Rjk1rryUvNhjekx18gU1vllvB4a
RQc1ha9qac8pj0a2zW5KHbGBXpvU5S5ZUkcuicBK4wNqYr/p4hfVfNFPWv2Ci9wkSAfZTO1Y38LY
sGW7kfFegEyUp27cSiuN8BlUPbFhjc4evm/THWOCgG1fpOcAU6X1VljbWvuIJQyI+XTV1W+DgN4U
gImS+onDrPxQW8oJBd1Vm5eidGLxp5OJ+y2/LPRzxV89njXYfwVveeUS9ClpABwHufgEZ+rjU1hv
G+1WZodWe6lwzyMBL3DPI24SBZdLb2m3krxlIFirnzJ0c3rL88IxAO16lzjUjQxWlc7904ZIInw8
6k78x5UU0hE3q29lp3LMeoMA0EKJ7nBgHKlxmX0z4zlNHUhEst2LamN+cal079Wv1nhR85rrWxVP
Pj33NHz0ODuINO4VazyFRXWhgnOj1HyYFNWLVyv0aWCMzTd+FqO6lDc1fo/mE1nDwvrWKkw2cWKn
SXmse/Z4lmo9LpAyDb4u8sOth/BeCiuWacpbtK1KVlxWg9zscyv3jTLljSci0HKk+CzsVDKkS5LD
X4qmete5JXOGMDlmmc3fteocLZuquIQ9j/xBZ50pVb4BJIGiSvwzxZGLHZnnJbtZ68rYd4BZH9sT
crWNYbws1blU3prwqDHQVrBguaeEzigHRb5P8FkPCuBh5oFbpeW2u1acg4QzdzKPLHvNrS49Q/83
rLtCAOP1m39dFkwYf42HQvebyKWJbXD+x89lxP4kUnMmfZdqALi5yaudlniEsFCDbhne8MtbJlhu
rwYwoBMTyHpOjLe6/B3yh950F/B2VAhK91L3tprx3X3wdy3Tz1lpN00LZWhcEYtafH2dJQYxWERd
Xebic0mOKwkh0UdXRptCuaShX7KPRxvDelNnB9jNOqYtOJjiK+UWdZZtcFKNLGKAQDkd7MZdavY6
sqMs3o+Mspwjut12PO8vKff+oLPOS5wpq+AADTFStOWWCYhlOeF9pFWPZyGccVRvSGYH9bIwslle
yF0XPdTqe8o/utZW8RQRQmOdyqq0iejVwUqkfVeBo+gnRAxjSVufb6RndqdS5trU842hvJuMFaFd
rbaIIra7NGRJFlwef5l2Vqpzkdt65EfKj2bljqa/ZpGdp9u49Qc1gOTgGh4Ne6LOoX4jNzjNiS0T
Dkt56yiDro9Deo67u1YC4O47YXJHPANp/m+2tor4x0TXCJGtM6XIzDHxPluxsGWOMKPBsZuGVoxN
yTPP9CIyj2zi1txOoXrrqwj+hJ+PoBb6zbRN9zNVAW9KHTtp65tp0LYML68dxXBd9Bvqez3crYhg
Y8fI/fGnSRnVSHDCpq+58ftMkezsyN0J3zCzYMeCJ79aIO4vCj2+JisK4JLIu5xwBfo6KImQbpso
d/L2PdOp8y4gPPbpwNBobIXusZqGrSe7grxDauBFIyiRONO0IXOd+sYxm11Vfl9/leQu0wkusPze
Q2zynMt6aYsF3z7FiE5UOgYnVnFASiJoPx1w6+uimmDbm+JZZsM5mtPs2nsChknqOmEE5p9Zdfs9
aeSLhAQIePGVG8gISbCTA1n/zuaP9lxxscRBQm4LY1r4q+f3CSUwUFbOUavaSh86aHRGnfEc2BH8
YzN12wW1pGZ8RsqhU0nMybwp5kOa3+Rpz5OQN2CEtoIdr3Gs7ij2SDsBex1ZvSeAD8Z5nB3SnxT2
SOldgO9WQZKFRnfGGUgMMYaxMZrfKjxOxEpbW/VTB8+JGZuDxTxVFEYOG90kd+B9EioH3eNmXX6e
eOAnsl9DfBHny4ykiNW/rvylc+vUEye7Epywc7t+S2y1mPwzx22Wls48wYSJw0UZw81qmH4UkTPf
XcqZN4z1U6PZAJXeKa2v0ei2ddBMu/atoZSVhPk/ds8QKaR6j1Armm54GxCUfxp/Q+bEkl2JJNQH
srXB5WNOwbjr4Q8GV+aO/lXSnfRbqCT3EyYYhao7RP/M/mOWLuqrQgyBPF66D2XxK/5GirsuK1Dl
tYykgBmEKk6bLT5M/q2KaCtItghP0Epjy5UMLsO2wOfgZ0/IjqP3FGkPKeGkdPtiD1hvyb9x5OTd
V5L7IK1UPJvzmyTsu9bJ5iAUfRY+/U/NDLv9TNWfengA8tJ5vEn/kZzf37LS5CGrn5oGpfILkPf8
GM7NttUP8NgbCudVbl1hAIX1agV8cL5pymMgAcC8iH9VdWWVyPVAjapNM++1imt6Zm/dGtl3I/0o
2vWJ/xMExckmF+f/gKXnI6du0pckDoiOsWytCuAHUHGJAEPx+qWnW5FKQ/Et5yuf+M0rBunsBt68
gWs1wpt4gzfpKDnUZ7+Z37T8lvJMxTVh4kTVTld129fHWvGNxQlnD7QEQRhlAIRwF6gb2WV4u8g3
8ltx20gez5sx/xu4FqKXXnON0B4iP6xLh4rearqtMZEHe6u5ARVP30PU2NWHqt742sXOyUkq1/2x
9YCqJywPX6u+T0NqDXSwhMFuGGqEhm9tedegZ5L3TvhdKbDnwTEWeI/9s4hAferYbCsqbKV2Laly
huKHtAcjctPz2t4VFXxF4iYkev+DrDghC5ii68Ud0UsJXP/UzyMBoKiv/aJO2NL2ueanWZBLtsXs
SkWOSbpY75smZ7SXs/pyCtH7LRRBNvi8mnrhgXALtBgCJ+WeaL3Hj6VnUy/gpmR7jAPNOErI/ORD
3wSW/D3xL9ftaGzrbFMK97B+qx+lHO7C9A3m5Ln0WAMi/ZaYr+6jO6hA+u2s2Ep+afW9NHKZS9iW
36zwPseIQiqbL4FZTWLQXjUnhRLjJO6YnHUY8nEjjs8ApMTJKrTd/NNamajqV3Uu9rPO0qZ6E89W
hg11I7zqmB2KX1WRPisJ720OljdDZOCuamWFm2O/lE6v1wfj/9c7jQ0VDVDLNNkxLU1V9VDpP8C5
ol+MRv4QACA2gjY8OeyqsLsW1p5ryAR51ooMlIi2mqh7bZVm1y3xVi4rWx/qoK3DPzGt/1mj+SXI
id9ALW8yPbHVLtCzzCsm1TVMV9ZHLpZNGXkq2+wZIRMC0o0pOVX8I8dfMmoEeR+aPis4LbqtspXq
/ROGix1R/4OyL36oUQ8ShdBtPHvVqbkNTeQOy98wKg4KlI6LC8w5UPkvi4orrcrgz30T28S3eaPm
tpK3ml4J1aINyd+s72Sok9kcPkvVZRlvOls1p0PWkMHcj/ul5yUuwMRk7DWA1HJyrK5W9xlpopdO
xLo1mRcZ2QUIwMuGZ32XfB3H52IPUDvTaFy3zzlZJN6fK2huZzdqOF7r9QCmFq7jp2TeEiW9VOE2
5VdrmnBVhRvZom3GNUHQ/TmOD9yb0+KtFjPWi/YXTb8TSusIBGDDgE8EheFI6n5CuqiQlhWRqGVz
1D6HXpjh/ok+LADf/XmKgnLcLSCxkFVQCUp0sUr4C3ierSbtVx3IXXbrjFNw3VULMNF2XWHjDtzC
yWCbuqfOt5K87XYT6m6FQTOkxcQfxW5bLcfqx0BzlRnjGXAZlGIcz8KwE65r/0KdBR7K0fjUzIhP
18llvzACq47QNvzqRKVUJ/k2K9siI7tvS8ndJqOfm1NvHDwWbrV9Va0rahfipJETCPJN5tFnTuY7
mlRnjvYpU4bIgEBei0mUGoRRRJBUuZlGfiHgdfeVG5/DFBjydiGpiLqu+WdEE1hA4J1GznJ1YFor
3AyaOJzJG1fioBtPRfpu6YdlOmawrAC92k7t0dsB7jZOC+vcePmQgPZ/EI0De3JjyGNEkchnfBuX
UyPd+j/rJ0/0zZC4evhdzwBYSXKb9eFT4mZY+M1DfK/qR44SzJr243+9v1PiQYoqvSNg7+pH23xp
RolR4jNjemSMzD3wO2XeWIFFU1V4yjM/L2/W+NKOrpCfRLjlIdtTXGwq5n35aEA9f0V2bXBPv/6p
wl/NtDOLpR+tcibafO6idlxnR+Pznm2Sc3V7URlc7fI9mWhLkgo3Tj7r5iB+mfyaIXPn4ies3gcS
XdXszAoICQl7pKqHtUqdXuX+xDHYSbuo6vZqCwdIIhEUYyFu15FNAuQYqM/jXe6ZnQ56/p6t0OnI
WQbEAXnnqXy8+Z3om1ld9g1znKw7Vv+ySqe8seeJ0GefoA1P3YfGs7tbdZfmcxbh+W1V+V2ecgoU
NZbL9qEgW2kYNp77TSYzWKAiye0KxI+RAaWPhdE3/exeJVaT2u6VYF5d5Wqdx/a9uaeWzfMACApY
IUWQW8JfXv4jlawuPOuzZNCUPlpgligNxNJylnIToZAtHMXY1LHoyOekhA53nrPb57J4YRjgBBLN
r4Yi8RPoORZrmKKTxXVQSXzok6/2u3pgo7Ho/pD3zfCFJffFIPNbXT0BGnP9CkfUEuXr9Ck8k2D6
FwGVRltTqNl7CYeGuJ1ZlaqVoL9DpKCKfd4zsApy7YbDYY2O2fLZJB9R7FriPxGKLlHvemb52sss
urMO97jPQeAt6B+KO8REf7Mk8WsohH3UcNOEBD2+m2D7Qv2hpxyzTjw8JELQxweR+XHmsGuUqAzN
l0Uj4krny0Gor/7O4a5IBV+Ev47DrTjxAaW3YWw8q8j8xoDDgbhbTzVauggCFCH2+FKHnBORo/Nq
19V3Gh8TkOkosltEJFEbmG1hL7SzsTDE7ZcmvCrFhDhoQpOP3ZM3JDIY3pE+lrGXriUzBLi2zi3V
6K6RTe6iocfJI4AHJTv1+bSpJeMwwOiT7yzYinwZohsVk3DdkYVAasO8PRot6312jWsSAcZca9FA
gZjIdZDplNuYbOFF7sXsijDPICb93awfpuTzXLKMAykK06GtHrnFM5EAuDCdmnF1lEzZLs2L0DnP
j3q8qP2p4A+M8gf/NSNFxmhecvUnrEnLvqci8nyJBVx+FeiPjzVvXntijlh2mZNDVOEcFUUg/cmA
9lbsgYw0y4ocMpRVp9TvAn3r1r7mKFwflfXVRdHzt+x5/lNUMXrEmnBQDebuxJbV6zTHKL+KT65s
UwJONPTNiES7MLJ/nQ6Ems9k2tzBQbDpICCDGPgQu5cy/uvg4Re23fFvVTvnP6HKadWOA9R6xI7W
cCaKpvlRMRIl7ceYZzvFRJMVpzuZv3hkGntqMffFLN0GMgmmXam+htlZRcsYhe9iN3XOakmnoR9D
t5Wf02b1GeepX+yF+dOSwK8RutkDP8rwnlhXWR69Od91KzxVeCkjECXl0ke7SoY5vEpCoJnuaoWO
Pv62lRvDrujGVi1spl2t3CbCWyKPTNrfevWlAjEl/VZToVs2aUvjZAnynpEIW1z7qT+mhXzNyfXY
UF8WFzuNGMXiW22RS/SLCOtMnX25PqaOizS2bsRY887N7Zc+J2+CBdder5pXSiP8E8pHpa22zcAb
3g8a55rxPfQgJdzA0iSYwZCZjzBedvT0vUbDbpbfDGTFFRaCpLlrQnTpALVbFozEEMZDArsPnGaK
dplA7GYMLZ6miLFXy9rV0KPkpqgIhJqImb5cq61qRbfKoLxHRThafctR5sqashUa1IzFel/FJwTE
kROJtK7LxzyGyUUIpYZPZSB7o2q198KiSk8wx506jXgByFXbqKUcDFYc2k1qZPYgNqMf9+pX1BqR
BxOKamGJD2aIgERVRrpDJab78hQKXp8HqmThb3PwHUzK9C5wv4faeRlfWT/bdG+ZeCeaxClRJJVf
dG04BkUI60ZrWacywvRNnDB2G/0lwlWhpIglFKuMpUwXKpog4SSEDZmEx2zuFWoCm+qam8K+kYTJ
NgXF1cjlkHlRLcfsb4OWOFIZLMpDM+G/ZD/veRrkRzuz4heoKeoSrgTO0nwSdKQQV4ptEGS01s2x
jeu7rku3iHsz6mUXMbu6SyXtNBK8CUywMMWaQFh0ujMGB4kOV6B8qjEZlXE8btuueBmnQYXVCmG7
CBiOTb9pRL5MDHO2YRahHQqdumkbVXLjiM/bsKBJBjldHAieQ1e250K2bJNTRJjro9L9s1JKzgka
acahosFJc2YLHaqm1D+a8GJUxTaJBrxxQwK+X/hieNJGL6UFxcKWpVBJvQgnxSTQlqSA8pgqDM42
U6QhBZRQKNwWc3TAp5QwdS7F26LvhNaTrV2l+dF8G829OjyFUBvetr7uLzzWkddT2AGdpa5g9akA
HqmgAZOQZkluOivg/pLxhkmea74kpClZ/3VzuwNfYRutertoX2taMyK2mxP0tmDs1fiqa25H1ETn
WAk4E0Rvws0ysFnka8AGYGGQwtJqmu6Ao0FxkT94FQG2w2I4SsSPW2+jxtwOS+wNKBAGmcWyeY8n
txmGoMmVbaP2KtwbI1OK5hDRM+fve3OtgFMH89vg3Gb47cdH3lsE1iifdfsDcBa25bGPkqNUBbk8
vazWr2oCdhdsKK28W7TOW3Q+h1rYmvGXolLaIjjYz0iL2uVSV9tWKT5Ey6fy0Wlr5C9WGz7asqFA
Jw0RkaDGmyXVESr9kRjSyuRDMWA33HtJDOQ0vi1hZoeNSdudamthghKiEtDhjt3id61B3OdcDdbP
2NaiO4iL6QhSlLiSFv5KFXpUXmpl6CiUrHtkw6lI30KhKRX/B/RBXHOTr4WIpLOjEcyIrD0SbMWB
AeTt6IbCy9I0GBprH88zTB7lN6iYJgj5ao7AxmpttuOu8oDaqkpFcjYC35hjme7TuQGXis8NprYG
eGTIyoMAGaeMUrCiRJyH6nOSLC8xsxPy3GOWpJfwaVBUwJ0GxvsV30qB6kbXddEVh3Lw9PqpEDvO
2l5UU/O6Iu2sJt3yyqdoF527PcXE5IfxVh83q1kEFlJ/jYFKZTtJ8SZVqBSUW88r30AvhUXLyNaL
rj4+xvWf2gQye6eCnKxFaRMznuDRE5xIv3bycTYsZp3aodk6lLWN3PNX/Otqov9C/SVDgdAyKJcG
U7r+yISGDUbQnbm4l3X2JpmLflqgucESclbzp3pbyhQnH09Gfdbjd6EFpd6JZfV84cqE3MlC/6p1
HjTlA02LN2TY0UQUxLHS/NVI+TN7ND+SKPKVBLKiAYXLRNWyl97cUhtE89JfRyZMNzPjWDckHO14
GsufLPyKR+BOXmFz+UVkMDFhFyl+/B6UYhElt9W9dfA63BHieVR9I7yE0lEJ+/ic4dxUUCHetHn9
Sepx2qXdu5n7fa7/akVCzcroa8jF6PLzUMpXykmf6A0Yc4gVp6/trH9NdNnWyYc1JjtHjZspfdA/
lXfkXaMNmS00v6ab9DkQw7lqDkuM4An1qikXsPyFo8dtoMcosV3i7YyFJgeers1EuNRzqC3hJ0SY
PSGwcgHz5AeXL7ITJFwtKhCRrbv+l5DsV0gcr6rbltNxnbZJuJfNU6eldsQRk43vY3uFdIJangqI
VM8qQd4QnVrYcm1B0rxR5FqDoYnH7N8oxKeMaVxt97Pwb5gsj0P7kqiNJ0xvqqISvTrhTVCcMhO0
i8asV+TIGcaOkza/RLqpBX27kgHC+O9W4QBvKl34749ybCNiYkDmpa2y/iVhEyuK9RBJJHWDUyiA
QP2YQqsuJzPXnyomyS/EIK8e60Lix6za7SrbkvTZh9XOmnN+Dlyw2cMw0E7xG7snHAgPKf0VAwJY
udsYYPI9Xo1KyRMHMHxddCynIB35urPor5ZXp6hjCBKCvAszmtAVsPamwm9h6ihIUTcitE9SP468
mnyYCgA7S4KxXkz2u21jjudZXHC3jF1SE6oKoV3mENdqz/rZEIiidwuYg+KN41/cGOYVZUCzGeNy
OA8xiD7H/gyvFcXS4ogiPg8LoCp9EYe0scdafTeQoWDwqHTtXJeKn+Bz2bW4kjGuCGVgFtQ5Cgze
w2Lywq6IKGc5jJ1notNHXZP7u6z3bB0FxBuB1IslFyDoSJv0vhwdZpqcakM1N42cnkrBzRGIDBUB
c4rCumgIMAuiiesxbwN5FJC0zmCADGKXQYhu0Zg7y6yYL/28PGYB3FDRxNYxZdTDlWFdG4nqNGu+
grhm7b19bsqdHP1VFinziXRWGETVesrsyjLOcgernJ/k8BWVeu5m6b+GwpH5PrRcmnVzC82LQoA1
esJBpEnAfJ+z75Dlq23u8fQpcbjF5muv32cNVFd6EwEN06ci6J6qkMUKf47DY3O0JrwDYdw0L8YC
yRRquRQYSSw/QtyqBcRptMLJVWHoWAxX4ugpz+VugDgP18YCSTW2U5upj35t3EluMDSHr3MyBkpo
OEU2S6+i+RMOgs21oDVJ8o5Eil4GHUFGq9QGiuBJ+GrFCAdK+ui64jdaY1Cye7122yYN3wXgBXF4
TWYg2VhHcNNpeRbExizz+qDqrUSn4PHbcA6ZmiFhBIheVD3Ixe8lpmTQVNAVK99FYh4AL4bVFKGT
mU2w5SB94xzXKg5Mwy/LP6XUIRh7IolmadiLcywRFvxdTXd9wCcEJo/TlPsu87ulCHRQvGh4VKSk
D/ErTizk7qgQRz5ujofpbZiQhqpiybaSOhqIirzCDhlqEvSM0SDoYFPT86dJW69sLtCyOZu8ZX52
hniNSutfURcM0OCX+lIIaAue4Q6IHv2iaN97nfEOwC3VxwOBxKngoRuP+tk3MEShYFYhREynbdl2
2vQpU6ciYxML0BsQ2oWC6kXTkX/XqRZ+APxygDW/ulx/jXyz6DikGOkoYXvZmSBjYBLhKgxHk1oa
u2O/cJbmTq4jahYlsosJlJO05AFblzRwTrLMFZV2KfinlK1uP/bbQUQEspp7Wk432IpnCVFLa9p5
n/hJuNBjDDwj3JeIb6yRDrXxAgR5aEeAb1M/S1EVIJ8uoqn9mOmRLYcK/xBqNRKejZ7/XcJ+sCwv
q08i1LZrebE0og3rvykEyKtm62PIWqjnmK1bwOFc6Cq4jFp7mBNmMk6PyNqbbZdbZrBaDfBrrL6U
KWgfs5DoRJXVHJQBpZkptYiNxV0oMwynnZOmGltdxFPYiSNzKU6UTkObHluwhWp40ScdAMnQjoJh
3oyssaXwWC3ti85Er5ix15mAxabNMbbPLOYVCLCouzcZ4pRpDipVOVEKCHX3Bg+54LHwp+lXbox9
kVou+WrXBv6LP+8VdLctpiAam23CX0vq0PCPb5U0eVr6j4M/WKpin1hGEHY+y3E8HLS3EM1OXdPt
jWqlqyQ7BNtdjdFGhr2Lw8+w5XTkQUFcEyfrSx1pXg+7rc4zUKz5VhMRV0200uhnHak3dmuoZ9Fu
1l8VpVYfDtum/GfRxUT8w3NymtDGlT/WcBfU22D8oAOLk0ckQqSgYxucRHhM5HSrusWPCqLRUh2R
Lc5Uj5jIUtTjcG5A/Jl6VtLPcDoznlY9GFbNW4zoQjA8sRductUGVqx4LfHx9vLkYpQ52rKl+4qJ
An6pglG4T03m6yTZWslent9rzEjySK+bKtpm0j1pDl3KWzsfBcDI50s/cbCnBLYM35Y2xYEqh9tM
M/7F9NuOTe7PhkqtOIa3EuNNgSBPznRUZggTdGmfMAepmDfDLjp0422aEr9esP7p9U7BQoAp0CVQ
8emDH1Q+KWGE7ER2ZagbduQR+3wFWsaaFGnzLkPtoYHSFfGt1b+E5CbqDv4i5Gufi/wl198GvLzU
kOo6fFbligc0nb6XucJbX5efUpWe64QQ207pz9JsvMWrSH5Bsdq1teyFfF9bRMx1tNuZWwlULGWr
fH4OUcxf08CC2PI9YWgRo/gHURL38R7smHeL07MyMj+qkJ9nUJmHoT7H4Y1lJq4ghfdF9LRNes2Q
ur2WfmsAp9NtEd6Y95MmPI8a1NVMAIAYTYitw559A0ie/X/XZ+jAtWm6iEhSV5S21jIGPcuJaSb5
RjbLo9wszqoVuyXW5Ct9WWhilR7PZNLPrjmgwJWkiLM7l/xaW75l0/gq5YeRn1dzsPNWQOAid0iy
Cis6mtr8QMFeZZY7hojIw1kEVa6e01EVFm9SC5rPCuxEaT/wXJRPJvyZ7sBkM9cLuy6xG0oJlbWw
E9eREYimJ7WULCaoS8sjfTleL7e2wdtMNj7hhfusgFzuzXA3Z8pNTWMv0xQnsmaMGH6d+pKAshRp
+6A6cuuX6VEwwytmiD75nibjEi0fWvSD1Rcqny1U1wRHjq+SdkkF5dyBs7dGfRRm0dZV06t0Ub8a
c4YSKjYUjyWOAKdi8rAi/ksmXFcTCW2FmaoPI8xImx0bykDz6f/jupAjKpUy1hOzESDOGqzAw8D3
pM3eGqM5wjA5l3fTfKD8W5XvGrJAQfIwOrPADMOBUr+b+vrKzrTVuXVKCW7EisTjiAlK6L/mNTsa
+X5pYDqiyknKHGuFgWhoCbJ58WMzOgpoDZo5PWhpvZMjDY/MrHlDLcsO/h831xpQJ3HXhKAGSR2/
t5noqijacNhSG49iuOq8vpiOURfaEfRKtS7o8tfUUUzDyasJDV3XSI96tfQYaIWIV+HeGa09WJyo
AQ0OANdbGXHbRBuAjlvNySNA2pMyfXLwDtLdXLZqyJdmY7Nk2L+uMfEtqNavDNh1dOP5UK0Lem6z
21qszKH5Wpc6bMxt1b25eumZJKQG0EDt/ckMb7xfpUicnvBbIZJX5sxu1YG3JK8RJlo1Uqm0FhxJ
MXs7iTo+YKksdnk3kUUHyJumTsvmHiVOA1/TTNPOqPUr5Vu102nVpetuS+wriqMmyr4GIZaUt76p
GKEjFgG3ykNl0zRY0ipPhHVVzNnOn+lLbCtKeUrnAeP4HUvb1hJLP5Iy2V+l9XvWrxOzWb2eLeGn
mO/Q4azoT0copTgE82rmaodV6kHX5ouGbtPcNSgfzC4QY+lr7GpExsVuBoiRy505/kTKivw8+Tbk
HCxc4O6zyAV776vkMBMCTiGd+RWvLGuhsu5VGPyVWWKYT/hdQFEWd+EiX04CL/YoalgRpE0yzB9Y
hnrrJ1H+x9mZ7UaOZNn2Vxr5zrqkcW5U1YPP8kGuOUJ6ISSFxHme+fW9qMq+V8GUyy8SSCQQipDT
OZjR7Jy9135XjM1QllexfqSTSZu4x28s5ZdekSxUHPmBXhyi4arQojWZr8uC3pEaXxfJoxk89AXv
Qbzm1i5q0bIXyMXVywI2VVhYFCnHfsUqNbFO+YtoVCHSn9VZtKJCKwfzUEjvKsjcCN+wUWCDGUVK
tZ/hzbeWOIg8uHRltSFnaB773pIWb09iosBxu0L8LAxr7jbNIh0uNSPhH9ORc2iI+LxbpZzSIkJU
LIlJtOmzfSz2gvWNvK6GLcxYCvuzAQ6S2WFoHR7Gxpe7TLMLHLo+VUn9goKRpq2r5pjX85gyl3ur
ucs8YZGNOlt7y8dsLAojVngvoe5AJ4FSydsjJp+F6ovF/pluAvoqqaHxWuDQlS5rDykK8bchYjyb
TblQuUd0B/wjHU1J5/WKsiJ34rlfJqu2b/dZSXPj4Ne7sn/stUVg6HMR7qrguuwOBoJR4R8zWeLR
9MLHLNYuTMvi6r3a2VUhJVvDpMtb2KgysUZKLyw7LtiWU+7DqE0daVlG3mKorG1q28QCYtxii5tW
9LU7/UHW3vU4QddlbH13uA/yZ1upY3wrWB3yVlngTl30okL+EK6lAIGstXPHM6pf2KZz59FLUZ3G
+ldrzjKpsnu5qfc+7ZjaBBxd7KTGxSYmLb3CvXOD8anwr3Xb3+ZcaeEoK7ouc7WoLyr1YMm9DhGV
JWzglqT9hRu5Ki8xG7O4u7Pc9CdGDQQANARWxLAtA3HhhICSGx1RST8ki7550XWVclFNecDN1nCx
qKcW7PzbGlK5ORd2f6HIfb/IWw0kZ7JPgwgyi8cqLGkqqitG43Yrx6rIWsvZ9uZdvR5ICFPDAncn
lae6K+/9ImW0l65Mwp0OY0WrhLhyJcW4H7l98sJgf79wG72+sBUKB65NLUGz0W1aHTJRLFBYUqT+
Rz4ckXaGys+wSOdDCakAPXxO7/nR5NXeubc5TSAd44RdrJygeNaqq8LALNHjB2u7+C0pMTv3pcMa
tUbZr+QPJpHDRVyz/GqrV08V+yJXttbIgsjiqwx2kZFa/iZtrgsKx/TUBiWcuRTBLBrHpsJrEctM
p+ur3PhFuBGco6C7cNo3F4uy7bGB85xru2GZlFh9dkwKRGr46xt2nuTP6nj7WuXojLvHjFaIKj9G
iv4T9JGU1hdxFDyqLn7cJO5vTLIEbqmablh6Vho1r+aqjRA+KbgaliVjrahvLHA9yPZ977WvLoQv
LWWxtMz6gu7KOgP0lEXxrQcvi3XTgFQNtiBLdJIZUPf12pMbHuN44SLPRhXq96gb+isfqvmMdTb8
AKS/nmRexcMwV1tnHpRLryxfRZWtGUuLpvR2NTsnNZTmOt1HM6J1nTtrQWXI6261noWZcWtRdV2U
Tj/MzThiiQ0dS4qb93h84PwVsWVr1dgj2Mmd21YjlNHK19m4vKDqlmdPWH7rdmX5uNnIpzKokXOu
WA9ysUJEZKV0qeEZpeZRRsMXsL9QQmDOBv5jp+g6lhJY3vAven60GJKE9/hQXpqtNHoir6nupMFd
nq8w3uLFv/Jphvbs3u7Ri8IPkDnrzhX4xigyrNz4zqqXTn+jwGSRLhiWWFoze1VIT22FsCZY1fq8
K57Qfbvk+8o3pbP12rteuWicTehKi86/coJ9hPbUXnTiNspXffsriZd28uzTlTeefJ3m1ENFF9V/
9Jgr2gc5WpqEULUHQYFTSsDTJOxnh5L9fXzVxVTMLWUUefp712RhcwyZNOzm2tAXSXcpmodEu7Ua
4yi5+lPGuzOyLlkDL+TmktZkKdf3ubet7R8qi+WMOnjUOOmytA3naNXtXJTcNB+PRy0wgbFZIfJP
a2vzaOfADktU9mlkajt1NNXmuQXyk7b4vIBxHislK9Hy0taR9gwBU9QQU2OM1WNVoMZS035TSxad
qLTcOmbKtFD3Yt0gwJrn2K6U+Ecuv0ZBv87xkvQZKb3FMADAaXz+kb7rVedCCYqLIss3kYRbKpLW
CiYACyJMvPfGPJhu6Q2/PGtuOcFRTiubErOxzRSZnYeCepqq5oVN07+krJe1j15IkH0iWMAY9DaU
tWqbt03KKh458K7QWRD12PHy+Anu3N6T2USneIID77oxE6bffm3ByOnidWUcVXEU6oVFSYgOpGzu
I7bqZX+wdGWm53mx1UzPWQSe/pPeBMAR2tyFB0KKxqLHHW8U7dUV1ibA4xUOdLRDFPh0ObxGZYir
M0PgyQKQJQcvsYXq1aM10wttTfk201jUWsO2UMNDrJa3vobkV4ruJdffOWgzdMm91EtfnVkZJrQq
2NiWtxEDhggIa13aL0BtNDQAk2vYPzO1eMgC/AztMpX2Tg0yuo/1eTbaj0K6xNc1j2rD5KqOTmUj
ZKLLcwN1t6GqnGd1Q3Wb1nw6c9gteqLDLOCX8azO5Z9S7jxKAW1hOlOGAe3A038ZvKyLaKkgzLfL
i85fGT7LFa9/d4Ngl9go2DEqsILSU4p0/ajsTNa1XS9NZGyekiwd49pz/UOFNkeXqVKM6/MIB25i
2FulAOp0J0wwciZaoJDCLp21Kl8EeOLJMNdxF5bSgyuKhU1noIo8BBvXLt8IWXeg54thoLeb9L9y
GxmIREsG6EvTY4iy4r1J1bBAYFr7SIpQBc5U+oFxlCxLLb9x0uRoRN4V8c8XXWxdZfUhaIEq1fUb
QppA2ljS0Q31BciNn4rj7ZzYkOehhzmBVT5tSHtGDesQOmicgg5B8fc4KmXkeX0BA5xmBYduMsSm
3WK3mcnzl+EHhufZiEy8bmd4Bs8gE0/gqKcZwVkYNLosdBR82sqT7rLqpnIezpzACJD96gQmjLtc
8+Q+UoWyk+U2GwWiojj0wguQIup0h5Q+yx/rsMUaqxc6K3qPnutb7Vq0lbTBQ31w5nucoHqp488/
RS2ElUiKxkadM3SXIz43ws9OC3A1LNB34VMSyzyak5dOz9ORDgH1BvnMoc1Tl2CCQC4q1RgMkzdD
pwHWhd1luI6MIa9bUstDLX0bEs9J7wZ7bVxHu0a9aJULo37uKkAHJQ+YlK8rG68ibhC/+plHYhlI
9i/eYqW3YfxSmEu4msYsp/aglddC7+eiZ6Vmc1L5jdf/SJiGy2c1VzY++g/ZxmQeuMaz197zDsX8
hCVzbuEwc7KO6Il6E+jSNtJK5PWQ34eaFS3GeR5sFS9+PDPcOxJJzALCWc7IfpYbbJXJJq+LjRJW
28ST0CJphLSyKvwVsT8Q+Vbwsy7CeafSxf3+lqrjI/TVo6X9fkubLIzSOJEHghi9/XERb52rdO3P
XhYP5SasZvIaaYk8+yHNsdahlZ1t29ltvbBmFKfn7vrdnb/iQTrIaKGX338j5es7DSX092+UGK2j
15oSH/pr5mMshMZbnK0Es9PYLpxT0mFF/P2xvh6zqjWhhJqOl9WJxKHSwFMurKTA6gkdoxtL5N8f
4Wt0q6qPP/80YiqpSFzT97lC79pSujRQQmcHVJdn0N3jXfrr3VP/Qk5GXuIq1IUOPfKQaHiJynNT
ztdzpqpPphzHLlMjKtPooItZesmbnQUWVt+a9+V7f6fxRtcXzg/3TLzKqcs0mVikFHyX33MeIWuH
h+JOuqEEO4IJ0zMHEMapuWsCe/QsSZSS6ap7VzQbyGcyyiEp/0lwwc/CFLPMVil6u0sKwmNrFa00
WmQ/aPG9qez2gILSE4sq1vzbmiZow4ZmkxOj8BKUP3x2fDGcXP0q965sJdqY+AdqF5Z/T++yBYsr
6+IS8fRV+ypn95G+6971fjyACQZu2MTJTaA+SLA3syUaKfcoe7DQRtHJpWgtbHM/GlSfibHFRa3V
S0S01+SYL81beh2Dd9/rKxnoSgiE9iCxTK4XJhsLdA1MVFv3sVLwGSAyw/K6HDSc/KukpZGyBnt5
M5p0qf6/tyYKKgytc/KC5IP6Ctgwu2rrZ5W3PSsippw43EW0EYfsSCe/y6BHSFtkvoXVzVrQeM3M
gTCWUFWjVtk+mD8QBejqXmVxxC6kbjY0xLBRlu2FAY2qDi9H9lus3nUgmhEnil9lxtRKZcVBpEKa
3YAKp33RNVTuXr3y4+ES4yvrFs8TM1k2mD7dq6hwcZppD5HQrvzg4KYorexjjKgVzEVA4bFcVv1F
KTTUwbeWuKydNyKSqu6odvlSz1+GZIdRDf3DQ4GzzyAuJmPaB8+F10qhPipuQyZqJb8tNL+G527d
iqy5KurkRYTmwmYnrbCQjBMqB9APIY70u1C35+xP/WLZwZ+ghMG+YGYFL8JJwHpkK4/OPQnqmbuJ
nedSvkzYnlEMyjQLIjJANQEjB7HcJox4l6mXrIwGej4qgu6EbxW2azTLiD2HADpOxtZDJXpP/dFj
McEHGJT3Rb+tk51At1KgoEeZmQfABPyAt7Jev1ugAB0ZE63Wzgk6NwZqTMQv4owxu6taO8TxNWwh
xb2wDcBL/pINSGvu8hJ3Y4jf0n0shf/T8ryHMNkk8tzO7sPqOkvEQmncG4ndRNw0GOkJmEusuVfj
VypVb92l4QxJfYawto7T2+/n1Y8olb/OfJo6mbp5RBrL7jOEwjB+MD/BA5WaZ79k94QGtkEebdBH
9tgGDJFyLWnHWIElAI8UdUXrFTOkU52KnzWkkhY5hzY33yUN1XxcjRaf54zCqUyxgt1hA8Tfu0bO
DnZj5yGTx7ET1shijWKOOjg3WSMzPMILpSxpAh5aaVtFB8naNvHWNhREO3cRfdwIyVVUXmf9pg/K
q4YyY2TTAMrqah3RDpjpnnet+/Zr6ujz1PpVOjsHEZmMaSSubuk0LLOquw679kV1mo3W9XMVKkMX
AaEW7qU2PHXJhVodzGH4m2+uyYKrs4o20UCBHBBFDUgIL41HcYdUf3jWz6CbT6zLVX2y9ghzSbHU
gEO4z91r8hq+a+/ltXTDRqtS1tZrdVDOHUmceE9OJn/uvSlUBPCH9p3QOGZ/OpzIqm+EBrF8Xmy9
t/oMx/jUG3n8Bp9e+IEkG7LlyOFBSpiszaWtSmduiHLqoycLI691RB+ZQ3jwJKR4qQsyrtRrfIRl
BBWxlGki+0AyknjQly1F/IVUmSQ9GmV9WZWptk6jKt0qyeCcWal9vXrSPtjxn061hqsbkckl9k7I
aPEl3qJM3GizUnCN3w9z6+tzxgv4++VMZBv9fiR1exp1+MVAMRYg+hAnAwzW3WBmoRmO3WiF3uiQ
oKLJwr3kvzrw6SVnQNDXLeLmckArLr2FOZ0IP7xwS9p/hbSykq0XMs0q9AcyXAgldd+4WeixvVCR
T/uj3yNP1g5NYHbikBbD0rrxoldFufWCZkHldM5LtVAOJcA4taRcHvqPdXKZIuKHqGJHvDOUp4Kk
1Lpb2dJD5r0qoXxdDDR/g3jReKg0FXjcdkDTRqpJM3zIteuGzPUqvkRy02VEYXRPmQ+8nlSMmgZa
b28lG7UXe559m7x2w70oaNx58WXRYWOiFkCvPKBt6UeZOf/+FpxYj2tisoSVK0oyulHSZKrWngTi
EFf2T0lz7zUXK9PWiSEOg0NozuxIvl4KamKEdX96qngjtj3iGnlXuZlxaxZheaRTiaEkTlMbDn+S
AJGJzAXyuxCAnmXqZ2jppxDtYrLklaVBZo7o1Z1UFnR5BydZhb1xK9WsWxJUg4nZuVgpj7pcUSN9
i3N52Uglet+WskpNFTyluGrLvnXm4RcnlqwfP/90KVovLhvXy9Wd15YSLt2oclTSBhLp0U9laF8+
XeFfrUDJrzUmLUBDyOhgdCYDrYqAv5ha91qE0SisirILAyI//NSkTHZVi2UyD0Vx3ZmsXETqlHet
bQSoo1sFfcU46MBE+Ig1owH2T22VzplZ7OMF/cWL+yOO99NJ1YoIAhky7cGoDWiNJhW5dJUC3cRG
N68dk/YsTTw5e5LQPutWytYGxlN/dFV/7Nah6in9t6SOb7OoX2sI1mOkkR5ZpBaJki6q46KoN21B
Mw+fcltktG5Ae5r+MnaN7fdD4mN/+NU5jLPVp3PoNNuRRWinoMFampgorubys/MMjzygSQQkx1Lx
hlobXaWsuEA0m6Hkf9Nvs2u/eW7vJfYQdHtf2kuGFTin9bCTELNx+jgPOCFCacAovRgFUJaNGTxT
zQY/LGb2j+o9jPbYD3gO36L00qDsxi7pR0HIC9vLV9acEnqcni0zgjOpXIbbEsQE3nfSCtd4DKoE
hN4sf8LyXsiz+AqKqaUtw/IajM3guShIdzRbkjNJEx9xYl9dp8lrV/RKng5gv/bg/FfqJtzSwNqj
uZ155IxLszuLkDhtbmxJ2517Kxu57EwipS5bGQR2GVQZwoUzY0W6oQI7/tYinmOPXQDSmWvU8J7V
JfbHdTTHh3rE8HIZrVkk7+FiI6Ne0za+iNb1pt55S2uF6e7vPsGTV7xhuU5hpJwVedtz4AxrsZav
MS1DBicXvl0A2FoaF1zmWTfTFlBt52+P9+4iXLG33cEDyM8sNZQTtRsxeTn6Qx12zPqCaD/60wt8
RvPxEhkzCiVzEBAzf+Xdf//IK+PJfXUrJ+vtgukhDMdjOQfpNrkgwOKqfwXFPk+Wf7OC+hFh8GlU
2RWSoUL05t6xsRPk4aUl0G0mXSjO3LkT8+lHXtKnA1Ryk1td2Jp7RRpNsjWZSHmQQtKXVnaUnw0H
Gi/JF5fq43Z9Okyi2gVg/oGSGn3xrK0XWn/P/gCBirlqDfItyp1FqcY+t0g68cb8eJ99Ol6dtk3u
RNgjmpqwARimUr6NKdGDHwSz0y4yQTZNcuZBOLHoU8affzqYSg9eiyJ6q7w41oP8rEIEMM5duhOr
vY+V76cPdzUj60NNJVbJNa+bHPMmGM3vH+BThc6PTcinzzbN2EoNr6Z2XaSwrcIC7UXo2UY1x2kD
EL0zWDbLJsbqDB3WUenQBPg6ODJiHrxlrHusOUn+BYeuQpeo84qKR2q7s26Qa5TkAnxMj2yWVCMg
+rLk74xSyBeR5cm7GrbIoqswOjV4/sGSJdajJqB5ksnsIEf0B9vcW7ECCdZxgKVFsv2rBkc8j7IO
k0ekpRAugBZ+fyVOjYLJ9EWfvBhQopIIUgJLgsLOHDKHNzET+pl5/8TGTvtYSn661n6hG1iwOISn
hv66QEsJt93Tl42JNFFXTHnZdmZ5EE3mHH2vqLdRjAcRBG+A+S0bFgET25l39anndTJveX2MMME0
Ou5bzs7b31pI3no/P7M6PnEx5cniWDJUI5A7t99L+YG8C9GtLBu2z7kgla9nEnmyFi4bR0s7legG
PyroKUDrLQ+NkJd/60GQp+vdyo+jHNXy3rBg/Giy/VQCsBVl+xI1wZmH7VSMoDxeuE+PAmZgbxCD
zEF6Shl1gKY/TpttEGus6LydZQ/HQe3NGUz6hdCQC31/bidmEnkyTeWwf/LcER3exPs6fkyDM3Xk
8cp/MbfLk5WfZdIbL3I+11W2YTJCDtHMK3hgvaUxLP7ed5+smgy/qvMkHb+7hHLAWvlhcuYFeOqq
TIZ+ASnELGI+eaTYVeFtK5/J+jo1DCYrkZp019iRFD44WgCA7pUFum+Yht9fkBNjWJ6M4aJsXVcS
fLpuejPCSBwBtn/9/Wd/fUNVezKAkUx1bjB+cxsHroyPa2QGJDeWNkfS+v0hvr44qj0ZxV7suEMT
ITTSBDZ8laa+AQjjldrh95//9fsfpcbvQ8xP2sEFSJweDIT7rjw4M8U0xYXWADskqdDiQWXutSO0
DqmAyvr9Ub9efKr2ZGB7ETK4QUvSQ+3XL2mo6lTE1XgdRsAu0rDGgQLh+PtDnZhEVHsymo26TvFB
DcEBV1R4Kd8PMUbxuXTd3auzc620U3dpHDOfJqrM962MTNjgUKkpi/Qk9yH65tZLYKLMzWAZnMtD
PvXETYZ31Pm2ojolUFwsBrieIv/B7HZSj0Ww/Nl42Zk6ytdjXbUnYz2PpUjTUN8eGtny73Nu/M6x
U2fz/S35ekiq9mTAe27g2m5WBAfNXTX+XdAc5ezMiDz10ZPRTl+/khwtCg4SxNTY7KAXL/PizBv1
xFixJsO9NVnRKQ1XJX6AWZ/gb4M7pwB4nA9gc8/Ns6eOMhnxuho0iGXHa097q1kXv+h9BGRnOLMO
5Mnb97fg1KiwJuO+t5Sq6SOOEkAcKxZBQ0AFLIsZvsRa2joYOfIzM9ip85mM9dCvQkKiORIya3wK
FCzxMlvlEgJ/QWDGmRM6ceOt8eefRqBNBrATplA2e/tHEz1GUQmM5PX7i3Xqsyeju4p12+n8OAYk
cdXgPYZS7lX+mctzYkRbkxGNHa5UBSL/g3YAmV9j96PSfCXnSy09MwOeGMzWZDBrVd00TcIR6uoB
KhxuyTNf/cR1MSfjoU8yK/NaCQPJ0ME5fi3xz1ZnZqATT405GQWJVLQB6qPwEIgFPBAZQgdovdG2
scjhDZ6LOz5xbczJMNCirE+ssS2Swq+TxFGNLr5/Zk68EczJU4/MTisMvw7xXMY8LpTqTI3qO2Ja
PREP3x/jxFZJ/ehvfnroVYWahxX44aF1A7DqRtL0R0VKanTQTEeKRz1vcEektZ0GS1SJ7dIeEnXD
iuUlrCxpo7hNe2ZuPHUhx59/+iq27nh1YmTRoeyOkrYn7+nMQ3aihaCakwFSen1k5VEcHTKQGjat
UFwSgARm9avzs8RPTEjbOfnQqZOYjJRsUGrPivPoECDAz82Hqjwzg5x6GiZvvJrG2eAZdniwBmmt
gcspKPv7BB6Y596pJ1ZU5uTFV0daIWUJR6gl0hMqODRXjvReFZBn1WDx/fN24iw+KrWf7nHv+lT4
dfRIAVb0WrsNHaQCqBzS4VxE/YkbYExGfWikvaF0Hh1wET9EZYWaWnr8/sufuEDGZKR7gSrZxRBG
h+G1uVNesnfnJ9bg7z/71NeeDPZKrZoIv3t0qHpDh4cnfhSadKYGcep7T15sFbic/4jAakRgxGM+
GCvv+vuvfeqjx9P5dD87GUlmHriMLOI96A8i/hQa1J4hMIi/gwTtRPbfvEKTQWxmsVG7FVcIJxLh
ZTXwjO/P4cTr05gM2SQnlw4iIE9MhZBml6zkKzvZZc/n3kOnPn8ycu261BPL5Zkn31S5o+8/Bo4X
uK9nKDi+P4VTvXljMnabLPU9edT51fosviyfsyvphheG+qTO3UdrM3eWyKW/P9aJ09Enh9KMMq3U
TAkPOTmyyKN+uvf6qF2a4TP4/ginVpbThPBSbnGuE2Z4SF7xeiN2i6xZ9EO8mtfOT9bJ3x/lxIib
5oPbeWrKRCpEB9Oj9kgxNC2KMydw6qOnE0Umt2je+f4ytdrYJNI0cM586xMLJm0yT8ix2hf4f3iY
BtQdiYSzX22yDlJkmy++vzCnDjGZLlLZBA8xNOGhgeaFTx6kh0Fh+Nzm5NTHT6aMuE568nR5Gccx
XZZd769b70wl4sRspE2miFhWKyIl+ej2GmQ3gTrFonuOb7+/LKdWEdpknuhyX5esFqEHmY3dXXOF
4mJMgz5WT+WxeSpfzhxmHEd/LfGp2mS6iHIf/EXISZDvRnZMP2ZHzMCYKWufngqhzeqZp/TEQNYm
A7nzHdvxkU0e0BbA4NIrYIPr1pn5r9m5t9qpkTy1Pozh1Rq0O16ZHvG2BK7g+GH+W5rFipY+jH/r
XBfqxJib+h/yOi6JXeay5YQROtKmZib8/o6ceGA/Ojqf3nGBrHSDk1MFbyRQbsQqS48poKzvP/zU
156MZ7WV6sHGAb2vIL/JvBYc5ebjk//Pa/ff7lt69Z9Hpvz3P/nzawpWzXe9avLHf9+lMf/9c/yd
//tvfv+Nfx/81yIt0/dq+q9++yU++M8DL56r59/+gHvWr/rr+q3ob97KOqo+DsBXHP/l/+9f/tfb
x6fc9dnbv/54TesEe9rNm+unyR9//tXFr3/9gR/509UdP//Pv7x8jvm9OwLOcJj6ZfX81197ey6r
f/1hGP8wLNsQliErsqmJsdnbvo1/o4t/aLpsKqYtDPwyH6WlJC0q719/aOIfpm0bhonQnTKqNn6L
Mq3Hv1L1fyjCli1b1XXNQPTzx/+e/W836P/dsP9CInKV+klV8mV+G/l8umpaqmarigaWjGLcOGA/
PXCN46pJpMO7EFlRrloNQqWn2MqIntfXbe7VZ6rmvz97/zmepcucmaHAt5gumYVR2okN5XQZhzmF
FQLGhoUluc65vvdkFvjzQJZi2bIKfNKcdkVEkFupZAmLDmMHpCnI6zJa55pPoJ0LaZFCkoSo2IB6
mIInMhxlG4W2mqF9pxF1ZsD9Ppr5Lppi0BXl8mqWzqUeqwafLrKm+ZbQdKI2iS8ON1auuHdGYJEz
2Q9M7J8evz9v8Ocb+vsM+3EsixtpYqw1MUdNKxEduIsc2Jm9rLtOYjrP5atKB4hbNXb8Q6kKb5d4
g38liebcbnGyr//PoXliZc5QhdqlTV7mgeyFumI0Nsw0pd3jHvWueUcWB6NNeZfAzKVLYikGuHen
KY8e13kdYeG8KzsdkaCcGQ6c+DS+//6CTGQcf34tS8YwpaqKLKaddiVLgkbSdHupp3m2skLP3CRq
j3u0FyBIQLzgOyLUSC2AZUjQvWElSMmOsCxj0WsOWUrff5+/jDhNsSAhaFwny+ZZmCwcErJgW70a
/ftDzzI2CHMDBWZQoCZt47a9SF13iM4c8y+jbjwmY53gLQa8PC03VnHcG2IgoSrtCBqOIow/RgLJ
6vsz+8ujZ1iqbI5TnWwKk2fw98ccmHBpST5J3KaXFeplrTSVB84srBNssFL82klxaF80IjGzTRrG
BGl+f3zWzJPZjEnFhtjA42drlF6mio1AwjdeECO6yjrZUMnXC2F3z1RTyIK8hrJ+boQlP3UD7f+c
NI97LZSVYm/3dk6ARJmlz0gio7fIHQ0ekRfrhBvJfj2sSORS4Df5Jcghx1BZZce+5IljIozo2AYw
MCB7av1d5MZyft9blXEtwN6T4qm54l1L7K46SmVcy5hisV3dB3jXM4L0upzKqZXUvQ4roi/Y4phV
hEtG8sKyAMYhLCzNeUPdSCsUkc3Bcdt7nxpdtZTqEA6doQ8Au0RFeEQQ+j6XuIfKnxs6cUmJkNV2
nYrSg7YmpTnU8TLXDeOYU0d8UFPTB/PXjU7droxz+yWGoQgLl4wbwjvnRSaZyE+9hEC8VA7xV5Ql
gMRFpgg4kvj3FO0d7bfW3zYF2InNIJdReeXlyvAe95lIYXvE3msuu520Uj1dk8kIi+g3Wq2Pupck
u0qZMSrpe7R9JZ5azWT1mTje8OSLqpQwxtTkcTGRoG0u2qx6DDXbrpg1YrZQXScHj+0gddoi1eSR
5itMFQWQMhqWBeRHi9AzVOKzNsvdikgvJsNZnKu+vZN9taiIR7EDtGOSDcglGASYn0GSS21RglmN
14bTaNIm04UENVzU/aEyW430v5Jo98zLsFMh3tQxijtZtIlM1WAVCIEKp0VZQXhX1ZzgSIIAQOn3
aUntzEmN5r1IbQ9sANOisZVjPe1M5CIRoCIzLNRHoRJvxFkbrXfl6XJKKGlUxOQUKU6A1MlrPPll
sAubTWpbpMltn/mOstPNUrEPqSls31xze7oABCD22B81V69bu3oV4d+U29KCl5oyN5Aj7+eUHIaW
9AEF1BuTEM0NVdOzJRWsRmOWjKt2nncOT12lVWwIrMDE6JLqLU2WOtQcwhQlP9yGUQclB3bmyBzg
bU8WhmRjlevKBuWDaYmMEx96G+ihjRB2mZZZ5a0HPSLEsigjEk/LTiXqF7Q2jJRCC/w7xRytOX2f
tova1vRwkeuqC3rUtw3wuZYRrJ28I4kG/HaF0wyhfEHSUBdGC6WK8ktAXXS3/MSrL5hKJc5Fs3Ng
KHmkVWCehujZV0ujX5MqXQSroQOzhqjdQ8UklIBIaQMm5MyQq/4t4H/PoaPit2WJoIifPK5Gte+9
JFF2FeGHKb4Ym9CKoTWHiFTTqGyefDURPOCN2bovXeKSqK4HnUOCtgIqbN0QG/9om0oYLVkFddLa
7gYvoFaSGWQqalmJP9tNSXkY1FbuULBCGxnnMZIe8Fs7RIap6rCQ45ZOVGe6ndigdwbcp0eERIZm
QqxxUFeZAf1+xEsnuUlIUYl8H91ojVN6GTlc2XkSAmuC1AHw3GgsUg7yqCUaC7wGUVmRL1s/B9f3
LyNRo+3PMp9gnAhuUbMAP+tgDALM+CtyNHHR+jQ8eH1pyj4dvOLJC0JVXUeDReiLrlbSu5Q2Lubf
oiefJXcDu5qVUuEC4HIVbHxtoDb7KGR9gLnBzOXNkBMqu/BjVzcCesWujsW79+GRzblp0CiFnoe3
ieFKz2VsWEdAr4ShSIMC1jhMUwFa3LeDalGkmv9gKQOB4Y6wxonMCbP0NgIPhSbVcxwgY4NVQSdU
lKAnuyOq8C5Btb4bCIzQ92JQx0iJSmqcBRwXLDOZn2FRU50si1YlErhubSWNXe8bTbe6tUSybz2z
Q1gJyzKJoh9JE4l+EfdFw87Dbc111KvSG9OyDSbdcSV0c55Qf9khy+M5S2UKH4pfkVTqympDZKmd
A4hLNDVZMg0r1c5PoHRuim6AiI8IoVQvBjP20i2mgEKnCSSYbmbm4GnhupX0wsQamRCVImohCdKd
smQg4CNVvb2akcUN5SbJbgYVWfzISzCvC8PGfJGA2ar3Rpkbh8xqLRgKmoNCueB/tyAlavKAQNNX
EDqT4F3SM9yh0AyJRjEz3dqxuy+sg+xr5iDBp8oLBWhCE1XZriPpmqg4v2ugzWSQ/OIqw3BcNj0g
VnlACl5HNVQsn9kP9XDkQMoMLKiSTZv5Khkx2PBm/8PemTTJbWxp9q8863VDDXfAHcA25oycJybJ
DSxJJuGYJ8f46+sEpWctqape2Vu2WS+0ESllRgTCh3u/e06mK15iHmfRVbW6UFIskaGbmvMGEIW+
Tl3MuKZf7oOgadzrJW5V+madoqtvWp9owF295gY2YRE53W4iG7LCDkBQX8l7pm2mixaddZIht1SU
OW54b4oweXU2G9GoeAa+nC39DsREPDOAwLuZZEHIKKUdxGd2CjtiQogCfU1NryGtUbiFnc/dlJrh
s6ekYsQ+Hz1LRWWW4THPRXkFeLRDzjK1dvm+BH1Q3QudEGW3jUNY3g/aeiLbP1QuMDTRpMN9kxVu
vJt4bN+6hn1v205eBfU/SAucOXM2PXfdmiyv1qhqvh3zNnYeKpn2DwEUJ4YjW8FEQV066tbp4gJh
MOVbbMmmTJPnyHESYNBr2d50tcbQLeeOwcB1bIrszPBf0n+P5dTiVy5m03/uGgZEYDX61fSgW79/
iAN0918GkcZvqe8U2amAFNvvYhp7iqkhzdymZ/jKv9XgMADV5G6SHkJwcRwNU/1kxcz7PA8AkA9u
LhIoYbj/7pcuwrrSr03C8tVECQX/1kJhFt1SfDZNjDtGiZ41JY5j6IsKLQYocM5EzMzqMMYcvbrM
0ddjBMlsCZrou59m4+ucj5Xe904UPvDNl99grRgERk5vMDLr5QdTr+tj1GSoqpzY656z1hBmWNO1
vctiHTTXyZzNxYc/1smTjfSaYP4omH6ehos8wR3ZkGhYG+cbyArOfEMeFJxCeOXiy1RZTX44LW33
3Cvj3mY6ZLTROj6NANHJzgLospDyjCwwjBZeHnOgcE35mLrjBaagAu7mJgneXHjwDmjGEINd4OUK
1bgfKaYsQrdrr9TC3r4flwBqRVZGACy7lLWApHRHrpdsAO6PIHEx6eKnccLdyFI3oTVlmcE0jjgY
102cFqc8g1m8S6hE4LqThApY6z3zqcgrPl2SPdOLM3jo0phHzX+KMBGIjJaSIZ0xXD9ng4ZGrNjy
YClYQxKLT4hfKHEz91WnQfde14vHKLqV4jO4ZxTBgVnNN65qjb1NVk5nIxanKegeI1XDoxqrOEfw
1s7avvE89OGP3Cef+MV1WzlccXYE1bHv4jHhoJpBdcp2Ze9n6krPcTQhEggitZzSQpn6naNRfVdl
dMAYmPNgV5Z+4UXP8OS0ufawWwhG35fIZda3rOL4uIZkU1nQCqk6ItKcsyP2yCpxP5RswgJyVBDz
VtsCorKiOX9jhnH66qx5yjT3NAyvTtpO5V3EcRVgq+yg5Jceuj2zzGCFO2fJX3Glzh6jSB4OFG/x
i3CrOL/We00Jw+wDUWhGYxeLLsUV8LV0DLz9oOAKt/z1smF6z/FnuM5NF3+4ih4Zks0+ull4AyOY
f7M7bDoVgBhyq7g8LSrP8iNQG7h2Q1l66H1SFezWzve+Jl3vfGGz8S14zbiAE2W4hmzzJh2/Bn42
Mv2jLgjpsE+j5TIUDomrTGZ2E8+vDHPrRdDZQ6CX3uyqOgOB2Ia43JLWIXGY1BdUcgSe4LGyxJ6O
S5H1PvTYZcT4ExfsyjkqTsE8emSTXeO2wXeX5wSycMO3HFSspdEko2Jmg0rWQG8ku9kPldbRjR8H
UbytOuUhFavXgXNlk0rgTk0fPMK4z5vTEtkQYlwg7Ju3JEFwqKcLUljlaaC3XsnTVE/puO6ToRYf
tq5oeNeVi3GlxmKenSTI/oVAo13ds3Uc/wvVPs8/xXyP74w1wU8lM14B8N0FNmAWiYdBNRdaW57y
fKx+o2+GsMkvvNQkM1cL8Yefor9Y8XqEv/zYpI3So+fP8s1GwTzhsXEGZCXLRQKwlmlws9YCQyZe
nhJseuQN3OInMenb1BrQ66UNZz6A3O8lpBi3Z+Q7ZHkY96PfNtyZ7DqiUJnMxdjmkumfIwmTciU2
6YNvDRy8HPzwowiEkx4kyFBnn3IxdjcJjuQ3SiEm3Duz4hJb1AlPVNulo7+LqU+/e5m4EL1XYAFH
Ww3jlzHL8fxW07h+q+ZsjHY8qjBXlyWDctD2cg0v+DXjHRfrUgH0umroT7KSbfGjVDqpvrtFOBdX
WnWuOhmgQM7JZFoiJk44XR8qBZv7nvVJj1vFvwCjavPxD1TKv1XN/m9L1X8pb983H9Wz7T4+7O17
8/9CUdunNvN//lk2/k9F7df120f+n0val//o95J24P1GHS3QAVVL91KEphT0R0lb/RYhclIulSbX
i9xLh/ufJW31m+JfUBiiaO0KEfBH/yxpB7+JUKgo1CDEPJci0r9T0/5rS05HYcCBy+VHXarbFPb+
VmGzPXIA4yG8KuOUG4pj2+PstNMxCZZ8X/VSvnD5HR7+9A79F3XXSw33/7bQLj9U86Kp5XPqFz64
9L8Wv8hUREHmB6BRhpJ4fAs7CrqY1SwZtcix6RbQUm5zTyYcLQrTI2ozxSz+rRLc77+F9DRVPuFL
/Ep//y2meWrrws1OnO2uUoBqsWQ6Klnlxf1bfi3l+hKhyv3XL13oXwnbv756oAKBpPgbukKJv1fb
025xFkf19dFBKPM6qP5mQX+yPI1MaQN9ib35UduBu1esO/UjrRtqLS2L7zYQCJs2eTYv3zs7T/5X
VEbyjRM2Brw0Wz39OpsqI9INB6rZCa2q7mRUJotnletB3nB6xETTgjz1mrK6G6NuSI9s51xmnUE/
UB2+a/scF20s3Fnuaqnq6TpOc7t1lsF7q5i+3SpcJTQBCipdfHZtdlWVkVdss3kKkaUkrNyXreyy
G7g2AR1TyPwVdV/1kdM7BQTg+Iiy9dWK1gUpwZR8RNqNwXh6qFAnEHAMQkVHueYPTTQ8RJN5yxeL
/KywziOCkPjijrbPVATbq4Ui3z09AliAunJ/Fk7JIPxYPQOo0M+JXzinuLkAaF1xsSHxQ7Igk8T0
qvwYtMuv6+m9bldIZQY1tmi7b1yqPzuFByWh1PIYNZ7LsS/hkLpc5Ibc0rn92wKhnwPlb5QlHBMN
LUB5hf5ml/CclOAsWwhdW72K6qMJtfoejk0D63Ue3acx8d/KIOv2KH+vZ9UM2WFydKT3aTuz3lec
ik9DwV3ldhiq+t4P8FQv5dgeRessH2vb2P6KcUt/Bn0zCuysUZMUD8Ps9Dm+WCvvgQOqn3WhYGHq
os2xyGl/up88q3AVmMXyoSza/zybBXaRCYcsOEfBMAX3hnpctLV5jiq5qSu2624WTCYiJSjbJ5mu
U/es+KDmU5GPybchcvrxtm2Dni2+iuRZU9pk9DaChru3fNFCrCULUbh1niACkYoMbp0Z68NW0VEd
rhOcYy+Ezocnk2cl1HyHCgRghgEbXw2Ofm+kG3XIZ9LS8HtmsjoGJmUgHe5C8CRzo71TAMqyuppH
pBaHHGLt92gOhtdirRATJqXDmDNE4FAwZzkqFxv1UHDQrzNEMgyXC33vT+GCMdTzU+5FYWlWtfP9
HBQwz/FEBlV07OSbitvEIZa57cAnUNPbL6ZunnLrN2ondVZ9DVhaL4ahpnCQmTWZOPqpwSyjCatf
FXUlmpfRAukDc7Ow/5ZFjmeJ1iVe0XaEb7kNOnoR27F3INJkodHVYbZZnezFQJ4Hf2RumMB3qoi7
k8PZsixZVHaFrxMGObL0grij8oGehuD9cvBoJWDX0G29Nba4YEzLIhzO0CCx1brMgvC6mGq9DzC/
QCrlpgS5qfTCeB+6mbR7Kv6IULpQ+8uXbDC6v5nGOnqdde4Vz/h6ogInqgxf2iqeIItr7zlS7sx1
rxrmAmp5m/Mem1TJ3VR1af6FLzQw8CSXClSV1+JYTxfHZJu+M2F0KnOvugXzAi89yeSChdRkvX4e
GqfV33PpLujMymUOzuyOXrf3KbOV15Hr97RFAk61SVDhpx2WVRbkiCMxojWWy3dK5o25xuJC9ZfA
Z7Vu6HlKdBOL7SaSs9F6yIppuvb6yjypuZwUyJ4Qq49PhdscmOOqvq8U25Zd5XKt5Z1M4frSDx9e
l0x1dGMzOTz3VR7CHKCo7V5REML5yzuZVdd8ab0Y3yyVtD0VzfXJn+0Eg6hV3G1tNUf1nZzLC9Mp
ktO5FZhfdr5cuo+IMjcibGyTKK2UGo+OX6h1t7AAfXdHf8iPY6qbl6XzRfmjkUrfqXxs8YcUtkNO
pb0p2Ad+ML7LGU3Mucsqy1UO/HWLABr3RB6UFz/ABJdqJwoaaVtUm+X3wCuix1oEfU8xF3nvtqEL
CrM/mN9RNTV2s0AB3ztE/RFN0craBEHovCixygencmfMeL5BxRKWpQGGTyEBCOECAB1lkcZ9N4Gr
H/uo4d5DB/889rnqjl0CFP8RncRc34omn9bbLo5raOpNYlL6LiliMan79D5Ypqo4Om2A8b5aqKNv
e+1lOYm2zPfv8g5I0kZBJH3IVdHcO7ZmJKduGpLe9FCAlSNxyHHozjw4O1gZvNVOLYHFMppEo8Gq
uUWd62HNNpnbYZyuu+TBLilwbBx9DKjyi3xl3UzuZYF5aOOkRXFWpWvwUdr+s1+vOBZK4tB1wv4F
1NxWn7GjzExyRba91mMH1EyNaf2SJV4Dzp6Z0EM99PJLFUTteztQ/uISKFqxX4N+7Y4g0cMnO0AJ
v7jPHgrPvZFSdHfwoZvxLcokMihJs8kcAGYPrzkE5Aeq3gPo1cTqh2GKc4zdxoTucfJLU+1a3bs+
pt6FqL10lqXgCjzQr0vVMtyxn14OPqOWwXVOszI+tO1CI2BKEEAf/Xzueji48XqZrSt+qIKdAtnK
WlZHxQoDkMEnPXnVEeTort2w6s15RhrCH6L5nsJc7nK3cMK7VizzE5WltLsOwy43h2kkVXvwcx80
du3b+lgvUOe3GZ7t7raGSr2ChOvC+DriFNhf9UjIOBf4fv1jmN3xJsycZT4NkAfG3SpadcuOPUWo
7ofgvcmtaXBUrz22h0KsKDNsGn+AEHHL6yGtMSHircBDqTtsrTgbo2RieRDTR4bQACK1C/L3NCLa
G3Zy4AC7WQyxaDaepLj0FRliy/X0UY1tuRn7YfxuA3VvGuFc10PY7WFJhV8pw0IIFW/W9/aRcuzZ
bYgPpXJAPhVx36fMDOFeYIekPXcSthfAvVvaCpqiobvlKsqW6DqVIl5pmuxmLfrwPRwusSyusT+l
ieJzPpnqimivf6KABBXUUqGq26nZOI7FRFjl9kMHJahiCACvTlTkXxLCBsjUKG5eNwzABtvAHfMb
spDihzVle3Y8sgZN1LJTpxhCZZSlX6lXu6+Zap6mLpT0Z3Pak2XMGWES49MaAQ8XQ3Vom+Im9ryv
9aVOW5SXb5zT0JDNbQ/gN5KnbAHBl/k9vcXUJkcq/ue2H93TkCTBbtEux/3RLifj2vQ6sCLbO9op
t0HkZPsUovtdEZb3HIPqnb1Yv3w3fOpszgmgn8QR1e82lNFtSxEA32l+VqI65iZpDgt6lF1YVKeh
pELuq2t/wOUz+NPn0PNxSqWTRb0OEZAhmnTjl3229+YuuqVnNBxolIwnloefQ1TnR6pBX3ucRDbJ
4pMbRJ/ctow2esn2sxjr+zxmYJ5o+5m/E58XBBeQq/PPdcLqTNJIHvOFgWZFD8r0hz4qHzkgwyR0
3McYtgutDnVKyh6khcaUBMU5O9MIJPpqacQnDSV8tTCQzy+xRVqrz3ENUDYtkRMJxl6NrZ1bPkEc
xFpkT2b1mApupTIsVxNMDsY+SXBMmDQLkEQO0SZcrIJaW9M8cHCf0daPU7kV0g6c/Rz1boWZrmVb
6Rdml/Q7tnFzR5H8q1pH9eCZwlKYceN9UwfFGTHYg/RwvPcqfhEKqXs8wkvkdrd1l+BzQOG26xCM
cguy743wqytV6qMpmVqvVa3OnhPQxZqgXoz5emxNgbTEfJGDFrspw2DdyaNjnYthpflsK2LACLki
dElrc2y63EMuYW/XObsSZk7pJRkEAMiViN1ieGDukBBXfhu5P0L6Ir0gLFs65tSI4aXpNBsd/69z
DzNtG/jlndawNPtQvHFyWZxNwezTvipn/dl2wadswr4145lSUHyPOMvm/QDqnW0ogSrMY77Ya6ZD
oXNKPCVeUXpPflnW1zL0H5c1eKKnj4FulfpOT1X4TU30SSb0eXiZ2mue0eFFd/kNIZibpoqrGwPz
e5my28rzQeLnDS1L8sUbWgJgK22urxTwp70HXLFAHjIw7YeRcDq4kbiYanN4hLBLprMfdUff958c
uRzzdKxOPU4caOwUCpelNJ/DacSt4QGF9Jqo+LxUgbxDEFg0e0hb/p0xQ4wcqMPhUGrxWFwM7U6M
TnTAIEMIJwVrLPrq6KyL9yP2UBSWKWcpOhbhzVDREXQiNz/EUD+LsQRTGDXNmQTGuXYznlAvHh4b
HBvnyawvboQB3CV18WUWVNZ1RwmgCWpy1GNgD7Rizz5UKsAaTnqucumdGsqC+4AUxbaeYljn9WLK
97VxnxcUHS+Dx3Y3hRQPYlZ/GPP6pQtE8jRmpGjLvODQK4NiF7sWbZCX1rsljz9lsrtuieofljLD
k1lXE6YwTTOQQpzVXxKp49uVBfzag8iRoy0uENZE6W05dOmB6v5x4qPZulONvs547j7Qw64WWFBy
43RsyjTOV68S96ScWOprm4HXcuJjGuV0zgY/pWUmgG0IjCRnsdBN3wD0Gt+DKLGPWdIgik0ZH2S/
jDc+4M9rf8naA2bpay6c6U4ts/MSr1mVIzOr1LcgmB+j1EbvZBVWw+US6nd2N5kmbC/yGAj3Qztc
Ce2ea748HMihgc2R627piqi3gI/5FnQYNrXAVnAFmwHCUhCiZPWS8iAWZzii9cZFoxL7UmUF1Dng
iWQLLhjT3CfowGlgXeP8qRs0opkSm0DdhjTkKFtsRioH95436lPpUq5dFFeCEkfHtTE0I9sZLe/A
8UHSUENeECMcMHa68Wp6IHmb9gjs9PeBAifGJSja1gc66h3XJjvM6KjBZY9dtI+jtTlDQZfnouJx
7eH6Ewio2nKmmOBRep5GAlbPRo1z3wDYpfD+AE009HpsIbGh/z275B+eUjsmEbZQ8gc+tFzN6nBB
oXYauUjXS5r2YP4gVm7SVvU4v2OaS8l2IkOG4GiNU47P+6mQ5hLmAcf+LYziYUQP4BTKT3bzbNH3
+s6qm/DgehQQ2cx7JB3eIbMJ5fzvYhJJ9OD37audKkS3qUwVZeFs5W+Ft5PrDsQ2XTV2A604AtGb
ooiYq+OelNZj8JkWnCy793zIKlWd5ibotb0gCLuQA1LaVSm6CwJQ3nxcVyVITozaK0MUPgN9hpXK
ds+AzJluX+9lCGjW0YVLwy1x9pyD+dXJzuh36kMtivpr0jcwtlpfEmKiFbAJiy480LDCtAy7e9v7
Sb9t4u4YlfI7m67dRsQxnruWqWiUfZ7Y+6mDKtafJ+rtJb7lqP5ZN2NzgEcCMz5oX+lg7NeQ3tik
6/uOaeashYuTwXTEyUEbZlwzKHU17p2WNWBDXtH7Qgam27czj2ZLB5jwRjucOqLvdAnFKC5wtely
G3M/l6ovz3wVu0NiaPanXuncwsvkzjjQqa0nBgdhxYUbW7ukmibltLvI6muoOSmRrtbl+0RGFekY
O4nV9jEdeo+X08/NW7hmNTov2yUeumnsNXHTcneahZPdR9WSfxFOnOHy0/mh9YO63XctCBlAYeQT
dq4UPK8J8ZRi51CxBHmW+FQkltZw/13pRswbCo6cJUTUkDUxkTmqVCbjrlkC782kpKJ2RETMWfLR
7mi+QSdBisoFeipeXRpPm9R0803bTxqu33I3935+ZYfuo0UBnOFd3qpuPPglwSBaDXszL+2VV/VY
m4lbEVuq10d/neJT3XfJfRV39tUx7tbpCs4axWrucsGtY8Nx9acgcpdv+kn2N50dxY3jgHVNicI4
IlK7nmXogFL8dgpL59AJb9cJtzoXpiiO0cjRllEgCI/pcBHDwgYPnlw1KXp2TDAkcJGeW2/W77To
sXRrJPb9qOHXTIk4VtoZzn0q3xovaq4Efkv6x8urxhaNlV5D0VxRBrpZ++hNPdv8sHo37jr+pD+D
K9Mm9ZUN0NVD+uyvfH85ZZWYH+sJEWnKV/3epK2+SvNIHhtIVeQN61rPp8DznNuhx9+6myhkPMRT
YEka8lS8UaKJ9wRw25NTVuXW+G6wc0hK0BgM4hfOitkVZnkeeunUD+0on7SPLbUQeflYRzLgwBPP
Z0xmgrxgneJa0GWzcxJdHlIvTbYBrjCSaJe0joNIK6HCaYJbjcQ+5ay9xmcJWfpY+Lgv9v7FOnSR
vt4kee9AQ8zgEWItGrZun/H6xq7D3VRPlpjH+MVVQfNpzflPVBZBuQl+hYfUxJS1A3GzHDgPd9HY
PpMB7TbTAlAtSg2IOyNEt2E9gNdJO/3oG0Z0skmIQ4nIpdHtoYus/Ta4/rKZKNaesqHmcuCU607N
8UTz1G9/ZFwxMKAksLFdZY4WCOydL9CcDDYuDk60svjny/DGjf0SiDK/x6OWX1kpAeDSPZEoIUOV
zuDLyRA2+zhoesTil1wrv/8LtY15r7jhf7WaouRWJfMnVeXQvPIBhZ3TFlC65pm90Jh271iUboJK
9DiJ7hyTJom3EZmrT4tbrby7AQahAssc7GX/iGQeZWoMKt8yN/Bqey6/QLDED7l2P5OeQzLV4koh
FS/HZzI2T4ubdFsYq8tugXt6G9cr6grrXBI+HCWqCdtnsiSH1PeKfZb5n2k4YN5YW73pFg75grIA
5zh24DDFgdnWo7wpe7ue4hnHsawsSZ21qq86Iv+HkoDm/Zx4euOFqD8p1EWfGAlO74JOfQxzXD14
KWa/QAuOIZy1vzckeQ6F53R3YzHj33R7mPUVgguyQclJ0g15nGL7mUoUAiyHfCKnOhUmZ/9i9XNp
+e/iqqP00FVPCkrxFUNBhO4E9G7izxM5U649MRefhq93Fdr2ySLmhO0SVPs5xUTb5yUJqNV+KWU3
Y4gMzQ010nBXNMa7omXfPLhDjLutjVCHYkrPD05J8GwJcIQrgMmbKQ8aGvND533TUjnHshOJ2dS1
B5ScKYf+B6Wo9XueK30mF8fmXbItiIVYcW961FdaO/dMRYxXTuFAnqF8helisuaFMkB1kHQatqtp
oPh3w00pyvKaOiMR0dI/kTgM71Iz3Xbks7chftzAOMuVbfv5IYtTc6qWOHkLf+UduzoszJbZdTSW
M9MEj+S1Kg6kBctpveCAmtv+qmQdbWf5TNm62qJ8e4VxFRxMxbszyfluGdzhlA/tsasqehC+eiQm
yRNt1IqngBJUf2sA439rJbMOZOAEwReymX1+0EGUHfjP3a9UEIhsLr/imxxCmhM1/uCqdWOn2zpR
2WwXTutYaKgIn3WdVcmV+hUExdC8W8nWUP5skh8cLJb3QUXsWe6lyxQpWWIT03s0lG9jVnITBxQV
FD1ud6lB22fNTe2pYh8qn+BJrzgIL15NSfJXGBUTgpMcgsgQfBUBVxzZii08XIacpftNJml1ABgZ
fCxe2bMX1/OOomZ1R8pavsQkZs/BEHN7yrw0I/TlqMe4R7mZVxjGWyptm3kca45wnAUYjxu7qzzk
i6kac8ksZ8tz1ciGx2YVj7Wa7b4PHDbgtIbES1Cm4Jf0bfbkO3NY7JJ04tZqM3sC/0jmJppoac2C
Kmnh+vXD7BT1m2B/20iqyZfsNRCjdDDe/sL53VvBnBElZvNC/WU4QHDut5PjxdfpwhWsJ974hg07
uKWhFJ2XQsqnpXLV06Vi9Eh9R51l1rfn5VeUGFnEgKXeixgmifzHkV3tBcgvgecSNuWJ42qD+4n2
B6bO+UlG8muvq/wLAzvkk6dfWWURXt6WslvE1/VXkNmkFdsKvxGXFauWr3bs1jeRh5oplgZBXLl2
5fdFp/TexjDk+eB6GhJYp/rWeyfu2CEV6jr1z4OXODeiKdpzJvzxJs/QpsZzMQAhrNwdKe+LiROC
5osdgvoYZUhwSALx/aEks03KiQxmDgGd8vDvQe1Sk1x5J/ACASTcOs5CAKv6FegmvUSNCQsA2Ta+
9Z7fWOqd9bAe01+BcPdXOLykGhhvO67KP4fZcrnZcpqm9ha6ob2e3dAfD6XX5MumXaUjrgGdITVE
7IU94lf0nH6aRrqQpGW1H0TXPC9Dv56KaCChSsj/kHRekB00hZS7ZcL97TVMSGzYf1mZZq+V921O
jH3qgnGnw9o7RHMn7wI5cPwnTEOJ/VcWHrmw+TQ5HY0Bei+S3HAmul3hBuMZk9fRxrXj7m0z24+w
umTqiclS1gW9+NLlkmNsdqmtS0J0k+8eo7p9Ht3UbgrNDMJi7rKLfmiMnpqBtiWh0p1Zq5e0C75G
3fvKCNitndpTyNAEZiee8J2d/WvWxi2V7fxsAR+reaSlsFIBps97DKmHUtnLzlMQ601SxDdLRvdZ
J4o773DNC94oomM7zThUJ9vlkLlLfdDrZLdDjSENheEmqP1NlFUPyqnoYSA7WKy5S5r6MMwry+Qw
e6dxkE8zNgtiN/jPmOREK9chB+mzL2UEXzXXbBWpQkVCKFFQqziF1PyT0qAdbYYDuVf+nH+ihjI3
reQrSRzMd5j0NUzATU57mWmJp73HfNRzwC1wn5n53nXAKoSYPLAwYpDLybpOzV3qDndjHCAuGfqf
EZTylZsERkGTPZKL2nbjcCVVdluMKtxd+JNTaLZtM+enbnGDBxTf16IYxl0sGzJUxTcvDO/VIqlQ
6jt8aC28+eCnlxFcGC56+5xM+GO5uLdNOX8vkm7aNqykFEk0ou/gWDbIZdqQzG5I8h+8pri4XzCq
xRU3XmL76XV6GTPh5k5wqDAB2bjB3CaRwejWerQwqqnZeXFbHErKfslKDrpkedvaxANcR+k9d27z
KnssPaovXccJNqYfvUk50G+TxC23ssZeV5b9G+/PaRkNaU7vzYtMY7a+3wbXHUvIkRNfzJ5C9ymb
5/Q2nLrpjS8CFHVRMVXUjzyhqz/T37B6mjFlqQs5Rsx8FYsw4au8ePfcX5kJzvyFrg9lWmZdml9z
L0Eu3Dufgw01X4H+vKwz0hQV4wliiN+dppT7S31iQ4v76+AP3s/L+rUd3DL/HtOB6c55w+QGL51z
2IPJyD7fxjTGZgqLk0bS4k9c7KZWav8+KBZsgkwGm2eGp6KFw92gS+aWIhavc1/VaXJDjygtt4ka
3Z8D6+nmf9vSndMQlMDJMBlUfJGyGg+xam3z+V8nUeRfh+vIv4SRoqaoqHzSe3P/zgdkmC7qatck
J89G5rHwC/s0iZbLk8t1Yt7NYeUG+OBH3vF0GKhBtyQAoCHaKP5SDTWJcK/yHSTKRYGVwFdqeiKp
2DCeMlHH2DA6irOzA1Oa7UfClWgfoyodSCLM7Y2H1/xLtfjUlQZvJB0CO1vsGz79P0YI/38w7X/J
Cxrjvw+mPb8zxfyPT2n1ndntf7xXP/5hzcc/jt1H9f4jrT76vwxuX/5Xv8fVHC1+E0LxZJD9Zjbw
F3rq97za5Y98hq8lA7OaWpiKmJ38I7AmvN88JoS5LdJMx33Fn/yRVxPyN8ayQ54xj94Mc3Ti38mr
Sf5Hf8qOKcaffKJThJd8L/TJjv1tcDJmMCF01j5HLlRp4vplRZhcYxiuqej3sE+yPpcMK3rep2yJ
KphoDHQ9jLboX1162BBAaK/5tYwPvqL0dKS5mH3OSqQb1YxZvknZTrbCkXj4LmXLcvKG54XO8rIf
gouPtJf/w5S3/Osg5q9X5Elel6siQY3evbziP008p5ETBD6V292UkhZPlrB88CmWbLLMM1u10JmP
+z54IcDv79gOi1uv6/3HSzz2uBYNgzrk6YigiIeMyMe5yGq5HYx4zdlV9/HaLydaJ/3pT4/Sf5Hg
+2ts8Nfv7Pv61+S0YoT07+jVkMKMIoxNCMkry4Od1nmfTOWnaa04BJctV524n7b/+mf+bUz99x/K
rLQnBBOrWvxSuP3pjeJDirw6JK4ejZl8zbPlUzNZTFyDjChU+/dS08vIPOp0PoNGBxx+0f8wNSv+
umb+/isgSSfQyUPIVMXfPqugbeiNjPwK/8HdmSxHbqRd9lXqBSBzAA7AsQ0EYuQ8JckNjEySmEfH
/PR9olpmf6m6/5ZV77o32qSkDAYBH75777lNReGMayOzLdKsXmdm9wGOee9a6EudL9TwPcM9I8wX
aw78BRXLdZEBGcYhEDX5b/z65C5sQ/zNl/TPHpT/chf+8xO6nEDJppJivgTb//o0rV7FVbfy+JLs
l3S8ZiATYLTYjERIx+piREYcym5xVwSks5gIuleF/XVJZWaIrjlKO/3DRlzu8dPRTqm2todd0H9b
FAAC+auZCcFpY5f6j90g/yZ5/b/5crlJcDqyiEQL698/OvGRqiqxVW21URO3nLtyW1deEiCRUGFv
rM3xbx6o/3UtudhepVKeY5kOCbe/flfKGaU/+ObFgcPgeVLFWSwMp2oUUZTsPLq2BvuTY623EUXN
uDNn+O2hDKImkidW2nU5X4//GVfw8hvkU5GxcBx8voRR/g0NMPiKoczAp/I7Ds+rTKyABubuwBqL
VGWgN/7za/iPdsj/oyn7r/bt8bu7zH7/gXtb/2M3VF8fPRiQ/xeM3A7Inv9+v3xJv/vqo/zLtnj5
L/7ntsjKDH/EU8KXktf+X8AkprD+AOLAbqhc21Lmpbnmz03RYlNkvzJ9/NoCos7lif5zV1R/OK4F
1IDkvQfShG3zP9oVhYkh/F/2RY/poOs4F0gCezemoH8vTfOGMtERccBDUyTxTAchiun6XDd21lzr
cXGm22HGEPwyNXq2b8qWVk2JxyBPBGoLSmpnbtw+9qj85izun1Gsu69GybW8H1eKxE8RZrDl3SNa
Ytz4amq9bRJ1GWUJvhX31dU42b5pgmsv6k+RZlRSt0s6C/LETAS3lSMaPKhNN5ehyNYoPilVNXcq
GktikdqY9oglnUl0u5g/W0Ibj45Lvw9hstGYfoYUF3xIRLdEdPPQ3G77HmwKEWBXRuid/KivZt14
43NjQ5cmcpqWmpIbDIPqhNLrI3AUXLY4C5hLqZ8ExQvNsfMlAUqOuu1LS97EOdR2uroMJMaoId3p
6fyYJG5Nl/k4JY8YnqroOBLJSvfeZCm0bHUJOCI54lTKohE7E3cGjuz7CKvZ/DmYsUcYrGxXslQz
xhpS81BTQpLa0tjNNdWKcrQmhQZiq3Hv9Z2oQ0FwwwmWahZFEMU5q+C0iFU+jJbbmCG5oOFtmEzq
fCLTbW10Kp+DNt5f6irxbBtLQC/42GzLpEtiDgH9RePNZEeTcaUo0KzIqTO8jiafr3oks48o0yXJ
Vc/WijJB9Ukc1GRMmHjVi0EHWdaNRn0q3WLA01x70xDWyqPNqiGDQz9oGjlM7QrDXAJVAj7bKAZ7
lwFqX/e/jHptvvPCzOLTJTfOBbWMMazowdLRPrMXUzdBRHn1V61Nke1MM/ejreURyeOCV8tsx7R9
mo8r/04UonkuJTFafJrBWMWSVls/bqeABr/kIx7H5TJVs9aPOSklrcpN7iQv9dyl+BXXOXlJl9ZT
JHQBRuyEG63lOVmc7qodZe68aZrRPk1uNfmRa+slY5WUWfIumd/wzJLnB2po6iylejQa6l03u/Vj
opMBJqTfzNVXK2NTf2dVXdZHxoPxujMNbGynCnOsPKnWEGQ7PYfJSgKQfWN1UmTEs6TRhz5LxG+n
WGvmRK05ew53J+JA9NAJOb3ISUbqTOAfF5zw/fUjsseVnLvVJuaeAVRkn+0KBXmHRR7n45iqyrxa
13hablFtxLLh09Xjc5YQhmecC/9gMbb4Ecf6nsAxxvzEL9EXrVRy7iSEZK4H2yKyKDYcjb3V2biY
/Xy1qb04g/OT1Il7CQgjgV/ZaHhoEe54UeeLMTFatsOirJ+wbII83Oh+IYZepKo3SxoF5Fyeqo75
ZN7WWj1F0om5wpvpynqQz7EecPmxRW/twkiaoGoXxMuLh7Y+Y9BWj3k2DFaw5C2Fp+Xa1JiBZxgf
j4jU8qNaC4yKvV5RFexeDM4jTnlRvSzYxK8p+HLWY7kazXQc07U5+F4Ev6RYkeX2gzAKps8RkTwQ
2Xx9NhLb4HRfSOyUSrvzIkCduBNZB0wCZRzIbujN7Zr3ZXTF6SSmCVi6eXli6kAijIUXlkBmO6UX
UKmIm9cu7FjsotqqL9bvMcsugbEFtyfGWUrJRNH5+2ytDfdpaN2l26zD2Jco/7NdbBXUvKd1jNSK
Sb0u5cmyy2LaxqpZABmISdKX1WYdLcVqoRLZpf+DgmErqfMDvhT7u0VUYxS61v05EqLhsFmukPfT
NOr13rcFFjmPMygeF6NkokaIEeobtbT9uhuLxU/ObmFiQokdyllDw1ztj8Rt+RXJzl8KAId4+4Pa
8pt3m/gii1C1Vh9+Vy2cDwEuZPcLORPQ9QsQbGJ+Xv9c4Dukwwvyi+lF1w5nYgyxlki4ksG0VRml
9LnlP5cQP7G5xECZ6JkDfgFfoR8fhqQ5xnj4TzkeIHdqkeG7VeO5rUPFPH7XtVVIFfOLKQbjShkR
AnVJuerofpnIZLeWU8HnS2h0VZhSX9vZyxFcU4PlGPdMkpN4dBxg6bCiXzgI+9tsZdYYRlV1aW5D
S/rJwKlumWq9L9X6aqv+4Dk4qjcpyYLHDIPAJrGnBUdcXYSIjBvPce/TqnrDuoCROgNiioGOUmHD
/iIs7P7EwrteGMfGhTtcyaH3yegvMEDadtwY9A5HM79gY05fmdLgNMJfH8AOifeV5zx6Le3PFRAT
Odr7OVfRJvf1r9Ydb2JvCNGX3a1HztVwovmAIcYKEwq6gkHFW7bz/AR7aq85IhyAV+CHqmyxMS6G
xE5hvYqnOyv1CsqUhysMgAxU1776GeqKf0F2ewpT3TCBlvNe10b6XbYMWQ0ei2CF/54u1m8yxWfo
EdbdOLTa5CS/AqEvUdDsaDkaZeNQmOyEa0+G0xziaOsrjZIUsWu0ieYGVZ5NKDBbB9Gd+bBdBQNz
suOKte0cK2E0CIdzgyVDY1q0FnnWIHgKRH6NWaJ1iPhW/LIFhIuxlVsqcE9obuS83XXcw/Q4YRXe
ksrHsdgve3vWxvXsrdlhXPKtHvnbyCqca1Jrx3Iw1oc2Qxsau0ijP9fhnBEkHhDZN1rL82Kv80tT
GjiZbbHi0WRtqugoOKqI4VnGuQt7xxiTkOnyn8jp0lCx4BP2m97k5NVXcTQ6z9SpR8fGxJA35pdM
PGiSb3ck8YxtfG5eyYxUX24F8gthWY2hsVqPvrn2+1EwOpZ4+n7xBaefulnLLd46LESV9eBMeOCK
cjIRpbpzaeBV5kVnQ4a8DOoC88aMwjrHfX6q4v4M8cXZxGOcH0WT0H6MnvgRTTXt1Q4filq6Vtjf
iOBOIGqzwu/YFudVkkVx6i47I8yTvFaaTiyV7GrSdgGuznSHMEZ8ZtXfWBeBB5l4hFiGfIw7iyb0
EeHqBXXVYopCwnPmTbyk16Kz39IBWgGedovRvukdZcuKRpbMmu9bYnw8jumMbzdZjws2T5zDUD5C
XM2S3wkzYx2tH73ve+8FBmxj7trNqiw2Im9ukNRwTuIZeFGjBByWfeJlIFkbcb9tu/lWJ6I+DZ1/
nBOuyqgI9XbKKRB3klsQQs025ubsc332nyEKpAdM8poyb/gjyFb+5S74MxYu6AU7ae/n2I1R1ttb
HzNbqAoUY1suV7zKSAYIDap7q5Q5bASiDbW4mJoczgabmNKlYDbmn0Y5J9bCE7tzTJKiHrZakiTw
nNNKF/q42tEhrqGgRDWQn6g7xXK8cVK3ewd3Ib+QtT4msaz7GXuiKuyD76brluBMWAPPem+gCm4A
n2EYduH2WLOktqEgPWR4EZ2fo9nyAXMrUNi5WS+i47oM3Y6mBx1wQKapJs8J5lg+VZG2fV0B/gly
RUN2UWG9KsVH3xpPRh0bR3toPzjzqVdLFuNZZutdXnT2lRM793qhxFJwOvX8yj1MHouslXl6LxiU
Mcbzl9CMG6WvJZ3FV8Pg3UJYSukIKPHbCXdw7mu0XNJ+qWQPavTW89qSVzrdtJB3n+Iak2tQCR1v
mXvfNusc710G+Ad2gXzbt9HBbJodI2cKpXGv/iptnHTgRIIyH7unGC3jS0TFsM0Rrs669UcSYvyY
b1HvIN/rt6nQZ9DUDd99Op+EjOwwisY5XAs4B6U1qpxa9WQ6GFgnsKdLK/6l8+iZ/fQh7TC49Ctg
BE6Z7swRrwVrcfFsG07eITjpog5svNFbNsljrctX1id1WppyoGZu/qkdcTAHAh8R0Y7HJTbsJ1xB
5tFNCTpsVGq5624QapvNun2uiehhF8nUrZ3N/rWyE/8DmIl/G+Mro/vcNTRBFqiQ4Yj6fDdLYdyM
COhb3xd3eHs7VjUp7rHvv8qsVBt+tNDF87yzFOc9C639sEQWls9OnTnifZJ9BiVLlM06xJl9N0zr
bWtET7kvX/yueIxTP/qFxDlNe58i1t8sXyRbjHbnZhgWl0jCZupYd645xRTI7zSTzob5kqcx5xuO
zk/Q9KIf1gIyjVMhvpdmfByjdDctFnakWGe8hgMhxN2IjNhm5lc12gfX7t+90rPflGBVzeXgAUca
xqsmETxRVdK2t6UUJicOtYR5OqMXAgB4b1dCGniCfKxGKjnGs4p/9wvTOtJG8WFYp99RLMtzG130
HJsz4/uAK3YrZP8ICo9uV+KVeAmqh8Vt7jNs59ykcIfSyLRxoBJxh6NOtYX15Omnqu2v7Hi8zfDy
cw5r9HPKsOo2Nz1jW8f2Y4l5eTPoMbAurZT8cGKf++mT75qcOhpTYZATWaizCrZLnXsMpXJIQntR
6F02oHiuhuKobbV7t8WVHbeXV33uP/s8fSITYoS4AK4di/Ow8lTy3Y0u5jhdgVG4CFeLmy9EZNJo
/j0vjhcmDDS55UeSB2BKi89cm80rAA1uZaWgl6ecPuMho/rWgjAZEIEo9mOEAamg540LHJQrtrk5
ux36nr1kjKZN6vb1dS/R7Xvdv80chfapZ78ySt6lgzuSa/EEeUIzAbkM2cwy3/0yb7atQnWizQiz
DbwrUbxBwuavV5sxyu6hVNylFcxSJLtXpxjJkovAcapt1pVPbk8GFZeRv6lnLrcebT8tiZ7T0rPw
F0te7WH4zafUnKlT5yb9OLWj3XNcVx1ackxTo0tkmm63iftaPrXTpvHXs2CEiK1oZhRdVLexQ8ej
ax6donX6bTXrI5CbFt+Q+hwrXT5iQ+Bj5xJgTa/PJrCl1ct/4cEISUC8kH/90dxvN1ivcCvG4uQ6
McTyHOJPmZlVMGtcg57pI7vxybIJ90bopd5I/TvvM9HOWi/XGCaOFxPzW6ln3PgIt07U34matZ1+
ioPEK/9gaAevCtAnHkedpHsjUbQUE7MN2j5ZfyK4dzt+fSeqS90gb+EupdZCgYaNCcFF5L/SzlS+
yrLfl/3EkmrZt4trHEj14yHRFB/yJe6QYbj9X26CrQnoL3BTMV/jxkhu2o5Rg1OZh7irglqObzpd
u5NdZMLZFM14atOu3ja+23hbc3Yhg5AX/m3n8WlIkt+p4PQ2xuxL3twl0NNAKZyjhgQcyJBN6plR
AE2OgwQcz63waAXP9eLc5n3b/PaNHJtvn04fNbnxs1SEcyW/62jjxZjAAoZs5Q5iRoIN0nWGc7mw
E7PT3yyJRt2QqsBt1/n5niFXdixnPR0rmWhMcWR3JegOcohc+3Ho5ud2sOrflqyvMnfhag8OYQtt
hXLouN9GDK9uyphbUzqjnGbAVj8j/E1Mvgb3NeWoipvTm04zbu4rknTXXdYV7y7LDvbf6ibGcYxd
wRC/B57bA2vQyxgX+tuSSxRCkRkC36DevtPu/FrYy74uZtgnytEvRPi45i+U2WUd2YPep1CGWeC+
XQjOuInw7q2Ug5ML8XALSKW8YoJI/fzEPwoLL7XwcLuQLH/nRX8tmvinyeq3iK0PBjsm+6eqy1mm
hNxhl3nw0mY5cbVlRYw/PTxKd3Nl5mEvyiNt7dxML/WSRhqUXfSTlojoZt9A34uL9Xai3p1kphdf
kXVYaPTO4xUfHRkQcs7yiXmevx11dCUzmezwvgyB4eC0bGWHFd5tnjsSsHtQV/6WcrX4EfQXonZr
53OCYcJyNqMVGVto33AWRVJrb1vh4TI2pWPF56m3VrpW6/qX3Y3WXc2UI8Q+e2UyILpSyapPDnaj
kMRGFxZ+Ue8gGHY3s9NbN4vsgIBhuEEeImKYUuE2d4t3ij3vexBFthtabmjWmGPEgrkeR8t9oeAW
gH5X26nDh93hEITsx68YlgvEJF9CWWA8DRgmM1Ye74UjuB41ePImjuVxRuV7SODgP1iJF0mMMDYe
h3xpSITbRrZrlgaZcC3cuT9gGqOCekkPssl6iiksZpDsnVZ9rBT5ijlPKh3E9OHuZKy2pLyWbJfF
kXrPo7o9xB7RxJmsGC73XASeyn4t7vQbErB4quSUa4prZ5pqiWQ7oVvm2Y1jre9JbjxU+SJfy5xS
TA6Iz67VGiEOnPQu7iNuSxDfIpekLuwdCUTpvY9B8w0dIq+Vu+3GBvgzesNRTh2Hbl4NgNjOFFoc
PiPiZpjAYXe4G39of2wOELdGng83nGnlnVEl3ZNqyu8Uqz6jMW+mVR2407FNq/WmnkynCmjF40az
ukelreGh7qcmAJWjGPmAbmp856evC8RfwlDVXH26o3ygeKm4AaVzU3fJfOSSFiMQOSxyc+18x3Ja
DzouckKb4pyCxmPSbO+KFRMRl7Sj4rfZ1lUcouFnT4OXVd2GhHMit6Pnnfoqd1Sw+nN657mYUzY2
MYeDrZfK2TitHL48V0dWwOXHBZjG2MC1eCSP3pDl96OagW0RZ8SElZr+HNSZkU2bdanLO/rzQHik
Q2X9pBA93tgsChvxq8U+o8rx6FQaUitv8W716oLwq5mCQWmdEEYlsSbLSrcYdfNkuxCu4rWyi7g+
dLXJUtJGvAubXHMVCSyHK4TdJMW2gogwByU4EsXWOTX3s6STPqmYoOY1mc9USKa9fdEYYTenbEx5
U3IyjTKLtkiTyJesu5EML3bvTe4tpROa7eA+lVYG8DBxF0KhdZqOqIO5Q2okJoI174ohixH89QvA
sfac2sZvVc4OcT2ZG8HYGTzSnKiMO5wpUgZJM9uPcRmLF5C3w7dlmum4sSLd8YYkI1mxWjvdq9WI
CgtzAaYPnud6Ob2bPKUsetlTXjvuOecCwfFDrPeuqdIVT1LCESlueZi8yIpeXbHcGJaE5uqmzY6G
rmGLusKeVPuZwrZ1cSoo1tiwYuJWb/Ski3GrrUQcKYnmKCk8fQMMfltFonkdLbWkWMIEE7C0iPNq
y+yeLpZlzh7yaGCWNbbjDsTYWeKPfue64R/qVpQ3VHndKHaP0B8b69zVPIkiF09lq677Ij0b+LV5
Ekt6GtoHkgg65A0nP1pJ+bwu1cI/yv5gUEuJxwsqi0NncsM0OXYH4ysT9a/M0aDDDYavnJ9/X45K
ePJQFkBNtjP5Tc/SOIDGPDY3OawQglwrGddllkmYcPU55Labt1A3moM14yK0mNJQCFerq9YmEnEB
AlErCMstrHz/aEwG5woVK/9X6vtv3Ryf2qZrDxcWAm8ElbNJYQE5HZgIws0kZAIl0mfEBf6Nk4GJ
fRMvK9jk/GYtdQir7mRV9riFdJIEugefIHvOn5m/XLsR+kfUPGpoGZepZbWDGNEdiOA9JrN4lZoZ
6WhyuC9RtHijZHqPIfWpzfLuQZpW+pZ4KWMMdy1g+VPI5Dd5xLdcRfGdIYAd4YmvuqeoXz2MzqsP
S6EFBoL1MluNBzk6cG2LKTna3dTfyy6fuQ8U7sjz1SzACqH77GzsfPTD5EdM+nnYOehCgDAWtfEI
WR5a1SC6LGbBNBlg8PSVCxfrgoA+vWwINIyMAHDHVwxqKivf4De3vZD1R4+YaR31bi2R/mVkvYb3
nC7qWo44YtigIYQYuFi9zSScdMfIj7/E6/wdelcmAhg/ALPBHUM5bwpr6yTrxJXeqs70eFbM/lyL
n8FhxFsR0GJZDty+isedQ4NdBGyt2jfK6wEIKPN9gARhbWZEspfEltZrQ1/FtTWylW4F49eD7kEM
b/qK+DgpqPRZx9jNg0zP4sPR0+/ByLLN4HdscIzVDK6CpS77T6DG7DzuZMt1z9an+sDmUHerMooD
wxbwTbg0Kg1wUANdnG2sRZtx6sy7ItdRcrT6NQt0ysk8VfWRb07fd2Kaf2X4V2LOtTolTd1Yu6xr
ODO2pEHPruUzKLUNp/rE2Tzc8SnTiUEsS/2m8sDAgYXLQaN7+G5NudoBY8DtYLnTedEMOfFlJzZR
N9/HbphZyTZJV8gTdpetB5f/V06T9pqGc5t8co87DW5+QQppHPg5N4UhLJl+Y3yEgQ2zp6q2hiWA
OfWJdSCbV99OjiRMXTBJChJgr2IzLqPxGplRfr30sIXmzPOu/XxudxwJre+B7fjM4xHAujSvGjUo
dbEf3/TdQJJATMOTZ0C6VqYCq2XmTAfThRTcLPUzA+WyYF+1xJkFGCsKeQ56ySJY3Gs2bNbe6x8N
o42+YpET+eq7wri8ztC8ob4L/n+0syzG2RhM8tucI9WnIMoQnVzbjYwSDmDTN6FRFaMOcCbm62mc
p/GumzVylQ9EfCOyYg7TfKrvJdOMzyTvjrEq+ZaZfW2cZHQe4qhyrhM3PUKV9e61509BMeFl9JGK
aFPTJlzftnb4LLMhJGQRJ0zAOQXd4ixfFYhNZ0d33HyVocFTk1AmU5DAeHouqjL/hOjY+bBw6x5X
pfNcMCrie6ofBeyO09Cv+8jzLtb5hr2AbIqBeDXa+kE5gIMEsvQNE3NsKBaNYkb2C3iA2C0SyMVG
NB0lfrzjYbKgfvoe0HCPw0HIBfqVhI5PxNsej3kyIXuIMg3NooQM1oz0KBhtR7dqXannvJke8mqx
yEF16U1eiassE1sHxljoaueoTJwA43yXGzplxBqru2jWv5SXievcSkjbVvJLINFtSr1431Ntvam5
6tmQug9/mZ7g/r+aTlaH9Epy1dI1E1+jNIljSemzobVyT3JTbDBwRRvBVhUWXH/DpnCATE2ZwTDE
udCcfThTrPyPsDuMcG3zlZtO3udXSOFvpuROBUrppS4Z+6/9at3gM022XatltwGDzhF5MfuW9D+j
b3IeizSasFvrC6a6VCmDvqy9BZH2lunKOWLzGAmHkP9nBtwMuAXLlj0oYPbL9K+eTQaFfSY0hxLX
fjbW6lzb+lzHEEiAvYFDY96rH7gYIntO1WA/Dx0EGkZQP3RLa/sa9zvDakMIg/+znWXvdWstDDgJ
+mQqJgi5So7bWRS5p75dvF+SV+xgGnEFCzYyGyzets3IqHeI2Uzm6uG9rvP5wolliufxtnG65ITR
ddNjZgqF7NUTgAe6/2h1JTfEZOBBiyqmUqiX/YupjIyYqa5sfoamPhrGgNucKj5r6gY2Fo42bCb2
ay99LrMLQw/leAtHI+O1w733ksQGa5dg5uWCwADMZmfGFCwLA8zOdcI8JvHNUhajIlGnEKwQpi+5
2Q0g5eyOoUfOeckKYyguI2t84Gajs+PwTjBlYO9FpL910ibaQl3stmk0WtvOnqkQTdN3BR5vZw2x
AzZAsQ74HWuSI6Nf7DLObVmuLebAKH6zZ6t7tV1m557hboBrOAHXKnENcct6mOLSvwbDKphHetWD
tpx+x/dgHtfOiV6h0MynejQ9NIPosYysH2umAc+Qh8EbGSpFVvmDmKfVZhr0dJWSk7x3ue8iTkko
fmax3mDBuOqaKNqmviqOUPE3PAVQkkU+LHwRw7BboSHezmrM0m0LfoNXSUT1s7TslPBP7t6Ow/BS
WDJ/FAD5wGnMY8mfcKFcNkkiI3nfDk13BayFu5rC1j0Sp4qVvXOcfvS2unYxK6RmW3jhwuWqQDCk
9yFgrIHbDEgZ3psuXvvHgeGJSbZ9zm8cAXV+U03gXDa6rsGZdqNmAyCX5bR3S1PE1lVUyV4+cdVr
YgZSs2chZGUDVTbwEA02gcoun9poMTGnFH3PAujS5LGfSRLC8MezGYxCYTRUUzNNjMlnZgIRKW1F
xYK5ftpOj6XfXQV6dbVi4mFyoCcHty5FAWd0TyruWWfcc5OaxMnWwiKiIVenJTrD6xemnUvF7Dp7
xk2DFanYSiJCMFpsHYMyiPPymYqPFJBZreyb0SHSYCyCYeKkfCgUdtK9UETEgBi2Ur6do4HwQ9xh
EQCNa781blOVV34ciaP25oiyDRrBcEfhq/iFrK/lXkXD8h3bk33b0iRVBHmZcrZo5LC2dyNJsGND
BJ+4yiJAcGQAr5srYfZderDhL3PbHYz2s8KGNpPAhh9MOYWBw0g1uEIwv4A5gO0PPCDshMkG13GY
/0w9zEtw5EvcOjbB22PD8AEuVjyMOA8QwjDrIIX5Gy6uFBToccYrpRrPfzUngplMFtG+twin9avu
8uGqV9C62IDKFa8AG0S0M6x6mDZwOtq3vLV415Z8+uJTtMwnWWMuSppftUH8z6yyGoD8syrXst2a
MuLQDaJcpzADMTIBK+MOeZmJml8mho321Km1HvmA/Ko3DUEigpXx5Jb7JVdzfOap5rKNjZTbVmK2
6qYpkzY7dKZnsZAoZdAcInAQhW1pclKKM1KPYVNZi3OfFR2Ha4cxwQ9FP/NTPNhgqjldk1Wqp7a9
XqzaKg5NO6UPg21X6kDZheY22lndskH47X+zwvVXoLPxAngiSkhFxF6DPF6SP5QmMu9mBATx09rC
kh+CRGnKYjy7066duJwFhUW/0hEnHAnJgmZiqiiLugiGbHbTwJ+5wM7czV99L7YSVsVycmExE0jb
EIWaG76kwQZaQCYSooLoMm5J5uD4NxN2uyucdbV/4LvHPLTCYdN79BXSUxZlSQka4GAVH8y6khwV
tDL7h2WSvR9yUR8RUOsySR4jcyY9uY5d6fyucpbdBz2lTERx8iRN99H6VmoxgIyMBJVArtU98VBW
aCgXytz1Jh09odMNSxdEzoTi5hjw5Al19iK9/ReH5t/a0D2+Rpt4LoEEG7ezMP+9KlEmsqT7o16O
zjk9sfhH/xfW2P9fqcYYSP97M+xzlfbfX/+gMCP+qv/qiZX8h396Yv/wSBE5YNiEMKnZM3G+/pkU
UX+4ksM7UjspZhdnNUbaP02xrvhDuabl0e5m+za1fP9lipU+f8T7comRwOfz/qO2Psv+iyPWQW28
UH2VZwH5vQRP/o3vi3SNqJeWZbDLHsvrZnMTHM735+2Pvz38XY+mJS7tn/9iu+cvky7WW8En56vg
h+PP/yWbgCcsWc3BxKxueYA5IPx0nkKa5M3YVCTGDFatwj8zfdLU4YBDeDHLlm4Ho5FHLi5eekMT
gfqJ8Hz+oO7UJyPFQ0DS29vNpZc+qXhqQgo8iu5xXdd571UtIXdDuWeENflaTW23r/2GBd3pOVgE
tbOId7wS6TtYMDZWxlPuL7u/XLuVxL8DFXFux23LXr9gMVA4iVxagB7pzxn829yHUcYgNmP2uHoz
8lGMr3Q8+nHpgmzIM0T9QRnVtu6tsaN/flmHHaR9/7upMcwdADDENaK4cWHgLRR17pEDMi/gUGTR
LoZ7p4Lt1DbtLkYscI6GJ0f1YPkJmmyE8DYf2R086llAlOYntIaCr49c+3YqQdVUJTvyMybCVG8B
3caYnNyFv8Kfy7ekXmkZa9Vl3jcpYzxU2C+4VaslYuBmQAIrm2W8plUR4ApybHFJd6OK7EuocLTg
YIcFxR57XNvATgYmGRiajsGaWTtnlJB2/UIuXz0mpgiFyl2cPQMwr7sDKmD2x4UuJECi4B1hlRlL
8VgD7L21SE9zKa/q/NpaQGhxv4RmDVzHR0NxU1m9jTbn2VPnwzsIlnU1d1ovNp7U0lX3BZQO/BdJ
xgd2NMXpciWiBcNUTAw8WJBvPUwww9OKmomFwQfgGV6uffrY44P8FOaw7NmhuDg6hG0BzXeZN53R
kdRbImMvD7IonvaMEhG24Y3bz6vZkUPNWFnvx6mxAT1zcX8iSo9FnGNc9XtqnOlrxA74WiMgXUuv
SA+QoLzzYOQlt7OYGfYWPKMqN4lwV3hDjYELQJcP/jy20FCW1Nva7NZngGQg1NLCsx6boux2Ebee
NeyX2uFyO8X5S2127R1zygKWlw9MVGWjgtPGZp5xBByjD6dM5991a2gVYCVb90ONgZnjZlcyuZt9
tw2HzIMuySEgCpSxkABYSbq7mfE/SDuPJblxaNv+0GMEQM9pJtNVZbksI5UmjJKjdwBJkPz6u7Lv
4LbUHa3Bm2jQ0RKTDjw4Z++1nbdejlBniFVsf6jE09d2bkCURtailESIG3ykGZOLrSOT9iknQOOg
Qg9aicyC4KFHV7cg2BJsOqc8ku2G9JcghRmHSBFNUFJ8hJa0x0NWWA2hbLO5u5LIHwFxN2YPW2xm
syrz5i7UZEQwdtYjnlZUmcRwtB5ywbmEZIzb1vrqL7LE2k6TrvuDWehX/0uAk4FVFqUOTgRY8753
XUH/tmjBMRtQLPhMva+5deLoq/QPPrF/PQIfZ1pynuuSqfjrEbRm6zICldiwg1FrcBRp8f95hN8W
3qgbDVxjjsA+Ep/AMRj+5HX713NwKSR5rbAmeb85qmjrAm61PEpZID2ee0R1+4dz+M0CiJ0MHu3V
jitxXHoUNL99qlKiawBWIYZAN+zOd9nYiedV1+EnMqdBCwjVdw1nRjwf467mrnHzZGd3QXUnUVPh
AXd04e/7eaw/sV1zg61O0X+xFacjdOxngI+HxGPofqa9QHoo+N/O/sOj9Kt3izPg6ZFREOBhDN0w
Cq7fx789Sj3dht7vEapEqzyL4TvUlBuXYL7WuH840vWG/t+X9n+PRJAOY3I3oFD4HZ9vuRKpHp6D
jb10LwkqtdspWJ8a9iTx3yqefyku//1AeOh817Mdbvyvp7QCy0CAB1LBHfGB5mrrmPYtj8zn/z7M
P69cYGP6cgMZcO//8RLOftWGC2gZGuVsPSeBP68J32d0cQDx/3Cs66P667ULnFBSNfNHRP312wuf
B+VABCQ7xTFkZInFogBC1q0MWm6zYP/f5/VbHvv1RgWclMD3wwRAir+8lH97JIBfaDecgSXPNbIw
/004Md+IyKIVHn4E00XhAqpxEvwpwJ5u+q+v7F+HDjnBAGIq5Dbv96fRuJ1KcWg6mx6x10sgJwIs
FxVVxCOGI4wyE83Otl2q4Dt4ouoGA9N6cWCd7wY4TS4ad3DzRz70OZAf12csyeYeumdLx4wY0dH6
3JkaYZPXXYkGfBJvCzl2r0tk87R4YwHdfsnlO+bb6EtCEiP40bDuAed5fZLHEjsNvb4akNUud3yz
xG7akZZUEM98Lrp1OLUh1d2m9830tepM4+/ZBppXvwvnYKug19MP1eEFZb7Rl3QIXHTLvbvON/SI
hHObdkZ8HWB9MaZI9DWXLSHXy/jWeiO6AH/LlVt5ccb0B98HBMqzaJBvpnPEkDZdho6Qad+Wz0bD
bLkdQ6gkN9Gc9s9kJaj2NHee2i+dpb/nSzo8ek3Wnmo7a451kFY7d6glIo0CTn6suwkACS1A585x
gcfwDY46gRUmbBkKTK3lxvR8AoEZSnZfEeOTzrqOcBzjYSnrGd1mr+Musfv6DtzM9JGEY3sLn8CJ
Ue2Jp8jB1y0V6al4f/0z5pxsa02UU7BgxqKIHU+0D3bUTvV+YoI8PqdzFYDP6onU2filbuc7benU
3DLFmkB3yETPPhOjoRwPDF4hmtRlECyxU7TmuWuClKFgHpbvYMbADmKzIJU0Ie1WOU8UhtGzQUzo
HGSakL6ZAcDFIcpj5wRvli8TxmRRDzshGVMs5mVjbriZ9l73YItnbHA3Y5sudDNUOuNO74rmxfDW
7Ky+9Od9g3vcPY8RqT0bG3WHdybvsjqsoW+9dTY9U0QPo95NfoFNi4gHlT1SPCDh0kUfoq70ic/F
w6lgEJHYpC0L9engqPxkd0nWXsYBzc9+ToAO39ZcyocoC/uTSSDSM/pdzPJS8uxcAadFD0wkI/mP
WgVhWxi9DG5e7UY7XQF3NP7VJmOWI9kmPMsoxdpwny4txjMqRLPXg4AZ3Bsw/wevn6Bi0sJCq/9g
SsSb3yb2+nKXzMlgkboVVebZJ57rQyPCxAY0J8EJlj/dhDlqK59gjMh7YYal8vMAi7DdRBjEPIDn
qkC8ORTdELujxlE28VU/uOzJAL6DPnTwi6vAOjUKHTF2D6k+oW1X7j63sR04CWTyxl0Ag9Lj2yN/
na5cfHv4sCv0RS4ahqO1GPU4i8infHa7n7Y07rEQtb3PCyi2hVLjR9gLs8PiRD7GPFfAYKR7DUzJ
855eWQ526shk1nrFr2nbdFRrJElFOmbfW7y/F6TE8H8t06yfEFgbxOtdtX5EWWG35H6JZh+YybvR
dse4eWbV3SN/Gj5jRQ8/YF6j0A+Q/hwQNA14MAp+h+XRIbNVX98w2JPWR6AzBySixv0yphbWwcYF
sxR39owYFNDgdVDFIjcdStDjZxeBNAr17KNWdXOWTbF+K3I/CQ+mJlRyx1YYBTOweWEIDrLhQdLX
zl9BU4G6rLWlDh5gJBVffbX5TlSi/mmGPkRb7ZjoMtEz8A8iYrRzywh8th8YlGtIcA4chrj01LCe
PTcnLA7r1yJQkjBZPlq5WmkX4gS5dt1Nf6dkUY1v9egZHEZITt0+j4e8A5fQ5AqhF0v0HlSlmLf5
bM8v/O4G1UtoPkQxT937cB2SjbXL0tEQKewztysYLjoF0aLHzKIYw8JSTIemlwZeBN30QxAU7Xe/
dRFEwnpTN3WvGHCMmCaJfoxyGLdCWxdkdHW6F2BPXtek9l6JyfB2S9F0N1EnszRuQaDHfTgsb2Hn
+AjLdC7urGWdx5deiatOEwvR42AVGVobJ/hqRrQljLEJRd37mNGdnWiz0HmtwiHfNnPa3VYqVcGx
HdxQ4qqRRu1KwLcRQbfr0pln9n7FelOBOUb3wEzMfQSfi8h8SHrT793cHvMnX/iYdOuROSR7QPmF
9qRs4AUhPHo01I/IEKvpiR3Y6h5lb+zkaJuU/upkp/cgvv1L0402bXa/WzARyAQ97iYfGFXt+mX2
0w9Q1566D9xxaVAxLHOISnmV6XE2/WK/DSUBDgcF1ucWoml6JAg5Su9g+TjpdRuu0NFa7XPdTWRK
NGbIq1v0Mt4Uh6KNHjGM2tFuton5uyEwEFq/G0RoMeWQXkEzidI9MA3wPTmiE7/aF7oig5Lm0Vre
4s9CrVXQv7gAC0JGgvnF9o98GxQkePqi94ou7iEXqfeppisLPpamg9kncoL+amT9KbXM+nllAQj2
qUv/VFtEzMSsttOpRwvMW+J7Gh0TbdJDKtT4OGBvDs51lwHVdqcllftSXz0r7RI5Fxc8I1d2NoeO
PJMPtKpKEMSQ5M9OqQVbAuaOfoE1FkgDTreFquKAIW3JN7IABnINMcRR5GUeK1iADvaQrWs+Y5gJ
nJMSk5TnMvLNgDmvTZqL29Ll3ZXjJJ7rDAHPQQMJzjZaqCi49+CoXSw2Kc3edCtSoCy7sExDKMjE
NPbHnjFT8bks08jckyFbbAPd9Pd9Z7nhOU+JFmcWUqnxtrXZRZF5W9AkGBgFLWx41XJl+AKLqzsU
awmZdzcTI/9tiyQAoPRQ1V8scH+8d1No6Olo7IE7oN1dtZFoGnZOPzbDV6QCclejWPBpVHXi6KLU
Ks91YgocG6FjQYtRhYSp0qcRcygr6hdaNtID7pskH+zksYRKRstvZpDklsyqisJ7X65FfavmK9Ir
hAnCoD8BbVgk2NA2alq9z2sk6EOEKRkWkxQ2iS+WKhEz6yb3TsCxyuZGl0Rxhj1oyB0cwjK9yASX
Z0yHj3lguJLRUFtNuo9wqFFBdctLqCEsPguPsVaeFzdh2uMmoDcTk8N27BHC3WfuWh7wcGcImKse
bLgPlZS3H3k1/FTu8DwfZ0HnrQo9tWIh8MNzKQE9/uyt6So61fTR+tw7QCe1Gr61ZTEQq0UY0BOD
hr7cMVAto+Poob3Joka81/3clSwkI5KKdVpua321XoV/SVLp5s6gM3ztVp8N/RPsE21tk1rcLvJs
DxqZJv7i6Sxg6NhoR1ybAdAYVV8LPq4UBlaUnprSZwLflsa/nSfjg8Fc60fSadrww5A3lb5FAgOW
rdeo4JPmB+8JtKh95nTrDiyHoZiwxDv59mG4pROtn2bHhoMOZMy/tWsJWR72ebuLIgOErC+y0N4T
eot+cMnW+dRhSRj3bYtX+sZdreRrbZcUg6iUrHe2UbDjXNTL1jOh4WFAzymHsc+1Xz6YxpeE4AZN
0n+ViCDz/RjUyPpElauaxLWMJQSpeYuENcqotWjjxi2BqTj18i7akUPDcJ+JG1GStnZeAGyxT6g7
sdwsNAlPlsxbmKJuYoVnvhjTtsoIU94Ebt//JG2TCprO5mYuyhMYnttxrK8TfsdFGednOl5IwD6V
S1/uEX+kxyIqkocZHtdLp/cDpbymM0SawsQLIGZnqB9Wb6BTjQcf+z115ErO5JombDfKNXgydtE7
G1jY4X3YF82OXYZ3P4qFPZRbjz9B6VWvvHLhAahqeEvcj723Qm39lClv1paleTkZESXmBv0hfMR1
JqJnx/qffvPdDpT8unbW6+iUDoHWbYiyFWZ4I681qtjLNV/meJGFN711EWy67KqY3JTzAFzMs3Sx
YZulYoVb/6wrG20DM4FGboe+tQ+JmpP1lK/rkp6wlmMxlroWh9o0PRk11WSKk+WbwD6pok+b81XV
DxSQhxbpfdAwj6swm+6GFQHFuRxXcwth0SGEQajsxKYqqbA7OQIRDQiBb3wNimZbIhFEA58J+ybt
r/uuXBOvoRts+n41BcciHTBOi87Xx65IM3MJZzegOebbxeNSVP3XPtDTncOEAQ1QGZEZGqENsnuk
1+fRys1nAXsXTUczm9GOm9EfWDbTYQ52Bp1nf8aTnaEgTrqifgE1S3ty4H4Gux7q0GeHTTHaRxjD
F7IAnScLX92XEP7Cdabsr7dpJobbyavcj7m24Q/jcRLN3WoMOj47H1R28RNhAwXvXPSMzmgtEBPT
xex6V8z3JWEBhExMylz3JiTapGibNnk3qW8d5LcHy1INvFqS5b66qdsPWHXiwWuibr8uV42Z12fr
uwcoOojtQWGgdXIYA+uii0/FIO1py8AW1dhEj56kkCuWZDPw/SHXWttRbPn4t/3W7/kE6KA7O4Ux
/qnALLQfUMA91xEJPEtFmDAO0WmfI0DdI5itLp2c050gP3c3OiGgYtOIEN446pSC7toLwvmJlysh
pqxHJPvUKi3eULl0X68B6w8evagdedia1CysA+/kMwU06CTBHnau7rO15bBzl/bdzs0MKU5+l/9k
1ssc3Z6j+RC52XKPDIJ9OWKr+QDQWhE95ufDw9K6hMd4vtSveJKXG6ATOZFHob3ueeU8JIYutlBm
w998bcNdpLcOmZX0pidK0vZ9nCTcXPxF7GThHUDqwAExskykiD6nwWOnyVDIPjme6x18chDOZV5W
Z55o4leuAA5+OkB0u5Uvxq2e8cJfgPxxCJC5AuKqW0F3nUW//mShkTdFZCJ3n/iZIZqRBw0+c4M/
WY1dduBfc+/LzMG3hZsN2/7UOt9CPDk7o/r2ZNZAGlTC2hBIfRVmJIEbvYd9bR3bGY01Rng9ZltH
M0jeVE4CbSxwM5wPcmh13LMevFlWGe1tdpKf/Wxw2xN+kp6meU/6RG53oDyrBH7klPrlk5WH87ul
0vri9yhRPCudbyuGNWcDcIKHTgbyvgX+dpwWp7wADQl2goESARhV+zDoPDr6JbQIbFJ4UDX7vTr2
4VB+AWKNeSGwtX8sEB3S1iGdatxnGbbuXSes6ODwQbE2Br4jOxFC9F57fw4Pq7StmMwTyfRvof7u
7QJOGKjYlCHBSc0AY6/xCNjIzKRv6sWdXyJGOU8g1ZmwGPjoREjmNSS42rPWeKIP/0zcoX9YJ01g
2Iyh/Jp9sJRHqHd0LFBfbPtk1P6mHaXZS4BWfIiXFuA2/xlIQZ0B3XUVET5bXHLkKLT6GtHQVEDv
LTvM2Cb3CmjBNMSooJcN2ZL5wTOsa57Eb7Jh5MBf0lFdv1VLYZeHkvVj2UgPfDo5aKBmuRBEHyL/
PTdw4jEPDoDGU11CwGm65guZqNshD4tLoqUz3XXrSDojxfNrSBLncz22wLxlG4zltzWMuk+LsmDx
Wmg0qkcuB6/P3JHpvpFz222HMaz4c62tB7n6PkO/a2+QOmAOxcG12wAXQjGI5dyk0vuAQyxZjOmL
xsphY7HPc0sRsqgqeycWIJ5xJPug2Gbk++37bOJzNPTTtwnjyg6e0KML7qbfavxd/ELLTOdx4tUJ
LPzsE+/UI1rC8Ie/0Jlaats42wG55Gckwe7nRC/mQhOMvWQEVolYIKkl7Uo9wnroS7bQ2UgMYrwy
sNmZfM3xCq1wL5w82IFFxQfbMZfGRlPxEOyQ1WASDoOs97ZWLoOzR5wLsWOOSp98tYB+6pjEU/3y
5G3YiM3Tc7KqTfdm4c8OivogZIeQqWXIvy9xJ4/6jCop30W19X1YxmTdKPbjP+CZwm23klpuG2kI
T0zUemtUgN5wkKHIjqQp6Y/Ard2DCFpibMc2X47LIDm00c7Cmy0m9YQ2TD7MFTcuKsHWl1FtYrSp
hnpIDsm925KtDYfAtcmnafTq3XW5fmm78SMI1XSHxX9BJB/lZ0ScK6ssgWrqxjtkTyWPHxblAaWu
cqnHD8j8xs8Iy/HYiKGeWW3bvr2jJ79QHrZsmmY7zU5XLBsceq/339gbmhsTNlefkZmnY4pu7XtH
UYlcOQrreAJGw07EiDEO6U7FayLdgfZJOb0N1MFfq9bnPiifreOuhOGNiDlsI8ptwZ7srgnbJjoq
VeQjefTzOGHFavq7zISsvpRsrrMt1qV5jWqZyTin1f8wZxMIYjU6LBwknhDBUET9FNw7Dv6zECuv
3raavQWiA898tUeTE/GrsU1hidLRIaHWv6bBkMLVTeWHBRyviwNjyxvCg2aBQWlegHH10QOv5VOZ
0TlAbh9tvHz2khOBwS6Z9Dqv0JNSJ0f7gHrojtQ9SNJp0oFN6VL1uSPrfKs0YUmbKqqRXrLlibb2
GBpMRNyyN58mLCaItdDOxWkZFidT4Z587BjDXhirTmJVhJRNzmTrJc6zBOU7eaY0Bh3jq7skXcLv
NDR/tHb9lGRl7m30HNoPC6xvSWK8SapdGiTVszO44yFXdv7TqXDCUSckFJ6hVaMfDFomzmQ7RVgb
i7KAX22BbgJu6DXMKfx2+Ug7GDxbtj3Y9KFEgAJCXHpLQNVES2nEzX+y106Mh3G1xgmSv1b1DkXh
iAgfoEtJ/Dq23D3mb5K0FRkA/XYQ1pS8zJVWQxzk6TrtGTAnIEJsAZgmjZDt6bwr9aFsKuds5YPt
bCLcodERrNU632fSj5ZNqrwZrV645N8kzfFpW1p1fi7chsC7xMVLenQwoFoHdCr+BxIHQmI7Kic/
jtJqPJDvu5ZPKYK5l86vBfk3PNnnERg+rawOuf0pMqVlbZVHkwVDS9b5xaMdBVYQ07Mfaf1zyeBA
6958gJwzNmbgvv+YaNOt3wc2WtXjRN17Agpvz0cyxSw4P51tP8m09cGUlY18sa7V7jF1HamPUesk
RKw0zc61rPpBJXANRll69M17IX+suZPtcYvOFnkBDcYYPTvd1ZSbkdbIdd/PjvLpQEuBtHXMr86U
hPANK1VPOrXHo0FKwDZKRevDkIj8kbLO3DeOxpUUSJR0ixYB/5c/J98bsg7IMyg8kuWY1abAEUjT
ng+irY1760AQijNfJ2+NQwRvTYBFeEY20y7shOnCX0abFxv4aTi91aCPatyImUVpINP6DTFcCV6g
H8lSXUHa8QCl9E83o5UWb7miHcDa7Fv4b6okXn1Xn7FEsjCTLNXy3Q2ZALXzBwcrkx2in/7ZWi31
WoHTYbLGF+uHWxfFY1UXYdywVgCIQS+3q3yfoJw61Fl929IufB6W1cXF0GKkOufeGP2sBnauG5GM
cgXnB0LlAMtmyffoDl1E4WuHGzwdouo4NyXal3YOshP2Bdfi0kztoUzL/r32Fu8uGa3uJKLBPAuH
QOS+qDAPJz/IfLOeakurfRF9zzEURh6UPwad2B9nCtBqS3R3azGOkeKHlibqMbzgfNo0TVI4t2VW
Z5+KBM3hLh8rtmZC8TwzU45e6Qo+EAr/kkivbGPHz5J+Y1LdcRdbFCRY/NlodMVtTX7rEblzgExF
g5gHeyj4liVulO6xPPXqphvM0J0IyGoYGXCr790BHMCuGSck8EDhJnuj7JXENYFIqd2RnzucXcgf
zZ47ntM/Y0tRPYgGXUrXMBiK0bRkCT8yI5huXphaoShR3VEwM7z0149uOqDt3fiYwIjQ4+3+wqBP
IpBsbJVjKl9dlMooMNnhr/aLJlX4YQJScFIlfUcuFbu3/UxvtDwUQcV3oenB7m3ApS3FDa624DPG
Sbx8BvMF6JphBLx9jRMgtEbepFGB8YMskp4sNeYRX0vZN9B61FqZT13HzGLTk7pO9m2HMlqonBAb
kCCGUR1dm6fOTOttFhVz+dQwnuPMwiGtHuXghU95bg+ENeE9seK6CazXVXfiQSA67TGa0Tbyyr4W
u0aAISOiw7cpdCJ/vqu7NfjkiGsrHE2tb++cpvLPPEvJnjpK7AGFjc3NPEj3KxUnVwhuKt47Zl2v
rR7JXcaIMBDFXutgPdh1GA4x1vrCxn2XkghigxNuaSyuI8cbLdyovNo+UwKfKBofH2aJT3yy3tpk
7o9FwCcVtn+1fOXGybs80EX5BTcMltA6t61nhqIVw5WpzFYad4HzbLByXpuOiY5LqWkIeIUyAGVH
PZ2GOkpLzF1dR7Sv9taXwsNTH+Miml+HxclxTqTOeaFd/cQUvfjSDL06wlqt1Smoh648ZqpBBTZ7
NixLnlXchbjrCMLWxXNDtCAGg65s15jGRPSMqcYd7qrBMtVlaBMoSnVYreyNJ9w6eyQMXbUHlBfR
SMRYL6hGAv+nheilOmF2HhjW1KyPW4eol1M2UkN87RjiLK8W1oXsopO6NDyyV936sri09L1Qmddp
KmqMqKiFX7WZI2pkHdJFZ7puWRDKaJujIo6s7GlIBqhdOT74d4c08lMn1uzoEuECS6Go1rdcOy66
x7kkka+jr+SSAID/0/GxpdDnQGRf9PmstrRjOnEeyPTClkTgqLhk2cITDsy+Dm49Ptmnusa2fFMw
ZWZPCjaGNT60xw8UnMO9BNeBoEtHwNls1uGt6Yf6kQgF/eyw7XeB4U1dfkMoTfeUpnIezwb+/r4q
2/TdpxDSm4nEiXerEDk+0EgvH32JXH47pjqfcMzzcSGyKx/mW+iZOF2lm86aGOwxf3Sgma2nykv6
9lO/FuYem51gN56W1adGoEDYCKmHl8Hz1cviB+TjuH5n0ezP25tw7VUWrxEAr03kjKUH1489BPHm
pU0zqRvrMw296onfbkHoc+XgfiMIS91OjacepU9hYrv9+tb1S3bXAkLG4iC7WK7VdOPTNhHcTiYH
+GAUAW2Hxff6ZrM4FVlGJCoUwXwpioHJZyCU/UTYu/0dHznBO1nuTPuyQtT5nlMD0vtc0EXAkR0C
GAM5bTXcH2dmbsEX2Y3hrRO6Hm11PBMxpoCkPBglSD8I/NzZ224hnqbWng52jiGFl3BxXxNdscJO
IwtSMPRjdhzZEzO1rLU82vAb8CI10dDv0M7iO2Y48ZNPFmzTtVNhDNi9+tCjUndIC7PHdi5RFfJY
NQSO0P9rMU2jhNw0CGbHS2/39iPm5Hyf19N8LyJhf5ZqkGd/xr7ad/xTPdP7ZNvk2qt3Oeb9GH8J
OcO6XXhK3IZEaCP8aedMVhHeMPqZ8RwxMqFyhg+H03a4VU6W3gVeF7yJEcz1rOzxvjNjdMzTknln
xQya/YpMaeAzGMPsnzD4/867lOwmsF2PhRrpVFUJPyiFJpDWUjxgWkdC2YGhjWuWk0+joLgXPJo7
NI3hDIg9w49ESGrFnTBoHW/SkPSRmFyOsj9SpKOAzUwBroY8asxh2nxxmqtzhcYoOeRpGinnMcuT
Th/R8TU3xeD6R+IZ/RE7/NzyRAurvizoGxhnAkn8Iexkfbe1x2REMGlTR9qVy2u/ikHcZUwAuRZu
3SUnwPoobk2UOz8cXsNDAkgLZOZQKABvVlld0jSk64CQRV4MPUwqKbpuG+j+GEEyi7FnVA8V9vHc
CV/rNcF/6U9j0ENCyhG5TXVNYGXhrM0piVIri+sx6AitpKBV24oZ4bGp0rV6WYBVABevzdmmroOu
UbLKkWc5eLfo/kZ5uCaeP3p48++WRDoYqhsJlIVbCybEv964faIpqh/oc4bpl2ntbV4U5V2HW0wR
4rSe0rsx14ilnaUZpjcfvuEhShc9A/GyvPk02qtL1zmkkcYr3rOJtFYZByyT1lZr4B8ZI90VCObO
X7oD60WJ3TLArV6C8LvgoWQsz624JdNhfWXanmpCZ8h8pH/opEfmn+lLZ+W8V2YswIn4NKkR6qUo
SqjTiz3AeLawbOp5L1YuGAQVqud4Xi0yX5Y5U9/UVEJbJLN2+uIVHotW0mf1o26HaI5L5lvVlsY3
HE6mEs1l5KgXd2nq24Rl7J4tjP8wDrN6kuRVEXorGiYWU633UWKxXwmHEirJ2EXXmp7AyKLVLpQp
26uPY8g6vMUDIi4Mzmj89vxbLURSNzlhObSnm8H3xwfTT+gbq14RW668EA/0TGeh3uSkadooL8b2
0Slc+25urMy5RVvXzifHz2lxhUq0jxawDYY7YDNwWHU5e41ePaTK9Xg3THMoqG9uZZIB31WleVYD
QkrMxzjyVTSuetfVaRKB5qPA2ncRIk/M89V0onNtv/lU3p+QnOPRTzyHsYPby4+xTbD78dol7eNM
zs8Oe/IUUqIt7o0pcxV9IgVenRtvnUtyb8F07BV033qrBjxReDkLpl6kKz0UExdoT5kgQ3pLjcZp
Sde9eWIKkS3PKAkq9ZmyR2mkZkTmeSorf2ohQsLuImfKHtnKw50eqWdiR1d+vRWTG2Ecdduw3l3H
uKTAYkKjS48M58IyUKJcEoRpedDoDrBp7FdMRzPTQkPQobOId6R9Haugx/fPJj8poeDny23YxK4e
7QhmpgRAxvVUJMyHNDPdqGVc48yDBVFqoAAoafSdi9x2z7gF+mJbI4x7dbrUfXMdEjLLwM4I8+an
HJU7d7hKxzYs2C3i0L7+4jm7XUI9f4rWMvf3eeQrsWPFjRBi8TFMPwHWD7+nCxb7UwPg0rtDnaga
HNAlQAiva+UddlFKGwmV8vPQuMXXfG6cjz6cNESgsgm/ZCibYAT0Xa2Y5qfh94zxRcQSz/yFFqoJ
+q2Fppqli0CuExlP9UMxwM/bSXQZBjf20q1H3BPREy1MZCB2GubPU61Ed18m4up5XAqPgsU13QSX
LltvwIzM3wTf1R9O22cL7AybdaeN7OtzXoTzZ7uTLrHXlqyujsMcJB/lWcC0kNYS6GFEChtjg0WA
PgUcdIMrVoo4t6PhMw5hyOVzhvW91URUxSML9bIpJobJGC1ACTJMmOge4G272nxdLJJb23W8cke0
M73vMrX0G2ha92sGNX3ZOlVG6GLGp3W4ATPc+idm5/PTUFpje/h/IF9JU1UTS3heQte0Jnf6SSiW
M2wyOtCXcmzCg/TH4rzMqfmwi6GnByvE+3/LUv+p6iW/A2FqJH2qKOH+JlRujSSbeoQsbOsLDvm7
mhc3CtY/REv8i9CWWaQIGYSGXui6vwm6RVckFvHwTOPtbCsIuYUEFbX3zHI79/G/T+hftK6RaxNG
4jB9EXb42wmhz+oqXdPRXQndFQLeYps8/fch/uWaRYGATRE4nA/hIr8qoT2ns+ax5BBO99QFL4CR
aeL/9yH+qYIOhSuEg77Mw//1l5nr72LhrEULk8HPRmAdX1lOeXkQyGRXolr/+0jhPzTQoSDDjK95
FISS9KtfT6bpAydKcizEC2nVBW09k5MhFx79+Vsd3gDi+cPxfoutuYqRuWQ2NAICWWwcc7/doLZb
S4XOFkRttW4nmodC3jSK5Pe7Ir9L093EuNf/g/j6n3fsKntGw2Z7ofTF79p1G7P6HKGN27TTBYfu
cQK/AP/jv6/kX3LxX+XkkaAD7nO7JFY/97f8FIzULUISauguhqC+8w9TPMfWxtpgGd+1W4rMONrS
d9z28bQddkRIxhD1NxSGm25rxYwfdkHsxeMfHAL/fCP4WRD6JOrvwHd/f1y7sAIP5vOzZPQwj29D
+IfEJgfH428yeg7AlbVtibMRy8Ovj5AF59VYIbadfnc9b8L+YnsLjY3zXjf/d97417ZMSLfoY+L/
PWu0lts0Trb0UrfdH94geb3av9yNq9geT0/gC9JI/vJV/t2CIU1XJWEtAYksJzLbZBoz8Sz01n/W
e3mfHK361t+M3IHXbPP8/U8X3f7HG/zb4a/v3d/eYKIxphazPmVURvD6xn4Kg21z+vJA4vEG2xlw
8fyU7LvjN6QsG9BGm/tl89Nsim3xh9svry6GXy9EKFmoMKQgYPdZ6X/9JZq2O0RI39+4etz2Umyn
K5nK36oF5pHtIhMHh09cqa3fIGTvaEmf8iK4+++X4x/LDOYUnDx8Y2w/lFiUf/0Rsq1xA0SQOBbH
e2gzKD5iuCyFfw1vlY+gXGMmUPf/fczf4qlYaq4H/R/SzqtZbmPJ1n/lxrwjAt483BegzbbkNuSm
eUHQwnuPX3+/4rkz6kYjGkGNREnUEQ8TVZVVlZW5ci0aoU1FNmw2/mJDmqkDZDdUqK3Ezru6+lQO
BJGNPjyjqPQwwQTfDeY76rikto0aeKzePo1w9jZa8pBXgrAueCyD8WXjq1bWg69CS47GE9HgIv77
iWfUzUSxk+4v12+/F6UOVWp/Z8Q6ihXFo212yKrCDpd3Hx0V1j4UZfJM+67qykbvy+qCODJ5Hodr
WbUXC2LRfj4FI1DrKgOpa0iwHKcINQY7EmQ3CZk7QGM/ro/8IgoQy3FicrElIAsA9yFUFGsc3yBR
htoBZNduVw83Rbhx5F+cegtji7WHfxBg/IAxVO8pdWXUvxFT2bjMLu4VjLCzLAPxQQ0V5sXlCY52
gs9DQxBrMvbUmo4lJH0VT4jrE3d5ltD9jTKSwfntQOu82MFwsrSt1Go+jz37acrl31CJkVLLmo8z
zIRv141dTJwNIYPmkEqxLPCBsjjtT9xTNeq+MeLEQeX+i6bfx+bGYNZ+fyIn3J9p40RYuH/pAC0N
CjBriHF8b0lpzIO1MYSL+WIIpybEJ5wMAaG5HjwLJmQgVTxF3XiwPKvbtQAlrk/WpQM40GHLNtGT
qSNptXCAMtMqqTUs35Ui+ajwIAm0/o0tvxHUXm5WzDi0G6uaZtIZJwZ8MiBIHdS+nR3oeJW3Nj7A
fg7Pv1zRAdB9tkrDuz6oy31KsK7QqCba4uiQWwxqkPqwdaqAlDVWXT3qbnsf7ZIxe06ced/n84a9
i+WysIeImMo5zT+XR1EUoRGRKKoPE9v33lTepWP7kk8Qh+TBhmDhhSXuBDYQg3KYREQizudREpXg
PDYtN2ysZ35lcRMgz+1WsWbvwlbe8PSLCISISEXRjCAebgfaQM+tyfVYd6BdOe86r9FfFeP3QK8V
7GFTbO2z/nPeD/vrK3fhjsKibuEiDhGPsTyPuiqDFBtpW7eIdc+IoCIwfvlT8rdOD5ME7xL8nXOP
ftDFuEjlTvD2mQA5xndj+cWoffJeG/HCykphw2atdF4Ksr44JSgWlzbt+Dx80K8hUabXd1b6aere
rk+YIk6zs+CIJ4FOhEi10lFRjVu8TPtWm2wF5igXNJ3yQL9/u6usarxNoTe8nzoDzu+hBSdPPrfs
85tkoqWxpkK6V2N/3PDOi31n81w1qUeIU5dgfXFsDci1OqOlGG6s6gPgHDAtdqZrHzQdUcW5VUn2
6V2+Eb2zvy6ngA5G0coNOh0/XUx1BRqy1ypaQne73f1u97i7f+RnB/HjcHAPt7euyz8eD4cDP3Nv
3WPr3h6P7suRv/33HybtJ9/dF/fIf77lny/8On7tXvx3/uaJHx5/7MTfPM/dec/Puxt+3N9gayf+
xl8eP8QvEb9U/Mvu5/3b89v9z/tyV/Jv9/f8+Hkv/i985/3Gbr30OAR5IVsx0B8kJ7Ls/tc7UseU
VUH4tBBA1T+gkz34sOeZH6673OUqa7oG7Z1BQzCw5WXDdjAZ1Vy3oIYLvK4ve3oRjfsMcFcJ+5Xz
+7qxtUGxSXXZ1C0du4u1zbR+gPWYzGOSlk80it/SXw3IeHjoVenmuqlLN9J0jlRVZmAmEYQY98kd
lQRa3M9BbrlZmiDt/dZU1Y4EoUf7wz5vf4BAuG7v8qzTUL+lqRmmaKCdy37qUEm0UotDy4Ufu76X
/SzdAVEo7kYp6zeO1cuDHFMO+nQO8YpBCHs+tKiBJNdoEtoSYXS/hU4sQuhqynYIEhWhS/XThDdv
6u+B4bxZoHA2zts/U3d+SIHlE2EGhzoSgM7i2uqNMJfHFDEHwy3cr/95VWvvAU25055POfYH+lB3
mfcLPi1AjXv/la6243A/uJ37Vu5k9/dP2wsO1g5Fro1dI86k5adpPLRJeYg9I9Q+T1d9BqEZW01h
u53WUKeAFUDbirEuTaD/av+hhLBU/WLDjKhRAQjr0BKCThB5Nleu7q670mVOiufYqQmxjU58t1Ts
zlKg1afMquQ3RS9NO2MqutsagK1XTeBcNCX/mUh95UG8+17r5OpvYyDxBQ6MGoKaiffx4guy1PdD
vecLFEpyHuQmD4VZEOVNn1Or2lizlUOBZmQDGijysTzFF88JOjImyiY8jdI23CnSnew8ZhnR1v9X
0kX/NvhVPP3HC/5P3mVPBbTszf/9ry074u49mdVa6ukJV7ADwmA3KI8+CKIIZpoq3QgW1jzEUZBQ
QYmH61Ne7I8KLs6gU0C9QCr8XJXBj9ja8vOV04bGZsIdhRSKcPXzsQxhAqY4JZVQA/x1G633DHVs
YN+uNja7Imb/fEexMCeWFp4wQiFgh4iVuJ1Oh2P0NON44a9W0kGMZ55UkxPuvqFQWZnSlumVIxzT
KC5bFAL4yWKQcQffARBGwXT/IQreA7XQ5ZuqeRrUowyQQY8eiv5OHo8lPcGoK9QPAKs6B4Jqdy6+
bWzJ9Qn/51sW06DHbQT1FdPAt0zFMWjfFfJXH04YzXig4ds0jtH4mvr3fozKSLI30VWZNkKjFbci
MjRVEL2kN7VlRKD0plaYNdNR1jKKfV3JfQ1e7fpAVzaJqehcmJDAkaJbJsY6APlwT1Avo9fwt1oY
B3olftGkvK+g1vxrU4JKDnJe0u8wtKnnPlwFQ6WXcMq7FOQ/9dH0XDYG1PXpDz8ptw7ty+XjhQDl
HMUebgVrWVeSBrWq4FDCiyEzrSobmRoVVgfny98OCTM8iFWZmo+i/AnvT46YCZ24cjIwA7PnQzhm
oH3o/iimPbmHjWzi2i0sXvqUL4AE8WQV7nJiy9Glpir7kOQc6QT7uaTCeovCjzR8Stuyig8alPn1
nkqk/UlHICIGXDFzW0nQak8eFY/olqZ48y2FBMN6RD96+AXTnTM/0OZF75EFEAKB98zgsYMi2hge
QC6kvyefNtKdOUfGm0pT+pNcp84dLjO2vEeG/kMZ1rQMjpqZk98t8/SoI24GCDCM6o+WiUpYA3Pz
FwrH7W2cj90v34rbW/rDxvivLxVR9vgnEFjsV1RKhoFGQpv+X7jJM2RsvbiQIXOHPmLfFPL44frK
/ylMnZ+TVLlVhcCMPJVFlex8OYoc4HZn544LbNI1tfKuTNChSAdYT0A0QRMFruoDJBsvegyTb0hv
ErLCBa35Fl0viho/X/+ey7DepOAIkYBFo5ZjCan0M++o5ziNLMl3lVx/0XVEvpsaPoLmJp7Dz/as
bES/l2cT46bJh6IW7zZc8txckJSmpHayBCgh8h/ixvo9wOq94fIXm5i6jniooMsOb6S5HBNqjXkX
a3Di8STaKR284fipPf2t5yysLI6lCYqsuUfk3IP8GLxF6MG8jLgc+Vp54wBcrpGIrqh/ibow0Q/n
xfmkCfhuCfcUDahQx9rDBy1Hx8x4gZbRm7WNuVue68IWMSXhOqUn3vKL51AELBllYD3zBvsVnT6A
iNn8RO/Eda9bs2JS3+AEJGFrOgs3QCFlaKKCuEAOxudY+65D41PmNsHBvDF3F2UkMSBT1G0dVbaU
i6ckst4mOGZMQRuxG7u7XrvxE/oVbiT9HplTFGxNk7Le8CW27rN2w/raOEUth/IiNROK++cr53Rk
fOk7RWgLivzQOlr2LVE0yaGt3NZyX4lRkm9CG41XsyNrCxextSgtnQlDIKQ9kvvvxkDfOCnWTVg4
muKoBnn987GoBe3SugFVfUUbNk2eQjW5/PH3fgG8ipIGIb5ItZ/bCMIuole+zL3Z+G6PoBS+0MTn
ysOGmeUBIWaLJaGKxJJwAS/NdHECoydidUgPFxXPCB1lOlp/rw9my8ripHeGftCUCCt1mR/nqH6I
Df1nlmcbSfY1HyMHaDFvFtGYI7IAJ/c7aZgYeizMBEjNCUES34Vxq5m+Xx/NRYD/Z9L+xw4P+3M7
pYkYejxgJ+XFJVXHefyqFXcziUUa5eije1cgfgUndr9xZSyj+6XdhWvDr5oGvS/s6qjwSq2X856O
U3uP8JOray9yLnnXh7oyo2QyuaKpxAIOWKJYcvRe27FNco+zi7JmQfc1IAftzR83IvUtQ2LLnSyd
GUmhoiH5R+k2zV6tSFNvge8U91Ndfk2ssN4Y18pMCpJn8YjmpWQ42rm5ToLyS9E4JJoyeZOraUch
EPniLCcXlD9q1BpRxdqwuTZEQBzk9AHp2DAJnttMLEUiD97lngYt29D3bh+CGqfbeCsZsrLbOOGp
NJGMZtmW9Tnkw+rKtjg6DMmBkRBmfRMUQ6HBZfL33kH2gdidR6eu/rlwThYNImQiWGBu3pSgT6l+
6J1n2hGjWtuYubWbiyfPP4YWl+Tohzy/ABh6Pi2pSULHA+xrFvBhrzTv0OUeSwhxpR391kBZUUjb
cM7VCSVFydLRw02W53zlcqeoZk3pc4828D0CPXsVkXBFLV6uT+dKcOMQgf+3GXtxrPh6p0DeiJkA
zmbd/zpo1asuF7tWVW6KcstLVq2JGxLaURBV2mJQ0ViN0mDPDIr1ksviXta/R9GvoG/QJWr214e2
cmM6osJOJU2HN3fpKYrUyBWU+vh+lD9JmfZgVd+uW1hdoxMLiwOkQno8yBwsWHGPkBeKCSgB6El6
uG5mdSCGAe0KXO+KskSItVE+Zb08cHDYwbNsja9atFFDWnd2xxGwJzLV1IzPva2I+J+zAglHqANf
/GKmjP/BggwWEIT9Slup2j9b+qP1Sw5LL0eo9voA104pytQWH0DsASrl3HquNygfTlOONuf7GN2s
fPgRdRDkbJWM105gsJfcogDugJ0ttjTduAM6ckj/8jyh473cjQWU2FQ6QbEcQbC4UbZ1x1ygibg/
HV7/BqVVAf2UFy6fzkOeDzrsomQ8PtHJhMp41n21Uu2+bI3HHAYJb9bDD2ZtvUQQlblwHim3tT7I
d35W3Rp6rR3KtqIRVtE+Xp91Yfn0KSy+zOZ4AeimiEfoYs3r0lCGaPIJzWEM0YC4NXDNHFD4FOj8
yfnQbYFr1pYZQgQQKZxoJK2XcR/CjxHs2LmX0+nud98t60ADpBclG0f36sBO7CwiPyhF6GwppAwR
zo/t+NSjz2iMu8y4KZ1HpTyUw0YhYO0YAJaKhIPYPRelhgjnpbsTcbvKjj2dLg9JGtymVjaGtWVG
TO/Jzae3bdwoNtNnOk+DVZDvCXawh153irUtQiGZZRL+Cg7h3IgN0RIdnlHuKeM7P4QzFo4y68aR
D22OGNq/mbgTY4uFCuWa7FVKKw2SqlBT3KsRdGpb/Ox/nhNLP4fqiWeZbgAU+aM6cTJvCdTQQ0Xn
uVdBXGgAhR5MehR7lDRRortVC/9gDMiZSXTiGnHiKfmPzMgfk9E59FPp9UiTV8Zvo6o2Dr01LxVo
cNUBSE0JbHEYcczDrBfyoMtbtPlKyvTK76RsjoXyEayMVDyW2e762q45EGkfnXIYAAn2/fnalgDC
YHVFd1qpshgaPHScEB0cH4UywL8xxflC9O4gKbO8spAMafzcYXBFPT86k89Uyx9AE79eH5GydjWC
TVVV3tywpy8nUSNKzGTxKppz42gl4cceRcum/zX5SLgNt3bYohncIVuvD69KNO4NmKWEYCMNNjS8
Xv8YsTWWfna6dRYnPbK9TSNxWXsoTUhWB5lLTtP6Qxt9VPuNiGD1JP1n4yw7I/pZl4c0wFSgfCnt
GzrJa1q1y9vrA9qysriWTTgsxsbAimPfCoag8n1PF9DwL/YBXQRg+wweRxQazr1SD1L02WgMAgQX
7JyO1kfEm8pPlIdh1ooOCi309rQViK5tBUegIinO815ZboUohvWkRjCaXuhw76R0RtcoT1vP1yfw
T4l/6RKnZoT7nhw9rVLFHUypKGMbqvWRnuO+vPFFbn3fG9b0CmWw4h8Ai9KlSo0HDqxScfpvnFXD
bnIUGJYsu08lj5BAKV5sWEDexk4h1S/5jWPR4VHjalM4FPcOGnvfM0hqX3qzptQIy679itiJ8zxS
qfL6zG++VPwu8I6BpvucVig0tmERJIcA2qfWRZoZlGPYJmX/XA9kunZs2mb0YrgYIITU5OQwhKOW
74dh0JuDRa8bVIaztmtqq3wq/QoKgQhFsNTtyhbU5GiUB7rCvSxoQbI3epFDs4giA62h1CPeOTQF
Q5FojvlPqbOiz5OctEASrEoG0IJaw64Z9ZmQuqkCQIuxYE9PekvbqVYgv9KrOMaPnT6ZT5S9UXJr
+3IIUMoD+QxpQ7dTSy0AkKND5gq9mmnDeyz7b2EJTOoxzFQrQ5JNs94rNRwBIVS/hzHuiQ4mKMNh
s6IX2vRo+LQ+DvAZtrDU9OmRLubikMHzk0PC0YJPgY9zuO+DZvwGHjmGoXBE+RIimjLdOEnXNuGp
Cy2uiXoe5rqP2R4ZSK7Gf9f5L/AFuXby4bqvXqAZRDgIqBuciMjaX9QGmliG9EkkGKfxfV7chNY+
Rg+1+mij5QoHCNTh2hb4Z3UXnpgUYz/ZHigzNjTOkhGpw8wrVRSf+hDOgHL+cn1sq3NIL4/oYwDj
u4zBnaaa+zzFDi20N0OoH4sq/hhr5kvZDRvLtT6N/9j6899PxzTlYKdEKng2bxQUdadn6N29yf6m
l3T87ZvkOa63yqYrjwwSS7x1TRoDiCSW7WvwfQV11FQk6YTk5lMxPNbjjyD8NhVebNBdf0D8in0O
NeleLVswZLso+dymGznKy4jm/CvU8+UclJpm45Cv6JMePpxXcDA7IEieH+6G8lMYeVGz8W69dCAs
UmqyxAuf9Pvihsph3R2jsIUwFKrfspJg37Yh3d8ys5J8xQ6RmkVXiKnyk/OR+UMP88dccBMO5qvu
9M9RH9KTHzp3phbBdaIm0L1rPPIgmL6Niqra2zQJb7jWZXwhCqVAC+hPBAK/rPnPdoImt8jERk3z
SCwbHulDBZ4+QQ7lwNrm6kao/v2pIEYOFhm4Afp0y4sSEcMUrlGMZhWyLb+SEOnGmpWUvkjZt356
N6kP07xVt1ld1hOj+vl0y+g/BrWOI43GfBMr5uc2hF241jcij5W9yuBECYKCBKjKZdZDBuSPvF1D
PoAulkyQkyOr7NnZe7uBunGfNY8wVG1EiZdnkbBJGVFMKXfvwmVhG+mcDp0Hr8l+1dBBxcU7H9aw
XPp1/cxbncMTO4vN6EPFhzQLY6ubuyL93mZ7ZdgIb8QynEc350NZRG517HSGkjGUtn5GTxaepvJ/
OVkLR4BjwwLFyCAS1De4KW6TyH62UlhhYRy6Pl+rh9fJfIn5PDm3s9KOKbEwmNx+L1k/JZg9IbbW
eLr4ysOg+G7Tqhsm11yBHUWd3NHocl4i4h1o18fBJsOstvouzN5P0bu8jw7a+NfPbGK6f+xYixzv
EApiAXDKHhoE99CP7FvgvHMa7K7P4JrHnZpZejba03qHAIXXST0Hpb0PIWYvs2ZjNBcQDioM4iQC
wkvFjebEhZ2hGqBQsMm6ltEwo0/XVx9gKqXvpJFk2p57OIJujc5WRoLTONonKuwPpV1JEHpEMMvU
U/7VHrL+XkWZO3KHeho31nVtIiwAzSwsxzRX07krlcgqODBHFJQExxTVC7QTg2rw912p/PoXU34y
Feq5JUurdV4NTAXqN6+Fr/xsLH1nFRuv7LWtcTrhi32uwBZaTj4Law2fnBbC4IIG5OoZ8EMIKY+d
fKaK/y/GZZN/IjEiYqmFxQB1H+Q5yHiLLp9DDGP/XaH1UHmYqbGxWGuHGDA6cLTggijii1v3ZN+3
TYr2rTDVddoD3MVPUW5610ezes9QHBNu69gAAxfDgdAhbmeZsgfqcjBPetp0o8pQ+hy0dq84TyqY
vbbbUPVdO1yYPps8D25IL+/5uCTJkadyJNctKKotpfXSebrNdH1v5u3Gal3mDIF9krWHfoWqPjjQ
c1MQrFf1HKk5BcbMnaXd3AeuYn6p1UckmvL64/XZXB3YibVF0tDKBniIoXj1QrLIdn7UZLgvigYZ
pI0ZvOjyEQeNQKeJdiU4B4xF1CfNdYoIBZbACu5s5Os1J9tFHTSqDUJjFgTf0yc0wz1kkR791EId
Z9rwnLWx8gFklZFtEt5zPrNZVtBJPHD/hTy6/exHB280HHW3shNtrOHaHrcU0mVIEJPIXnIdSLlo
hJaygnKj1n+Wp3moXUR6rMaVEaD7VphT896IgqH1YDs3eB0SMv6LTxBcEmAzcaOLym40m3aeRZJA
uLxHp+Qgp66DNpoNCf0tdN+uBcP/dVdac1yqQTZwUy4uijTn02ubwahAjlZ4o/1tVghqn7IGhgn0
41EUC5pwYzVXAnjWkmeK8CmqeYvVVCuYfSYkFQSLb3VfTbp9F0t1iJaHzj2lkRQ5tq3d+BujXH29
WKYA7js0rPGGOR8mfIkMNLFIxuaoumpQEyuvleOO+Vdjeh8l70v9vQnRedUerk+vmL5lfEhXoZhZ
zh952VeIgHunB4NJfCh9k3T1PidZstmcuZICBl9LOY/lgydAX8Iq4HzPILpiESE2cuvpWEAJFT8j
v9TDXm3eQFSK0O+MLNVAaKV8ybb6NZdOBKxC8KCIqim+S45hMbtlOmlVBI9kVn2PHJgY7J9VhFpy
9S6Oby11o2lh6UN/rPHQ5zXKM5RD4dwaLWgaFIstcGJ7vtE0/xmqL1fp+kedZgxt9jdcdnkACXNI
tgIhsVGI5N/OzbGmZOoax6b1VXHDbm8AgrBmZP7yDUNLX8EZROxIClgHl0qT27khqFX8IoDl0tX7
b1Ehw5ptHSSt+HDdIy9nDysc5AgNUX6kW/ncSlIS8ZEwCLyyUX604MJ8xIJGyULUoCYEUBr7eN3g
2rA0EG50pHL/gw87Nzh3+dRLKA97VvEhL5ECiizksLcm7yL/IxhULF3gYWh6pXV4cZCl6lhnhZSG
3v3nzE3cwKWn8scnb+89byRcLnYblqDj0On7ZFNr2DofUEgzgg9dV+ipx3pHd+fx+NDsUpfGy+sT
92dmTg+PpaGF5w2ainhzhBwl5Mt/qHFq6HFiz9xr/JvGIMVfGX/ef/68e3T2j+8P7u0oBn58+qG7
D7pb7Yx9uTf2P9wnZEFcaKTcT8f9q3fz/PPn/dbz8XKjnM/LYgUQdEiCOmBeJKuPvajLo2OulEj7
BcmLZQzKBjro0pGFOQ49ekIBMmiLIGhUDFXhURp6cTfewTB6kCvrjjLn4zi2BxD1G8t+6cYwOwBK
5pnKKQvG63zVy07N0Z4hgweB8V1TyeiSTMN9qUpP11d9GYX8Z9H/GdbiFEh9yWrtimGFNjeV/xlm
4n3S0A7QjTca5BKmkSquGRq762YvhscbQ1AxUIHiKKcUcz68OdAbzR6rxAuK2TPpxDQS07W1jXhy
zYrDsoF9AOoPXuDciuqHDj3gsOQNzYNRI+k1J8hKbOwbsS3Otg2weAXoOCg8jgMIC86NVElVylo+
JBBXdDcGBMIchTd/PVsMwcQXOK1Nnk7nJro56LS0Zhyz378hzHJoYF+QU+vvfY7rjbYj4JJELctE
mY6YfKUIYH9MAcJAtKOTH5L08/WxCMc9my7Bi3JiZPGARu9lmlJ6prwxYs6ouN12TQqGg/ubDqTU
/x2O9et1kxfhGE4Odx4NGByjVP6XDWJ9VA7wCo8RvYDRczioBx0tlLGWfyhK8DwmPcTf8icKfvAH
VLtI30LHXBwdFOQRhHXwEuAQF27YoRuX9kLFa5D7ym0H64cDQP9bpXWKp8ActEurfPp4fcwrrs/G
gpsO2gQ4VpZA/HFAyyE2i8irY7XamwbCvzS5RPtgYFNfN6WKCOhsSQXggJSBTJQE2kET33LyoA9j
21D6RqHmEhyQxHTpgt7n85ufIhibvHXpCLP5A0Iu92EqptrLoK8dj2YWH8pEvpW6d7X/y7JujeF2
48NWtiZcWjpK6MCE+MjFvpnraUgq3YzAKiA/Rdt5TBTl5A303YFiZo/JVESmZyLtWfMUMbv2pihU
4ylMVWkvR3Xn32SRHYR3NTcDWXhkdnewD6vPA1TH/a4GrILQmzRK9zbq5LqnJPCYe0j78f6vskr7
TKEVUl4oo+Ju4/y8dGkOUNHkyvOGvik21Pmc10jqJlOekM2GUx7lKyWk/HUrUwmaD5aKnGyHvHK9
D/MNwyt+hV2d9jyZ0P8C3jxXYe5LJeTLyO14WmLsikZCH13ZbyydODUXPiXuBrrViYUVwuHz8ZnN
6BhZndNslLJYZUh73rNjf6RGkCATRCdrG+0r/04Ljn3xhkTQaL/WiHT338ryXhekvvuxe0+f4fXP
WnEo4nIBa2JT0Zm0mHX0cSojgr0eeZUjWgyuwrF13cJF5opi6ZkJ8Qknm6kbK8A34NW98gfcMBS4
qHb1d9Pn4fv4Zasfe+VgMsQblRQEdRHupXNbzlyNVVpgy0aHcYI1vnnfqjq6WWCsN15Ra35DdpZi
t3hzQD54biqwTDNADokrLChv0DrZBYlxi6L6xvRdBIWiFYiDyBHuyZ28iCtSX+1HSa5jr6R7/oF+
1nlXDn7pyXMv3yhRYG7czKv24L/hQoNz4uLyT+q5VxoTzl8nTO/U9ksQqYiaHmT976cPWkCe9nRg
cJEs46UoTdApjhrGNVXvuLF+IH18DCT7w3XvWxsOgQxxLkB8+uEWq8Q5OIeEzrGXxl8V42ffH0zt
ZxluhADrVkABQbVkinzpuS9EkazQ96TGXiDftvPPGecLxqeo/3l9MCsuR3KC7AtuR9vxsucuTluC
W9+JvJhI+ihFRobetR5FaK5TArxuS105r/5QpRGt83S/uANj2GIKK0piTw0H+Q3RVKd38zBWnseJ
Vjh3giBddWVwcN+bfACFC0P2xxQtpYcMEnvrCfXAMuPs5qV8hHhLhjFbbvyfDUqgH+YwSH9YVmPc
oBAKh/vU29YXPS6Ub9fHsDZfNJ3LhCpklQFsny9L1XFPDbIfeQB9dn6IkgNNg47v7K6bWVv9UzOL
eDlX/YTSAGbgekbJ8iZoAQsmCRpkb//CkIBemiRXIUpbnAWOXiE2rxPvd5kFg2E+6vonxU6qF5I2
2o/ZDAkMrltcmUFYtsilcP7AUbV8b4DoUia7jFKkIZJbCZp5Hak7v42O181chNCiEZfrh5Ob4XHi
nS+UVqs+0OQwBcRbo+eBSBlFsbvJ6RA8owG4rNpd1/3+NzZFZhHMtWghPLfZ+rU/BRY2nQgumx63
vS2V57rg0Zg9Iet73drKxfQnZ6uBFwSguGSrganGMAsNPW3NNu9lgsSst3Zm9ztqYd+0trCda8tG
ZoXo3KZZm1z8+dgqn+IkCc3UC2b7TjZoDbeNvdpsHBErfg+Xg0IGh5YLXlfiK04vdgN9MkdCMUsu
zKNIIsRZ6Q5okSEIv3FbrEwf/s6zF2oHztilgzRUFDhQxtij9R5JKLmXHjlEvo950yI5I4MphGJi
Iz+yMrz/EFHS2EQL15+A9WR4km9LFXgp2O8H7SGuBi+TJfipsxt/+NsGUGKIM1OLsMWeoU6oEhK/
SfFWorqF4AEyD59DfeOkWvGLMzuLfRbJcmtoOXbQDqA40eytNrrpZv3vTw0eKfxJQpvmy2XMIkdy
rdcIXzBz9q5T6nc++p95VB+u7ykd/1pE1DqFJgBrNhyVDOzc/7S+LuK4E3Jo8afBrHngv143sDJd
1CKBCFBsgVZsWdsp/TIJzaJLPLR02anZoUALGdGEv3duwQQoGiY0GEOWu1U2GjuUzIB8S1o8wLcB
VZF81+U/If5CqWmrHrgyqLNdK9z+xK0jHdEkx2TXakCV0hoFcLc05mlXm1P99fr8rSwQpjgeNAbF
HC4OiKgv6AVXMIUw/K09We/RI944V7dMLEYzGWEflD4m6nJ0XuagjkkrBsHL9YGsHAVnA1l4WjgB
G5wdrNiDRHX6cdapYLxo0tZbaeWYw46gCqVUDDfPIlodaosKPzICiBLrr4KTq3f8m1kN99WUPGqS
vZXHWbt3T+wtUT2TjRBq4BfcgSUqOE0dFl7RB5YbqNUX37cPQRQcwyLZ2LerVmlzF4lnHjbLNydd
B0YTRFXqzUV6R12oTH+pNPoiyJBpitfZG+bWHqAEL//YEz504vEAMyxEqLEX9CqNFZMrocRNCdkL
ptfBeJ+RJzbQnY33153movbPqX5md+H+8EYEshxiV0EJE/VMvXqeNCS8jy2jhVmqaCYPDdxD19ya
W+mGVU86GfNiX5i+lKHOhW2qSngO8u/yKD1NafCoGAMyMNnfJ6bPxrrYIfrocPEXYqzqQ6Bk8BeE
BxOCietTuroPT0YlPOtkJecyDrpaeM7kOPvRaL8OTYeyQhBDYTnvrtu6LIiJ5SPDimgD+QsYOs+N
pS2kBY1OKrc1pJLCJarMlfUjF7m+yP8Q3xSdq6NWjRCiJt/KFIrjb75pen3wud/qsF5xJQr+gBpA
GmgWNYbFwSDbSHql/mAANXO0l3xWZFE9Me4Bt9ZwdyJk3BVz6iW+yi2COuu+6/zOjbt4QBEosv/N
Ytu0f5EkhQBzeS/2Kox39GiQo4qaX5mNyF+HQllqBxsX4+pyn9hZOLFGFyapZlZAUgHKzKontahn
zl+jf1XyYCeQjCDHAuHmIjAKKiI9dJ/ZLtLkuFqBzHXmFH8fFvGWQqGD/jneUsukPVmeMZNDwD4d
Irp2UD4Yqf/QtfbbdcddmzWeNCBCQTiRAluMxSp7OCloOPGS2Mw/mPKU3tZ+0D2EqqO9GVny6bq5
tcStSZcn1SKqEmyVhW+GvZC8j6bUS6Vk17e3pEGK/ovJY26666TUrazHdNg1/uG6XfHbLqI/xvgH
CcOagas/357FkJt9F8jclVL0gPKvfkyaSXblwmie7PYuTOlzgs/E2uQHFL/xuWGgIgpJahgVRJ56
YbgCJ99GWme4QeOQkp5b60EKx89SoyEPSqbdzTr7kwQl7ad2KGHoiCfda5LoJdC0r4MSvGl2nbyT
zGk+Jmh1IOxHHeH61FwGRXwfMwNNGbe7vMytpZLcSEIOwa20D235acg/X//9Ly/w899/cQznWRPq
WaiQV1WOifRmqUhpP6fZ0bB3Jc1W141dxqvnxhbupce5jro3g/HTnRyEboq8nI5o7XUraycsDBb8
4IUuCK0Wq6o2bU/Bi1wxYFxXt96M5KumfZTykc7dh0T9WA33TX9AHlylj2rD9sp6iRwvZIVCxIbE
3rkr51ZfpJXWGq6qfFGSXeqzafq9pf+2DA/ATN0MnmEMe2f46Cdg+JzHzbryn2bahVPzCcBMqM5T
XFu6jGQWSMz1ODXKaHskSRNknKvortWh1oUdWnrfhYnbx2xj0xtR882Lw6ju524vzbtBf1JLrwlv
KiJwwO5CC7WNjz0CVePrgJSkLKS3Eq8ywsNg697k+9DEv+r1zZRH7mhDOtR8g3J/l0iPbfk10381
9atjv9edYzzJxwDkCwlG6HU66y7Ptx55K+Ehd+vJ0BfeHEUW7CzwClArTRAWp8mQJ1gw0fyHaNFO
68rdFL8YKI5eX/WVTXRmdrHo8ThKUjpgtp8O3UDxlnl8JQeHswUPpNg2QqfL4/JslNoiFzoPQ2I3
AeaKKUfdbnLl9C4ZkSXtPRWwojn9lCGzuD7Ela17OsRl+T0q296U8t5wDZiDaMlzVVgpoznYGJqq
Xp7I2KEdhhAUkOuyNOxPExKTHXameaR9LUPm5TVPfznGndI9W5bkJs5uTnbl9GmoE+RLD6r2k7SF
OxgmctKDK1H4KrXHYTw2CHhLdGFen4c/V+7l7vrnA8UBcBK3+hks3oXC5BvoubZANmd8Xs8wx55H
U7T7lU6KW6fq3gqe5uhrUcKOmrmtnO/y0fGmCFFi57nTQNJW722g0bX1Tm3MjXT5RVcEyPKzKHNx
BpKHlKepYR6DWd1JluckH6PwtgKoBR4pRrFat15sSrBk0p3qE/XYbvyJSuXGbK16zUmsu9iPaiVE
VX2+QoZXWfd/VsAG4YLe2H4r4T2Dhb/QsWlUhaN+OVjZmctcGQ03rZ4z9RDWt5qeumGUuZaz65zP
VvFFZsJ5GfPXN2Ms9rLzZajBj3zY8A5h6cI7Tr5kMWDotjVNa/iSpp+R177pgGPmSUWH0p3jE/TW
OwW1b0l9LzcvsnwI5nfj9FGX/F0Q33QUION4ctXujl502H32mdF6MarYo95CiP8ZTWfemuXx+jev
BH1i9oTwjAnrywX9LbLAg+UMkwGo87OvHi3ri6QBnW304whuwO9nrwVPAAmv8reNfX+clCUTOohA
vZc3FVrEZtFHs+F26QBtFo3UCMD3P/WWmvn1QV4G0mKM/1harEtg+76u1Vii4sfDAE6W8NCiE2x2
5sYJtmVpcReoGYvmJ1gKNHnnc1XOAmWdPundRtD8B2V36Wv/M6blNaDnMKxNIccOjDM7G61KlZ+m
d2U377LouZP+H2nXtdxGkmy/qCPam9dqBxAAvWj00kFSZHvv++vvKe7OCCj0okK6Gq1Gu4pVdrms
rMyT5ySuDN8USvYiXEuiLytXYbxTLYQhT5n1olRPhrngv/wc5wPS7qTpbwqwmia1W8pPCDVn6+7y
Gqz7JJpBBA8/Ur3fx/jIdepKFqBSiA/WheB6iiA90Bh3oWTgWT4pXiqr3gSOp3A2nNyyfqbBR9MI
wOYGsb9YgwOpZI53Wt/5Rx/E+I0lUusJEFqNFPrilWB3kUQ0j1j7NpJtS6iQ0dm14u3Y6cSI//w+
BYSE0lpjPiRI7ZxeI7mcCyPopWC6A+NEIhyCIXO7rOIUPtaGCDsGSn4UAngGcRbaFIRyBjzwpAmJ
LYRoL0hmKOeh8wCY2aAVPPx/Az+A8oUNxGoBTd4ZxeHB5BEXrFwFGpIMNPmCShaECk4HHNTg7y9Q
iQZ9Y7LNjNGLl8ItOx4I5hyRjJj/2I5yaidTgjmJcthJmvZtChWntKQnpdMdeUI3S6k9BCGIYMR0
b4kDxJCjO32UbmJV9bQh5RTV1if/aMxMrNCnFpTcNSxyT5Mdmj80W1E/lAu0BMMbZbQbMb8ytH2f
c04a/XsZzwC6JjoLcHnAAjH7OkOpQ4qp3TS50qXQtjpONWB9ZEcWGH8qDeociwVmObeuQ+N5UrZt
vknHZ2W6y8sroNdUeT+WnDOzFt6fjIs5NKjNh5FqYlya8UNangMh8DPxSihum/gr64CiALblz8vm
2E/os0cvFBrDUYI93U9ah1erPmOkqo5zEaibHP31ZWFxHq10ws6W7MgMM6EN6Hxng5qZQnBfjH6U
ukHhKtN9qehAP3GyCt/gwkvmmJlElC1D+hy3VFreSrknJAeAxuPwM4ssZBrcvMDNiP6gX5IqQVOA
E3GsuoJ/xwqt+dMpzZI8k7oMbldpI3e0xJtBKQ9DZnJOAc+MdGpmyVLkuDKMsdLu2w5Mgi9LcH/5
Sls9aEcjoa+ZoxsNPImR2E9YtXQRiDjW9iBwLPAGwbiztOxESKPBQh9FvjLhcTmFV1bJI8eku5jd
D0ClAWuH5kKKRT4dSFhD8AgcFYhbG8WNwfIcmAep7gBs3Ak6Dwf3Hdcx1hADUKQBpeIGewVjDcQ5
WptgZWrpapi/wFOxKbpNXU62niS4gG9E8GbXE2ISI4POhC8arW9OD1a/6bVflnotKr9K9OQrjirf
Wl3htGXpgH9HMN5M0EWm3M78NXd38sE06Dte5wSVTzB+4FJJ5fZGTmZkQMruQ7EgeYE/AOdrncdP
YZgUu2heYlsYxRsz6jNObLl2bOGDKFU2XseAYjLLZPSlFFBaHtJNVe5GplU7stKIeymAhNQAtVKS
FeNoq1byEGV5buvjgo6ZWJNx1QPIJhm8A7DmktFkBg4doKsBTvmeuaOZEbBojdEpGlmyVwuE+Frx
EqYZMeofurmtp9Y2jAdBFdzL525lu56sBzMPSLHhfVtiPaIaKRBZ70Q8tvphm0KmGNqIQ0VCsCNy
rh/qEy/tWsZFh7lsxp0Ao/niFkihjSBObuLCBT7M7iFLLyo/TIPHD7K+9Sg7P83mgQKb8dTg4lcK
fcLJ1NCC216BahtOBohOx7zOjJtibr5UPb9vdGF7eYrXsqiUwfwfwywVcDgoWYZZpo/qx358leSv
0BKdynwsm20HYkRhASP8DpwVpNc4l+GK0zvZ5sxMR3LfIoEJ0zqUAvLhdURrzFBwPOsKKtI8scLO
rK7XQzDDCqifyJC2fjw/QTMHt62jmG+NCf2TgiBHapQd9pS9pJGzFAmSbg9V0jlp7JXdi2whU5qR
ZXnhzD69nM422zeAgIrFgOf31OO0RVHl1YyTXvY/pnkHDgsl8wa0vUzLJpyBvdzloGssOIu+ln7D
nFAcwX/MMhdaCg43wSrwkBwtJBNTN4VfibPY7dA61LSOKZl2GbwNCWRqG+ikoBpk2ECPkjn0M+E+
l0HJZkP2OUEasjN3Le/76MKfzQpazhCKge8biOPTWSlB1FtHAmZFV0cnmWOSdgOx+luwkbXp67xw
tojEs8dsRKEMszJuMR1JPG2Qw5HikUSSV1XbTLiKqx+D+aBph27cRFOP1ONhNlKShJ/J5MTSnV5x
Zb3o9F8aP7Nl9UXPpSGhy6O9FP2ybbLFk+DyepBKghewf5pVGcmUx3rGF3F87v9w9f9OPoswgfSu
NlHmUmRVO8RU+yyoPD04BCh85Xg+Vb+sCJppnCwH6wqg/YTeZmAacb2gqYRttSjRrj9EStTadUMP
Y22DNhliABzXzq4za4W537OmUMV0ghUx+Wglt+2dOvrQUndOQQXJEzk6c+msNWYXawLacyH/2EJk
qCWzYWvdrWg48dA7PYjPS6cHW6LRPcUhL3nNm0xmO8t9LQoaQJ121/tyspuyzwn8t5c9F28qmS0K
KdxSymvYsGRQQr6M+TZffBNvmcZA373OyW/Qv+34QDBT+d39dRR+aHMT9wNduNx0hd4F26MIDskg
2S7yAGTJbhL8y8M7uzVYi4xjrkywkMZg17OzbTAR+QqSdtW+21luRkA16yWQ9bPvZ+8HGMSvQN9N
DM5WZZ8crH3GQ2vWEkTAMmLzpJ0bGobdFZwjR7ff+ZxSumewdgDXxTw5hl6gpMFJa5vlUx9tDWvX
1U9R5oJw8/Jc8gzRoR4v3oToMQ9gqJq9Ovq1iFcFaj6j0+s8RkR6fi8NiR6MI0v6AEQTWDVwvsuP
ciS6YSOCJGXJiVvW1wZ8mYCZQoGTRbHOCVqMMj1t7QR1jhwQP1PlXNDrp+u3BeYEg7dLXkyd8kmA
u3WOazKC6SIw1P1QCgRgPKcdDU6u5xvLcj55v20yJ9rUosgCE2trx0X9nMqgGs+zonaBB428TJy6
ANksQNRB+JrOr3EPtaq0zeudnhngPS9iQXmX+6X96KdS2DdI3+zFcap+qugRuB+ERD2gaossg2kN
8QYq0p2TVHqDFsHO/MrQ8fHUz+L8Dtm4CIyOk+rMKSIUe+4ENPzrYYgODSPwcmChS2JWVnowhnA4
IJMSbmNRn56Srju0UOWRUTlRJ6e2lPhjMOdqC/pEbbMYrfoZiWiRksc0r21d0NxEmR7Eysj9tNYe
lEmwNir6Lt1GiG9LK+aF2atnAH0tOGdQWAI8/XRnCoVsNGinByWY9KrWaMUBsY1C1HQ/GX96f397
jiNT9FOOD0EzWqYg5PDMCZRtBDy0TVDgvwoqlOyMXRpVRFTdjMd2teahgcKgbdtQkAan1qnVuh8T
oVBxJmYoCjZt5qEx1B6pLK5W+BHKXnOOjr5OfP5z3wKlMcC9Kd2GynYZFEDc9rMJqrWgxWE37gZw
uWODtO8JMBci9Foum1u7WY/NMa4siAxNgLpya6fi3Qjpktb8kXR/CjOgC3hshPFiRmNaSzlQ+rjy
E21bMSBa2V3dSCQrd3LA42w/ewB+m8MVYKBHCa2uLJl6DK0KALErKEFAWicL3kbAe6FgrwAVMj72
OH9o2KDiQdbcgRTx/S8mFBSc1DqYBVgUXyaAfdksO+QP5F9A9dsxIFg1x7OtOVOwlvxrg1m0OgeN
QDo1WLQIKnCLP4ayYySIIF7l/pfKY41d3SLIkqD0QTXO2Ye8qaRlqI046YWiEBF8yur7pJWceGjt
BjJ/G2Ef7emoiqqQlgiXy/YpKjSvaCyOH+GMgyXZ1atFKHoB42irGCkoiEfOna3z+iP/R5D8763D
jmQOFqPRW9w6RegKla9OC8lBrK0pL7VILGG/lD8MIL0H3iFbGx69wP97h7PDK+ZIkvsSoUIRLEQC
ujOAS4Rq+59v72MrTBQnGFmxlCm8Yj27mtajyu5FwedlG+tTCNF5ih+k5Jh0qEcOP6wtNS1mGOmT
h3DxxfHHovkpnuZB6OexJ7TvTfQDL9rLZtdOFRrI/rXK3GiqIJct6ECo532LwRIsJY467IRhq6QP
qZZzrK0u15E15lLLjBiYBgXWBOE1Vj5UEEgs3JuTTcb85+b8PSTmDpunMgkDC0aS6i7ob2TregK/
bV9ezZHTghMecpIjIG8VT/qOFxwwC1hF4OZYOtzYRhNA4W+y8zi67sfwujHmN6PN/yLwRyoXLSsQ
wgWomTFnKZ0Vxyib2oP01KW2DInbeEkcJOuJMfDqwWvb5NgYs02UTlnkMoUxa3gIQN0PxNoImcms
dDRjG3V/CHOnK4ggC30qCAXg85lXG9hKKyOQ+tZW5MoPwRyYTJpbpO+Xtz79ZjZSPrbCnOpETDRA
lnFpldZ1kHZ4Z/ipfJv8ObH66WCYB1o/TqD3XmAmXIpN1ql+O/SkUUwwliD7gxR0Md2IUudcHtza
STseHHNbWmkQWiMwOnYov1r9l9xdyTy1Id78MRswNiylRUMCHFYHptzZmiNSmfIrYEi7Vrr/i+EY
ALnTXCcQ1IzjKIws7wZ1aO0ROwFcbVejqr02aMC/bGZ1SBZlIqRSy6B9OPXBVVcmMxD8ra3h6QYi
EOsWCvBfSlj6+TT5l22tuAtUCUDFhEteAYk0M31gNwZJeto0tmZubuSmAgHrNaRoOSNaCTFOrDAH
t5jVEhWotrGzZlMtHWl4YdnKiwEGkN4FRZ4BmiBme8/6HM9pAANa2jp5YkBGT/XK/nFpgCMMhI+o
zUlrBpwGlRV/hEYAmQpCoEMe0hCnC2VB31EJm66xawNRkxiQSVfvDHC7JMW+21dacnd5sVY2xok9
9k4JQRgdCLAngPe3J0lbbrJ8u3C5Tc4AMXB9J4aY53sR6XrWRjAk1dtK3Wqy3enor3BT6wkoHBnJ
+yzdTImvLT3pehOPQJ7q84rnOP4CNnGMh5E2VjK+YJ4PGeDKsrlJi83l6TzLTjPDZDkA8rDH64iu
XyrMbjDl0ImxSDy1+xagttRI3B7eJJLGhxJPHs6R+B/GIVcIkhUZHDzMmUgXY5lHuQeVM4JG0FmB
jtPL4udCfWiFkqA6gVo4SQSO2dWDQkUS/2uV2bJgOpJH0Rga2+g9CVrxMviIWk8E9wq0kvLUA+HH
5UleX8jfBpk9OwZKkQsLhtlAccK8sSYU6TkPmNWpBA+BRGkr0QnOYnln1QiqsBqxXcW4u56saHIg
jhu4AbRynckqKqLock+sSE6Ipi6o3KklT+x1bZxAtgCeB25Q9CgyjjTXIaKRQmjHDqk2bijb8nId
8ZqP1rz1sRFmzwgZOpMWqNXbRR3aU/qSyb4YOJZhj41/edm+yUSYuAR8Nr/Hw2yUTrSaJsgwHn1y
QzR9VHex9hxVD1PnWxMK2ZWbpYcoe1dEf+k36GpbFHSro5b3evlD1nze8Xcw+6eL0Y2VNfgOIQeu
U3kqxBmam+jDt/6ccx8cExpl04NOKjismTskRdlIi2oZI1Y0ewaVC8pjVeldHo60Op4jK0xIFFlV
lKkZrCRaDslyZ5rfTfFqEHdR7QfabjByL5D3cXqQDHvqX7X0K1je0U17+TPorJ2t7tFXMLsVPG/i
2IGaAcK2rgH10rG0+xoQkcggeoO8ZfcXXgCwAAB4wZMNiiTmQkGjbZAJBuwti1U5WauhvmPIb1qn
8V7JylqsAdg2KIuoLAbW8fRSzpI6osz/CAXI4tTu5ACgRGZwwKbXKLRuF1K7oxtf9QnJvtCC5MX7
5PmzcvMb+Tp2JB+X2XNmR3tx86ftMPS2OfowFnutNyOADyM+rDYf0iAC1fI25RGErjkIWaT0AYDM
4jXGrOuijHOWFUpj581TLcJHJJtuvtIWV5J5heW1eT42RTf6UaYghrrctCgYTte6IuoWqcwrC/Is
MC4or7tsTBdYKPMZlOo1SXnVpNWb43gQjHdBF1YeqwNMxMlWa3aR6o75WyRuEtXthaug3Ut/rqQC
rm8oOYB6m3IqsXdV3xT5nEh0F6ieaLp1vLd4Jr4rmOzplsFCC354tK+DMfN0aQD3wssBlDk2MGZX
rdf6luW0H7H/PDu9V5HcCWxo0kwEevHtpnQFzn285uKOzTM7QyhzDf1MdFKrxhbhpxEZG+pVvPyN
HcT6VCQUiHi2odrURzFpYwwTcnOx7qjJu17eaPLDZVdJJ+tsMo+sMA5blIWRMuXBYSciuhA2OjQV
W15jxhlKjzoHBZ3hAKiAHQq/P12yUc562gaK1IaZXwui36A3z3wKwqd+IYpW7lLrNod91fSszLV4
J23NPGTBkGcGjQ4KLmyuI5v1MJLKubXl6aYFTmYy7ozoWZs+5OJRqEm0OK1+BQ7KXrmBhuDlCV45
5jR9BKgacCIgm2OOOfT70gbM8S2g7cIvs6rBTKQNf2EDur1AP1LaYTzYTqe3T4e2my0dudMKQD9p
1jzNSDmvs5U7FTBYpOoROqD6wKK+xVHS02aIOluLTLLEkOpTSWN+9bHbTg2JebwmK6fsxBzjuvRo
zsV4gTlhBCebYILmYyLNgJhemzaXV+j7amLOAORDEFzqoPHRkfo4nb7IVIcmsLLOHq9Kgi5eO3BK
6CCT1OmvSh/dgQsp3XfTqYl2P9jQvrDR2O585E66V2yRGK887qe1uT76IPYuFaxMHRcVHwTQrxx/
zkbkwGVHEA8dwkPVzJyH/tqDGBOgUs080DuiPeJ0AoZQK1WjgD1JIhYR0AQC8l37o32JNlZKXsec
lAYoOThR07d63Pm8/zbL+B65GZCehLyQ/ZS7kwhtddL76EghwVa9jffLBvrSOzQsE8u1fiJFn5M3
a/vWboKQKCT02vfrcnE6b7YD9/KGWItiMR8GOoTwdKXaQKfzEXaxiFolPiz4IXjVPnS6j74mphPs
Q1cCUwoBzNXOtzwCmDVXcWxWPjUbhJkgLQrMhq1CJGUg5vPlgZ216mJ5TwbGLLQijtpQG7AwfQyO
slHd+Lq8Tl7aH7EdPGjIAZPwQX2pEE4CjuBcRW5Kvv6fn8Asel6lWpiFeWfPdkt6t3uX9qpT/rjN
Dx+v1UHzx+fAxkoLjkk0Z96ZnE23hlY6mQImerDkMERtFVMgbA7TTf4F+OZG0zfm9uOl9AHcg56h
8BO96g+Wb9zN5Nfl4a89PE/MM9HD1ABHpMYYvnZzY9q6P7xLzkTAmXz3IdmV3bmK3UyE19yycstD
qR6NrFh+3Eash7PSKq7yJe3sPnDbygOvOrLjYLjRwQdti91BCK9QOhQT2+xs8WccuROvELB6B1N2
H4hzAqh6Ru86V0alGyPmfenwuFY6koL1Ak7ZVmtfUbalBU1JEkJzPC+uF/O64r1/1y4U0LioGL+m
GCJ7RwqTvJRqD/sgFjITdBdvCytEPvjp8gLzzDBneESTgtyKWN8AxC1LXe5lSf+AhtG91AUcbNVZ
08j3aQYyGfxsaFCB+uipv4iKqJM0upesm8DuHMid3plutp0ezUfJVzbDbroXDsXXg/YLUYeHq8Rr
nZlMdvvMO1XrHvPoU5hhN0lrjKGA2U1nHNsBb2A8TRMvt9E4M4H+wZbJ4IvecmVsL8/32huHxjxg
GJHA2I/kxekkTLMkgqwlwSR0IBwzJh/kMNDbxNJO+YKO9/kGCda3rlNAETpynMmaw0ZqHII8OFqg
emNiu0xolBrkdZ0thwD9fg68XpK1Y6tDToTy3Yh4TDF/vzhr1hjSC1KOZogwhlVphN4khRl64fOw
di9PJf3bmOsYuguI75CalpDyZWYSXGFRYYio6eZtRjrBeqgb0461jJjxz6HiMYzToOqSNcYRNoHU
gGKcYq+K0C6yQ97YQWA4pX6fji1J24OqcLbKukUkXoCUp5VrZnzA7KhF2sLhGXHmtg3eiepzAlGo
Plcexv4rC0LoMvOKamuxFVVTQmyJYivwXsyVm6jJ0OkawCFQGGw1EFuERJYLAmZ8cdzKGShmIKcB
PffwTetL0qTbWuHEtyvrKh/vIiaUTsK6hQAfdlHWddui0b2uVdzZHNAGpZI5er28i1bPBLYs0J5U
OZitIraGFI79WHa4SmJAE9v9JGacl/HanELNDLybQHB8Z8ZPz3yYlLMoKlVnl+VMQMRJwBAN+QTT
TYNyNxTFVTCGaD6IN0YDEoAWfZtShiSyYkManOeE1xw+sK0G6pngWT6rzclDHioD9IrtQjDdaurQ
aoZOlDnzp2DaSJnsFUXmGeODVOrg2FX8rJ+3hSyR2qxIoyV7dAPakVBue9Dk9MHPpHhLUazUenDK
ptlhjk0wuHQZCucGx3mtek70G+Ldo2ggpmbzKKkqR0Io4sul+sUY95JF5O61Mv0+utUqiN/tdPT+
X94cawg6SgT1r03m1OuB1ohiC5shpX8F6qBQBDsc3VwRPLG8mayDlEHVsAc60ev/Ii18YpxxpxHk
BqZkhvF+FH50LTrBzcdW6twky8kESih1fucMd+3oHQ+XPXqFqbVTR4dbAWuJHF9UvKZISOuqo4c6
GWtHaTYiGB4VFWmXjmSiHwvwhp/jvDOsT87XUFfDuNyT8VMHeZTTRF0sC8UJX2OgE9Ca9t+IYQ00
AO4SpK4R3NbFiwgSoyJ9rrNPwXzg2GeFZ2i8YiB5C05yFTKEbEZLS6WmRicb5l9+bBDlqtETsi+y
vNV09LV6VgqsIa82v/aUPrbJPDfUWJKqSR3ge7OHaPBA5zgLOrEUb5gqUoYcz7Ti/E6cPWMtmkdF
CC1caopRvhQtuqKsTm44LmdlU50YYe4xNR6FEASBQJ8P4TYMY1vX7hqQ46OS5HXqX4DXYA1lPyrI
Q7cPs2mSzsinBbemFYuuIS+2GT9LcfzYlaY3JwgQpGp7eZ/Q72e26bFFjWmGR9gmJUNPEZvA81Zy
tgmgopBmf5Hhhxngd1REPWjTZbyBACr2sUwA5oXyJihWheWnKL5dHsnK5jsxwRz/QFaqUabYUzEp
NkiMEn3yKOwAbHATtOJk4eWyvdWdARo/aGjoqBSzeRxligEgK2sMqSCDoHhtcNPEvgk27GJ2Lpta
u4PB9v/bFrPVh8KaQd0HW8ZSirdzVx2sWL/rF8uvBqCjFVl4kNW4hc5xiMukzebbAPkeFzR5V32W
Jzedmec/ON+04uBOvok5GdZQjYMV45uCPHlSyvZnLlbXWZZ+BONTjgJgGgTOCIoMLU3IoqJzNQg/
ZD3k+ZyVkMCykI7Faxdci6CBPj0yVagAJl4DWgcGybF+6zvHSp9zkK9xhkuPHntQju0w7z/kMepA
bKFp1DmghwrdeBM4PYrZRCWa/yYcZqe9WdzcCR+Eve5eNr52SI9tMw++wRqS2SipbTn1tSyBipW1
zUG3ftnM2lQe7zImXihLrU9Mirhvi+uBUt61oMqcnox+8zd2IDoG1lVQurMdXktblCj5wU4c2qbo
G2G6LdHCxgWUruV/vkUy/jHEHBtVG6ZY6bFFB/NDjHpfnztklwPjRxgVGyV71S1zI5kTUebOydvn
Vh5ue816rrBZpSK9TmbRia2c43FX/RSUO/75KObclMBCTODyhp+ijH17FaEZhF5zA1BlNP1MM2dR
1/YOyiH/mmMWVRCEXmhkTHY/o4zQORBnKwFN+psVxWoCyYgWEbYSOYpT0UwJkJN1ZUdG5QVlQTTg
2FKJcx2vT95vQ/TPj6KqMtGDYU5a9EwUv1RtuTXANGZ6kAns5w8l4InkrR+I39aY67gZozYGahcH
QlGQBCCi1foCRChARHB5/tacC0ij/5k/9hYuIcKjQdKttaP4tUUBIhOdvMvtTnuuI8cw093EI8E5
Y0NDfIgoAyEiBMdlFTJApzOZBgCBfvdRLPm0meqJSECGFHFFMrW8TpUJyuqVZ2q/oJajFZ8yOpHx
+CJiYTl6n/uXh7+2R4+/hVnVRZNrkFTi6m7HBKwrgGI4Y61EjhpH6eayqbUlPTbFLGmllZmZqDCV
juE2GyQSxv02WXJ7mWTOm48zKrY5eO6rSZ7QjWBrknAooWc+K/JGN+4uD2g1Njga0XcO/uhIYNdk
pRHATCBkfh+rz0IJ8LzWuUKokAzMX6kEUOCo+5OB8vaQuAYI7ltVJfHI49tcO51wNDKYvzQdWWfm
jjTFsRdqDdu4DUc7A2W23hl2a2n7sXuPJTD4FgvvzlqLwkD/ApCKiaSkwlabRwR8TWTCmyqz8sNq
+pi0ZZLBaFE7tSJDmyaUOIf1bJQSsIEytLNAHwT4BfuyGsQR0saCCW0Lcaslsz1Cp0DbK9JTM9xz
e3rPlxcVBKpjCViwiDwM20VDFbyGRSgj+8V797aftx/u9UPo8Kixz6gmaKECnVsge6cSNdBiPXUH
oVApfbTksf2kEQhpE7KHdDWx3Q2nOmKdHUBaEaEziOQnEp8WcyfLgZyVcljFtnOAYvfL4T8/PO/g
HQjM4id+uP/9D37jky3BT8hp//fPiOsStyD7ve1s7u42X3cbZ3f3dPf064njKr5JEE9CPhRnqfg7
yoQgQUGcfzonAA1palD20Ka1W9vzvNj+/rGJOLfnOciGGgJkHqA25J6xr04NiWOZp/mMyXd2juM5
HgbtEo43WlthcNxD+gE6zDqelozDbxQrz+u4jlFv3O2eds7hp+c/f6jk2eUs8XnjFx3OkSV6gI48
kliEUmBFsLQ7HLBsEH7nuLyz6xIGaA1CRipQga9hhhKXFjrkYhBd7Q6O83LwPomP7WBvOAf9OwnP
boBjO8xApCEvo7SEncPPn++Pj48hWcgjVN0RRAKmQP95hGl379qbh6/Kfvh6GAn952tG0Tqi/+I4
++/a4fkXAY1nmejmAOXJ6dQC3KIVEZUTduhx2d5sMb1U7t7ebGybM/zvv+ySMSZ0HI0C0PmaGnOw
+4l37+NkwpKzcTimdOpezkyhtIPMKnwc8Nen4xKnNpw7q6WmDvQEeFt67KkjwPAwPof+vLyL1ufy
yKZ8ajO00qlv6w42c2Ac8AsK8fj1CaNN7dj+9J/92/3tfu9yFvE89KLb98gwfVkfnY++HuRITGEY
HrAknvfov9rXPKeyet6PrainVoxQkiGmQYfnHMD4Ce9562On/uBtk/M0MzMcZk/qcdZQsDwMvTje
1ifXPAvn2BVqQVdVkEJBGQTaq6dDUZKyEFJIZdCV2hnkZfB61/H824/K/fh2lfaGngHOW2P9+B+Z
ZY5/qgQ50mMwS/dHSl56++WpdUdcBzOyAK07OI6BU0FwU6qkwz8ZfvsMEA2QBWASITpBLxxOp8O5
mKyz3C4zH8x9YRYRJGzU/ywtvUadw/cvODj08NAbFdcoPaz0F/yKH3v8+/sw4Tjhh0OP8eXzpNPz
cnaGf08X+4gR6qDuxZOv+v42z/nP7U2/gn4LfuJGoD94X3CO18a8AIIL5D1EOBHHMPNSliC8VRuo
TFDDiCi+f8BF3pNnjP7avqJu0rnzeEHNWUwDflZwTKCdjxbizgRulaaNlMGE3aGfG9Lr6DGy0COS
aq6S8QTkvjuJTqaZMcZ45S4phCQyFVx+JbkJSUjAUWcP5BO/W4Dfov8LIjcX4yUYtr+/te+39/7W
dTH8r6+7X5iWrUcP0tPdbnPn3D097e42PfkKnZH84qXNzsJzxMd0UhAQoC8J6rynJ1dLx7wARQYe
JOhpA4h4RsbUXSQFCfV6CnrDR+tSvA2bIuM42ZUlAW2EhlcuQHaoFzJOCb1t9byoY2pPErjJgRYF
u1W5vGizllylBUgrOJuf3fvA2SB2xu6Hvpekso+wpi+NZlgm8AQCz1RDkd1yZYuKpbqX7ZxjP6gh
VD5BC64ZaIVixhWOsYgmLxiS0I4o6ajuTCDGicgCpQ/Fi4SXMPjRFt5UPMuGD62MWX7IBNfUfc53
0NuD2YUn38HuwnSyxD7Ad+hJQEw58DLLM/Jb4H3VCs1ZQHbtDThOya0LQOuATBc47NbU+V76AGZn
tQv6z2YZH6BKEfAnZkg0EeoOGiThCzF18zBwG/DmXB72ynY+GTVzIwRK1WvJCKPdFLlJddWAVCaL
PGHYCNPrX5gC2ggiQeg/kdn2izawehly9ymY4EsQp/uV7GYNmqIGJ+Bhm+ieOZtKpBB0KIEbEp7v
+POjeMRMS0MNG+i9TdbN0kFP+HnhMXavm4BAMl6xANiw6KlEVIeilsGjGc01MPbOLH1l4cvlGTsP
ROjZgPbzP0aYgC5qomCB9mhqiy0UwiH4IbauoIT9Sz4A6a4j77MJ00V8KCak0LOqGvddBSZXd+qF
eJtmscZ7CK0ekqMPYgI91F+XKga1nx2B2UW0mwj5dNPRgp0B0oHozoq3teXFPVJqxiHW7EbifQA1
cL6yBmqJQAOaeGCerqzcpepioBhCi9B2J9m54CrqVhcPGuolWkxKwbHQvzlCiOlD1bac9TgLU77X
47d1Zj2EWZ21ucYWLkU/6q4XIyBy/G7Ozjg+i+hQbby24Yx4fZ/9NsnMuDWm9VA0GLAS/MzS+7k6
5OrX5WGt+gBwZf0zp0xcXdbiIlXUBNR1xOYDRe7cvBkWiFTxlL55g6F/fnQu1bxElbnE/CnJfF32
PwVL9OToj8knmVViPLmVgr+kGagVwPoioGJVfzRtA9S3RuMaFsdt0xDs0o5k3HZpFakGWAp8zXI7
jkS1rnV9PxV+DKGw7gpqIZcX67wExIyO8dg19EqTXoC9AswsL8FXS5TN8p69h9tym9wDFeSnj9iQ
7xonGl5bOwXtL2gDRWIfhBmna6crddYEpZXaFbpdx7cwgcqGzAk6ODa+MUdH+6OXUylHDRZk4GkA
iaOUyOiehazF5Slci6SORvKd7TmyIkOnZtRrWMkz5VEeFRclVnEYU4DmOYd37UpH/A7JOKC7oGzP
HF4oaqmNFUGzBqJVYePlEMaYX/q4J722GwP/8rBWJ+/IGHOMpUzTp0GCsTEYXT28S1QIVw/vl42s
zt2REfoRR3MXwAMiKoQRA9eePBxy3cuQeRcDnqtdHQ3Ek2jHMZrW2ZeP2RXhMre4wivAe8qPaRjJ
rOWOJrlNLbtm9JBBDkgq8UQo7L5xZuUmmt6anvMZq8P9/RXfec6j4QJuMMRCha8okn0+vk3alZI9
BALnaK1Zoe35kKPUwc37nS04smJZuMP1FFLT3XKtpo5lXguTY/JUAtZmFOE1pXmGLhUQOadLp1dD
1I4A56KWMZHBem2hPzomHF6g8xQb3JOJWgJUbkByd/ZynEcJEurUiiRCH6fP6kyFWlMJhgq5hiYV
/D94fKDH27hhavYH01wqdA6Mc3mYdKNFz7WZmfXnKCBXCk3FMrRke0mi3jHDTP4U20xLoGAXQl+x
1Aqx9toZAl6uauZdtx8GZRL9LNcmRCaNWqmOqhQhr7K5tlhooAYUV0Fq7wznnAF9KfQxBH5rSXaK
wM0lyImZpJ//FAxGJ1IDThVQNwmRPnOvVJWk1IKBiaybEI2pifGVVRqPaIP6BPbyMkESAKEBKiHE
Qn6CXo0ECOXi0VO2uxgKomERcXzg6nxZUNWicrBUD43ZdkPU18sSQ4sWWA9nmn426IHSJ+3/SPuy
JbdxYNkvQgQJ7q8kRUnd6n3vF4bttgnuK7h9/Ul2nDsjQbxCeE6M58kRLgEsFApVlZlgKqhlY0Vr
y0G/HljNZT4AQI1TWyH6DvUEqgngCHLXLh/67P5y+Fs1gIqdiukoiukvYTHgVDVIlmExAOfjcton
3a//YgBaQ2DXQiwQWVecKBkjR2dgjBisLydTPBs6NpJb9vuCE786UMFAWOPbG5BbPt2msqF53SRo
Ko5tuFXjjUPxos19Yvqa8Rolg1+TQ2EvrIASy+vb96/h5e+PAl1fReDnyNLMs+riBxhFPT2ikmOz
5m7HaxMuKLXNbAhJY21g1QIy2dfGDbGNYDIkt+0SLc/2cJky0E1LxUNT8ATAyC0bXfbMayw19Fj9
a1xAI8Nb0yf3zghSEL3IDkoqy8JWlwexNyBNdfiI2NXM0X7swh5mp95kGL3W/DSxfmYluD/I12VX
XHcT3BMLWTz6eGJTSkGxuDAX3fq+0jwzPFjl3WTesnhPtd9lvTOMB0KfrX532exyRs821sTFgXa0
ouP9fuojelxOSAqwQrNh9xSAzuKrhvionW71IbhsavVGBLvNNxuADsqgU1M10ylg3QjlpHZuh5h6
6qAduijdXDaz9s1Q6P/HjJCxZ63Oyw5IVYj7ar2rDaAdBOdzDMmyhGeS3ZPZEi55PQWPNljw8c2K
Dzu7LtKbrLrlMpHr8+H/5XJC1xUTihBRPxNRifJ4ajXcxh4eI795m3i1wl0rYygV627Omvu0yPyy
/hk3MkHo1RBifosXoCoJNbbTb1bqPbNqCveoOzzvWrUBoFc69i0zQk+NJIpVwDNgJB7S1yFUni2w
0l92ilU3x10FSOWSX4ogYTJZzjgT3CQT4b/rKN5Xw4RZYmdnD59100s8fe0hguGof6wJC9IUPPIx
rpx5XJ2RSCt8g5KrGw0/bEbewt65VY23y+s7H/OAiwDnD2Ff4P4hUy4cLsPSSB4TmCxZ9TBgHkmt
4hcLFPggKXIHCJYbhep3RVW5ofauOZNPue5zu9pYjYxEYX2v//0pwgEMMWyaZTWuHccYvJrg6N12
9YZjoiiT4URXNtqCKiSK5rgZ8FIW3LNt6Fzn39qPIwTf221i+czAjBTGaO1PIkMQyqwJnzXmdtfP
eYFjiPeyOb/U0fsYUfRp8GRyrkwZJ9xKcAFlCkYtMEKC+T1TCC5t1RgzHTiub8Paou7HyZfRPdpz
7V/2nZW71UIWhwfEMnl5BorSR3DDN3mfeSlUWZpnc9gZ5KrQgYdq3QZcZbySNEbX9hFsXhRshVgZ
7tXT827nHIrHIW66bL4fa48V4zXd7Hmy6btWwpaw4ouAC6ACDtSXQ7HEU1MKMZtIqXDntNy+HpFX
uCOHtLqBUcQwte5N/W/1FjHQBYMAu2kaQISYHj41OEflGKYEoToZ6JYT2+3Q0hhwzi5/szXfODLz
3eE9Su2allZGt5gJ8SxK2hvM54YVDUYqiWRrWQlo/TFCBtU2IIG+//7IUO0YvKvmhVOtaqAqC9hw
6nYFra+nTH8gYxs/2PGk/QprE/OJRZkGLDE5A1rILGrv8prXrkG0ZR20AxcpMQxVne4tYTbNOxvo
wDk5VACgGwMA6uGSu7uaFhAFAQ39FKf+cdnuqrsemV2ur6MtgA5ePvaMIn8fyUNd4iAy87Vk9pY4
831tJVBSk0qFLksR0rKTpQp5tRGOodYWWuZV9PdYbcZ+S/V95BwsZ2/pd073wvOgBtrXSPZDKHlC
rsWD420WgipAZaoFOkhcx+NnrHwONMjmRV/5ylC8yGndWFZklW2wEFfnNqzj0oTBciKQf3qr55cc
vCG0TLwh/1TZ7vL3XI0JtmliYFGDzLw4DcKHbi6jBWTaKQCetrvOAsDM9pQ+codWUq4+Z1JY4gFq
CgCEA64NKOWp86TRGPYkxto0s1JQG48xADJMUCTLdYCZ1fCXHiXVJmUDvQIT4BMBT6Q/WJ3poQDs
4BJnMvjA2uoxZABlHDS18bQWApQzVHViFDo8K7Q3llFd68k2aQObpNsaUkeXt5oun0704yNrYkUP
imdRVwGWDhjVHVfB1lE3II7pHhC8PFbq/pAnftHQm5oFlepTz9qb8XOVHBCkSf6ogHX0fvSJryaS
H7aSclr4MuiDo3y2KOSefhaitQQlNezCiL5oWld3uBr2l9e+FqLBigTUFeoLNpCUpyZAOM1AXrhE
qzS2Un8C0KqBXBZw5M1cx0E8Ot3T31vE8C2GGkG2hpKM4Gt9jY6ZXUC/bo6b5I5HLepkypze1L0a
+2HUte5le8sKxI+L1whGVzAjAdpmYRPx+DAIJpnxKG+JH/L9DI9lvy/bWL2Ajo0I0RfCCa0yMBjp
ieO4Y5V4Y0Q2maH5XTK4ZT9uZ1RSisR5GC0nBtnVl+QHrHQhwdT173dcvvNR+Nd5l1Lk80jmncQr
6x89fzHnzaBiWOJtpDc5w0Pi47LNVe9EYIIH4pDqZwSuConSpIHrZAMIlvL2MIQyKPyqd2L0FYVV
lKUw0Hu6KjVU0xmDNUDatwclu7bAPkK3zvBweSGrwQYIYkzzq2D8sIQzYJdaU5vlEmyi4j7VyFXN
6qfJjjcR57csavzL5lb3zUJWCdI6YGHEWXeli4Yuh2iyt4C2rluzdA7mbL9eNrLm9XCHf4wI/gBd
F4g59TBiGCOwgrVLktSv6Y/LVlaTnW9md8w7WPSMnDFDMlskqQm/1/OHZlC9xKn28cB2JKwQUvQd
r5zrwfhtOf8pz0K51UKEhPNptnCuQYDBnDB28PDgOGXxhwoQNmto0LMQPLD5Njc+h3LcYkpbEpXP
Z05BaPZtc8GbIe9czuLRWVNHDnZFY15SD2dXFiAXGC0/il+1ie4IMa/a6rmJ2DVaK76jgzmS6tDS
AsowQYLSWS96wnY61zHS8+vy19DOUpTvH4ZSt7rUcNEhOP1hTZT0JcaZM4jKkdYnPEqvmFEq1Muc
OHmloTJ/2E7m7AEXHMDYOaV+wzv0p8EbnnpRN4duDQHWt6KplPsipEnog/TWWNDSKdfdchg7iMcB
Egx5VlPzLcqqL5700eBTko9fWZFA5yts4qDVR3DLDLFJf4IhwNgXw5ReT5HNRy+MmvmRO436XHVK
+hG29TIYx9oA2s5tfoDqjXOTKn0pqdGv7YyK6qGF18HaQBlGNvu8hZ9aEP/aEnOmG3R791XVNHtN
K3N/su1wUS/rJa/Is8O+0FsvJFW6BeQJBtpOP8loMyuZZ8jNd9VzWKDMoMmGD89OumBBuE8H0O5M
Sc5yFCwrZL0Hk1+FMr2eswi52NDRr0aRDSB2kecmnzDP7gwJVqEelNHn/UdvBVq6nwZJ2Pp20ZPb
+tsSmmjgl1FArCVEfK4lVjSFyA44COU6fxlVtwKEL5c+xfvZqx7ANSV5SZxXpQSbi/McnWe7oF1v
4s3ojYH+J70eNrY/b8tDdlvvQbMRGHvZJzt7uwgGhew2M7rGtHoYVLbRY/4SH9L9uKk85fFyPFhx
eny1f/ZSTGuNKmbm0CxJSWAFoG9uAwPL6SVpgMyK4H9JwVCbX/Kr8dfsRw/hAXynxP9rpqXTLftO
4Y+/UURDkBvDSnIIwejI3lq/38SBJekUnV9ogh3hVuGq3qHdBjv6gxr0u+662SAuvGdbWdKxemyP
Ps4SOI4WNFMrR34AQ6aym0M/avYhfbn8/c+zUiS86BqqeEIi6uEIn9pAh6FXujlGmTX7qMDOjFSm
7DeT+Rhage1ANuePpQSlJalmnSVt31aXx+Ryfh0RvWMwHpqQNc+9cJG3jjs3Dnc1LoFSdm4XzxJi
BZYH+t2F+w91LMHz1IxnLQWmzGtNvim1GmOHb6XyjlvfhQ7Rxu7BGd4SvsWEgx/NUvrBlS+IpMcG
1QcEVMCTK5iv9DBx9BIpFhTThk0VFLvyoCVedR3ulnrrFoxHxVZ9it4uf9WV7T0xK9QhsqRTdVYt
j9X2au49on1hTgIy0ZJn0/lMGZIJIAwANFgWBz6TU+dB0bfv0A1DgbxvoMzOGOtvkB4Mf2KOcoSi
cwwjm2k1/rQLnd8W41BBca9PUSaALtnVYI3NYwbcagTetzl/aWI9va8zwn9WDpklt/t5/QK/FXVM
FQ9KMLGdNU7ivDKW6ZPMow/81XHzjUZd5iv7+aoMyt5Vntvd5Y+wcq2fGBQ+AhSolrIxDDrtgwZC
QktGhrH2lY9XJMShTo86myBZ81RtAxrrkqAlEiteovuXF7LmxCgCY6rEQt35DExC6r7msYr8xDbR
/eDpbaGhlt43khGglf3C8xhp+sICCFpF4Vov8r5OBsAkPG4PfkyQeI7e5YWspShA9oJnQ1uwn+Ij
bgBj49A3WAidMGK8ocWm59RtMZffqDLpkpWPg1rJMjWlopuFuv3p0egVvcp6ANFRHHL74rMZ77py
k6Qyr15d0pEZ4Yroh6EGuRhyoWnrPIFShnrlo3Wd3YX3sdf9KSI3jV0KMWzi15LQel4RwzVoQwwe
ozl424MS73SFupZ2YZpiheqT8aRf6RuySX7qDz+NW9QfQfO3twuXQ1XW9eK95k27BLqekgC04jIn
P0E4YqnhxNSelk0uPkz7JpEJJq3djicGhK+YKHFvxA4MGL+02IXCcuz2ru7HFMKhG/7TlBVZ1xKl
4z0VPieLM9YnDB7K9vymBGwO5M/zVufufFW46gPZTm+QqPJetedOkqKtZrjHppcocJRsEJJpmU6x
1OYdJLX72Pb7N92tS1ddHMnrHtPg7wPkyeYuR+jIIsNEaJ/FS1wZC1chm2j866a/4KJCSIEOoNnl
y5oKmu7NPtmVlWQN68f830OwfNCjNdQQnqnnCWuoiyhwNNDpjW8mEJBqcDl0rdoBAf6C6FuUrQRH
NHoU0EE7AoSb+jAbaMHbPzrt1kmYJESuxHqIBvxrR3BAE+Ka0CDBSzEi91N/0w5vhMs8bQkMQk52
YkPwtNQMaYs+FJhGosckRBcu3xRoPkXDrptvaPMQF3vF+TH9h+vyxKzgbiifOyS2l2ChexywD14r
kCK61mSfSraFotOxEgBujuWF9pNR3TWYmtVS/7I7yGwIbjeVc5jTDjaa6HG2dyVIPHUpbno1ugLM
CcIHPN3PipAcOM5Ix7SvV4Oymhu+A6YvUNBnhWcpL5CP0+PXJntqQV0eqlBhzZ6JLPNYfWoBNYB5
IdBPgL9bcPuyrfO2L+H2vA40iIfnQaGCi7gG1ZoDEqLBVcZDJpWTWttdNIoxfY+TsDwfTg91ZzCz
mZayYeOPfrivfs6AxNeuAyRzdGd41Y3yCD1imZTRWoa69Kf/MSt81IRoCXYBvHnm1sK7cgwi122u
R4+/10/1tewZuxZRjq0JDz/LTOepUS1UKPNdpd8Ak2q3mPvfXHbU5TeLZ/3IikhK1zi5DbpwWDGa
96Ly9fnGhlYI2J7bMQjz98vGVlOSY2tCSqKSepxrCmvgdN+OfoRPltxZt0iBEjff4v1D3yPUi9jj
k3YF3czEh7xdL9NTWKv9Hn/Hb3j40Z1QjrzqQkgGe/PdZ+ymN/MOdFZPzuY33bdBCKBNhc7h9bUM
J7nutZibMjE0DV5wwWvnSk1LW0EqmDV+0zQoI3sWeby8w/8fH/3XiOCjw4yh72bC2rqg940dv0VN
8Ud+GPwQTOvDjssyvNUMDDHon1UJbspB9EFbFQbpVs2CcDs+Rw/l+zh7qukqrqyIubqHmNFXkbqD
GEYsFwBOoDv1ku/FBZLnQ5fsBtkzZ93EP9VeUX6+HJpkiEeEND1PXAxsj2nktr3kGl8J3SdlDyEx
7tNUIXaMskcZj25h36qy7H8leqD8ujTfKUaHIQVwGiIzC9o/g40CTosgnJI/I9pu7IbJLoCVzTox
I6yjY1oXNw7MaNEhSg492xlhcNmlV7fqaCXCFTNTYtdRmucepBr8oVXcKnq+bEG2iOUXHMUD0kQN
6hFYBPoumK/7w/rONarPy0bWTqa58BxDERDsMWeNnRmTzkAcwUoS6S6EN9yQZeC5doviFqUZ2BsN
f243Vfky8pdQhtBcjqEQ50+sC8lVSrQ+AbgQ+WmfbFvHelJ6TFZBAjvSzA2I2fwEA02F3W4vr3qJ
aZfMCjEvzpIIr28setYe2/CQGTej+qE1n9osOVDn3xCFAwvEY6CQRg9THGHMwTlrtooFIfZSgUQT
r29zk4A4m0kKo+f7iDkOzITpEOxA0eAsz+943RWTCYxhAdw2v6nAFVeDWU3bKx2AtffFIGk+rS0M
iPcFFKDjFIhjfmOVmwCAW6mXYZxdfUnZI2k/Ln8kiQlxxM/gZuGEJUxUBt82+rvGTb+VQXhW3q+2
Cf47UEFBoRJzDsuvODploep0eCIBkjRDzOWPXXn5H8etrqFp1DWu9UluzKfUL3eXl3YePE6NCm4/
kcoahhFGawvYSfCbD7JIvpLTwAQoKuESGHJCufx0XXXXRSyuQ5jYFM99kHl5kGyLvXPI9i3GdT3w
txav1rbyHgbXOSRb5yCDr5/H+tNfIAThXCdmocT4BVYPwuq9QTe91uPOer28lytmwFSzFBgh4LAE
k9OF4niBnYDHWCB/MZxrbQws5ZnLRvS+x8JOQwao0uAhDgRpgQ/9zt6O/ERpqVPnWY6M1M0f01e1
d6NNonoo67jxVbwN/czVIi+56TdRkD850uxw5TSc2BcSmjqbaQslKHQvr+ZA9bNA/1Bvp4C62Yt9
82Vtf3xd3taVi+FkwWKLD4NTTZ7YMBh+Gqo7KF762l9DcW1j3PAxUP9g7NOVmDwPy2h4OBgYw0j7
UvsU7tREmUhjYHwYDyjylNzXt/0TBtrNg1mhfDZvnU/Vw6RJ6EETWNbQXPMie6F4QCt/qfQKYcAg
k6mm0DQDSDvM3LkOHzOF3w4zafcqROsl539tocfWll9z5EypZSQz0QAcLOI6dfXqx1hkzzT6sGe6
m7o/l7d1xXOg6AIsBi4IA4hIcVeTioV1jQ/plBChVX6ME3fN6umykZWIZi9HUAUBIzSrxBr5qI5d
aTkceekyDeWiOWg9IAW0JV65ZsbUkK2AkQjz5WefKbbzxCIDntgo9EMQprL/PpW3UbgADTPIEQFV
FKcEYicmOU0x6DIXrU+tV4CLXSaD1a19ElCEYgp1sQUo2On3160srgYbjTZiP/RtkHEf43yXP8hK
RmDroAAAqyvQS2cN2ok5uVr3HcZSwiCd31kzuAlQP2jTqgGwY2gu5LLj+60OJMRI3DjokgCshVWJ
fT02k9xhEfAhGqbTZ1fRw8nLQyW8HzULfm4xVNKwmZXuWXbPfWdgg1urNmZXUPqCuAZ2nrSePhBU
/OO5HfbDQPTXPGzxGomVvtollZbOfq8hoVKg8s62fMjAddwjuTq0zcAPaDc2t7U6Rfy6smL93pxN
3DzzNAe0m9i1SXPlk04loBCx3e45DmLsqSoQnK4+62oNYEtKGreOHPNPrpRjMOv29DMmk/FQtmH+
xEibvlUAkl/rID8MDNh4qOzIvK6KgjI/H53+Ss9M873HnN+WphNb8BZDN/lqRIrbMrZ7f1YyKERM
jdL/QN6NyWMaqRDUMeFvbjOAAmoomm6+xmzaEN47RNHuktGB/tHgaE4HoRtW7i2DTa8Vb1hgxb0T
uaXaAQQxpOaWxdoco1ldViDu5RMGRGfo5txlYA97T+s5fCi7NsbcmGXUoCkiiW9V09Bc9Tr4xFCO
ZsV1UaXlFT6jFm00J51+05qWuTsPaf4cc1qhfGYoSlC0bfyn7WooBhGrKVAEsiyeotwGsiCqD91H
OUc9c3tmJz/VqNE2AJXrUA4sMu2gsxZV9c4MZXDfpYgguh+Mq6g8AqgHBOnpqYqRqzJSl3jz57On
QzGFkm47J1Cp6SoPKNbfCZHVGehaQAK4Bq06JPgIGILNPq9rFnWIe+QJBari8F5CYsLNb3SQnd72
15A7eTJu003t8/v8J9vYSMPoogh6+bCv/gqA0EFOC6JjAGhPV26EkaUXOQ67lgYmWKv5KM0/Vi5I
G0ws/5gQrixtCMfS7mDCCQODu/Rm8n6ijmy59N4pfO2h3seHxnX2sotZtjQhvauKzCq7AXYjDcM/
GbB8xf7/tnlCbaqbVA6WkSVS4ny18e1IHy4bWEulkFIgr8AA8Pdg+unn6fD+KItuQu5YUvJp9Zb1
UbAIRcTaLtD1ceY2C/LQAR+Cnpv97HYsjKmPsev8q4m0BP4bt9dVPPQy5Nva5h5fp0JqkEXhOEQ6
rtOBvxCktCaTNOfXvObYwPIDjhIdu+nSkkLOzasH+prSYls7oHOfqquC/gdLx1eq8Npw8gIRJcEY
Zjt+pobpJ7zym2LAEIuMqlB2eQubppS8rAaCy7uddmpz1eKpLWO+X8kPAZjQkY8CNmGcwe7jfqI9
ohmy0bQIcqMM8q35BHbxjR6q28vOKTMl7NtYKnk6EdS+wyregdK/yDCW2PmdcsP+GnekI7U6WpWw
caNqRX0aolEBiKDfmRDc0/2sfNWV2i+I6V1e19plAME9CEVDltWEiuqp59VR2fPWwRYOlRe3sVsx
T9N3TqO5xrgfEplTrDn6sTnB0Vs11acCUtjelKPb3/uT8ifs3T57vbyqlSbBIjeBxhbkAXTTEGEL
UJVp2FD1eAZu+MbaOU+/0UP+hSunQa8pdrWtshuunV31Pji+bLZ0zfGR5KNsuyjzng30mHzkRmbA
NiOdi9luG3Mi6lxuLi9RYkV8d06g0DHjCTdqwgrXZoCoPpo8uGxj7WsdrUQsjuQzEEjphJUYlWFu
B/C3oUGo3oBXVUVbOUye/m/mhDMWT3qdtRnMadqvzPoFjUWAz0aXJW+X7aiyvROcPqlzWyXLKyz+
4TwrqDW68wFFM1yeB2uDhhZ4V27tIP4pMbtMmouJFzh9MAaC/wzwqp6etQYhpAk5sDQ9btDcAO79
kdMndUIZN/ZZGXSTfLJh7XwvA5LGUikAklpYqsNUNkQLskYri8qrZu265PyJD1UO0fPbHk1m4kim
ptZCJbQXTCxRcSyMaJ0uE5nwoFkLLpQMOgcx5r2RcnC3xoWyr+z6HQoIsl76qsVlth+tdAi/iUJP
Ju/0tk5x1ZRTZmEeQI3nXTrE6idNQ8K8Wq/DbJsDkiLpCqzkBcCfACEJ9l88K8TpXnziIjVBmuAV
zNiX/MYK6+1ln1nxVCj3YngYMgfo04nQOYKBa1vnmB9W0jTfGLPCfLNpR0wiWr8vWzrbQ7AnYYIW
9Y+FSgB/Tr8aAHKTOji88PSucylUTvlXoz8Y8S9TRm57FlUWS4tiN96/QA+JX4snvLPUsi+8HhSq
idL5WrwzUTELJZfAmesLdoQVJa3DURHFijQLYq08/WUDWQsitCDNnA8j1K+qVDYwKDO5fM6jPM4q
BlSsZpjEIwOEaD5jj+0EBeISnAm/GDRtL3+z9Z3EnCCIgOg5mccE5GZGraFAUwrdkv62GhK3jx+M
9K8TrWUrDXjGUupBy0coxMwQw6JKDkNt9mbkNyQLGtQWCmdTD7FkTatbeGRKuASKanSsUYOpiYCo
ibo055ssu4rAOZSmB+OvZ9iElQnxUYs1pjjNsoWgrUtZeB0Nw+7yVzpPRgQbgiPm0HaLdb7s3vRZ
mI+TCvKV0bWnqy65auYgHUDj5GbVDv1wYkyeGb8MzqPZ3aNRhen5Z8mvWTbw5BYSfo3gownlZano
+DVND4rGa4jXuahIuj3mxCvz2gkblyoBYJGs2EjFes/nDRbjqEkC+wiUO5qppweEmHUa2e1UYHqL
fqRII0A/eEtABGGr6XZyIPpcYCqo+SycDLlomMs+xfLvny0ehI6o71KoHInXIV4L0xCThZxSNQE7
w2gy6BYL/qKY6FDk2o5gzqvPwx+62bzriuRiPG+iYfVQlUflBVcVBdT1dPWlxnszs7H6fngbCtMP
KSgy7dwzovo1dOjeKq1NNUJUeBo3kZG+D0OxCc3u0OTQubvsBmuh4/inCMfMCA0N6uHYCPDVVhHb
KM5vjd0odfRfdvzYkHDAoAiq4EkOQ7VVeVn6qtlbqlRQz3o2UdskeOr2rZtU9xqT6lKf5Vvf271c
neDrVlBSON1uB1S1fe1gu5eaiFZtDPNLUx7AFZ+MxiZN7th0m9PNf9nXf20u4e3oBph1nCxewyao
KuZ6Q0F6kvlmkg/bJovHj96phsfLFtcubiz0f1d5RnnXzw3PdCSRoDuHJnpY4+a2bor4KXcKDyVd
/7K1c/Lz700FABECFMh6RA2pDIQrJVcU/NvMdtnsKcqDoWduZT3b5s9kkWODerv+XoZ3/K+Jjk5N
i6jfdiRGak8w3dVjALqRnHM/11ADT2UxctVzFnk5E3r3SBIEz7GakcwNhaW8fGVh0EwejW5QaQYX
8RXm2qzZm2UEe6uhEQ2of2wKnmPNc1aoJWyaUNpNrSBTdI+EBzsJiHFt1ts53JjEj9Ufkg+6HEAx
JB7bFTqmcW8TnqmwC4iI1zj7prs1TARCrxsOOcfkeOeHWYDnCcAcoSnDAKzGIbwx0aMCcSsIUE7P
i9omU+rkerHI+L3wIQGJNYRv2GtGZELxy790ts4jS8svOTqZ3dhnyjjAUgmWs4oxX+vjoCJ/TWMN
J11SdhAGL6IgZwNoaj+Cx0XFgghK7FaSRK4dIeYUuv6ZqlwCaVjbPtQ4NChD439ddFS7bnKVKKTw
CC08cAG5TsfAvl8/hLpMum9t/45NCf6poQsTaWjPoKyRN36qgWoVEpemX5kyEs/z9/myh0erElzS
ArFA3+cwVRbXLf2kzr0JusT6wKpf6GtpEPVWX9VwR/u3Mn1URwzqby8firWYevQDxOJKMWIcCegv
pAnlV55fKfZB1RPPpvd5LOvmL9smuuWxKSEn6OtQb50oKr12tv6k7DUtAO43e79CE8auWNDrmWRx
axaxwf9ci8Lusjmu8n65MAz9KyHXaeWSsHTZ6GnKTZLJDvia2/xrDfH09NiFaj0ltML9bxXlVVy2
u6oNkXD+vvzB1qxA1xYnDmBUA3Mnp1ZIYpK07UM4Z2HsnZa/8Ir5dR9uLptZPW5HZoSsSbNZFqs6
zCCLvO5KPZhhIh6NXZNTyajaylcC/B6oSgwvmiZgKcKK4ux/XdByhnaThbrjD0reAJJg3ScdUXyj
GZmLQdFGkk8srxHBIQ2IKIHjmsK+KZLKFBU3WZ6zEl2YmDxqPLdAjGr3EidcnEy0AhVnvCcR9m3A
BU+XN9daWOYaHsZ5/QrNJCU+TLPbhp+2M7lALruqbDD4vAUJlnXUuTHiD97chWTr1GJd9iD5q5XS
i+3K1QCiy3jv8tnyJo5S3GDsHDpvYqq7qUH2Glddy4o2Rhdvuxnk5tFwGxeYwzaHzWxaz0qpurad
bTMnDRIn9avC8VIQaV92txUfMPENNHg1khDkBqc/eU5RT8iICl0eC2ly5tb2xgw3Nf+ItBp6AhJr
53CQZSwFo63oBaBwDR6/U3ONjYICXcxZOXA1PwfgudGOMo0Ha96pw2bgW2J4l1e4EmgRhyyQgKK5
B5yj8DowStvWs1kvPTAy+HGEJp+1KaPbxj7UeixZ38rhhQM4uCbBZrRM35wubxqHrB4rLA9deb8K
ka8mbpZ85d3D5TWtfDUDYHh0HQDbBuZ5WfNRomH1BYnTHmsau61BUatj+2h4pilemN3OQqT/v5lb
fs6RuVJtZsVatnCMXkqHuapzm/R3LHwpht7N/8ujCqsDKH1pbUAtUdjFvKrjsVXM0gPpTGZDRLtz
k1T1W/oa225r7Ofypgzdy0tc+3IWPhvOAI4CaGtPlxhRbowsG0qvb/wOZIdF9ruYngelkWzlijeC
zOBfO0J4j3IHCiQqgpJh73owtZquQXT0bryskk4BLZ4tBkDcU+DVohgCQuftdE1TNDaNHsOWpd6P
+j0ZPYpyBLT9eNe7hhNYql9WQYPBrUTb2v3vyzu6dtbhnDANNmD8EQXzctNKzHwav520U36l9adl
BLTfVY6nGBhk4dtslJyLJVqdrfjIpOCorAvHojXxFU0ISsyz85RrMgDN6gc8MiFEMGZq02D0MEFq
dqiNJiBRHfRNfGOk2VvPJsl099qb7XgXxdlramZtZXfYRasevhp2Z2UKdNqiO1QUryB0/UQiO3BQ
9u3099aWZVZrT/ET68KxcEqnmyoHq2XtPq03dQLGp+qR8K8werXZoayeoAvYaM+VLnl1nE9q4C49
8h5HOCgxobSYbFhu6sQnDfpnHTsYZnLXmOVLW2XBNDxOGtuSqAcT/tOkYRA4k4Rz6eYLd0eqmVM5
VNj8tP7KwgdeD37neHly19de1u+LGa/1t1Y2+Lgai5auMkIRhqjExGWaImUsdFhlql90T1Z7Hw5B
UkiSsLU7BAxM/8+KLmTNaRLykhiwYujIkDhylWBWd9T4pMv02/PlYLCSi6FsBOWUhcQF8Avh1MTW
VOgqGL88x34hRbo1q9fJIU+NAh7O0jwkBqanDZkAicSoWMwBg41Khg5G+xKUOC8Qq0tQcmDQ71AO
VhS7pkx/bAmoQvgBxBWNULDlgYdMfCIAZOVEtEH+B4x31VGXNvsJs3eXt3LFO06MCAfDyM087MDr
7s3jfYc6DpguIX2C7ZPcVLLFCL4fE1strWqxY//EzCo6C+iwyng7V6Ip0k8gV1DFAEBZdPWiBhIx
RavOQ2dVz16dcmPPGwibolwr+zir+3aU6QrrcSgAEKUCU1V4N/e/6+HJip6MTvKmWvM5EOng42PE
ZplgP71z7ZaVNLSRKpU5c8t076gvrHy3x9E1ul8zpi8RM/7eH5C6Y6AHVzxGDoWjNdVmBuUWWMTE
rUu6EFoC0UEF2xTN/nq0Btn7kSmxZoGeQ2rU6WIKhPZgANoR+gaORHcu7fvLizoXh/02hSfUIjiH
nqCQ4bagAqvGyCi9qWuyryKMyp92pZL3gbbVU2vR0NhMZRaBdpJlh2yerYM5gZJ7q6oO29cQVM1d
qs+leo/papVv4pnVva9oeS/JOFaiKBrZFGL1mO9Gu0nY/coYx5ZPVomcCqJaNDDbewNkRBkwoVrJ
3KH5uLwxawcGUw8YBaDIUtGwP/WvyORVX7Wwx7raTUtMBn+MSCBN5d6OmeT6W10b2r5o2qMSf9bc
IHpTcm1Z21w3Kghm2bShVnXTRBVwlnN1m2ZlvMPiJSMPa89oaFKihbdIfZ6/2Fim1TGKmhUg52b4
akM24tGKdPXpf0i7st24dWD5RQK0UNsrtc3m8e7YeRFsJ9a+7/r6WzJwb2Y4whA+N8A5LwHSQ6rZ
bHZXV83RKEuW0qft26ApyUYmmfpVqZ35bo5h7zQ9iAXpiJ7PFiBq9RUPlmCi4A8xHow4URNPKMgw
2FrVh6FT91rySw0ht5ZpSmPHQi19BbOCeockBRI3FV+p9oPhGTNt0NuCehQLiPZL8KgMCcDPZfEm
kxvZhAqGdl/K97I82uG4a4iDluR1V1n5fGc2l4B48moj+lz3xGhKS0jR9ExnO5vel7qqmqa0BXy3
RTv/usW17uOZSebUjtMQjDpZTNaOCFYu4oHHe+nBSvqmlEASV27N4AZ1prZy8/K+NF+u/4D1JYPM
DCpJiBlsmoHLFpxNaQeWRfGmLOymfTBa9OXAkYzeA5zhurW1HBXL/T9zbIKRYGSo9CV81VgEplHe
FOZx6rddZQmYTlsEAHztpQTzH5o82p+x5mm4rb2wzuwzlw00VcHOEGC5wbyNIR8d/QIndSBaU/Qc
KptRfS2DmLPmlazgzCQTf6DZjabEssOyfB/2f0XoFnZf17d15Qo9M8Fc1GXfp/MoYldDiAwXwGeI
kquivWpmm2y26+XLOtctrgRVsF+BKkQBQxro8Jh9FAbJHGZlBpmxuZsMSIIa1Kw/It/Tud9szRTe
/xA4IaBaRQ/i/FCadYZRnABI2FH4XeS2CjEeIwGTXUbHmQepWcl4MPmD2SbkVZJ5UdMgLdh0QNQD
HdwMXcz8gNzUiePPvtpc3741P8RUCd4SiG0Lspg59lIvan6fSqVFOhX45VwnXUpJSkJ7aNpiplMj
yiGFzHp+0ASjHewsxriQXQVjxsGer7mnBPJaCBRA6vJiBLUPQt/Ipxi+U2HIJwC/KwbofUPn5MYr
XxGaGBJ0GzDuKsHlz7+iSESjleakRCOVpmBUFuVHNE7N5EPhMYiuHQYQZCgiJsdQomf5c/ocU0YE
1IeWAebL/KWcYio2OxDrZcLoZUW4xcXH+ZqLtzOvmIXyDqyeJoQbUbo5X5wh1HVZSQWuX/FLTDyk
tFTqIooZ/X5M3MR8K4qXQHmJcx4t6+qu/jOsMy/SsewSsVVgmAi9VXUgOxDs2LxT/Xc57Wk1uJG/
MytPnTeRaTXkrtZfo+BtLo4Nl8lnpZB0ugdsRBjbKes7DT9FEGpLhfMOEoBEUKEV32O9sZR6I2eH
YLbziQYCsMuWn4//IdLipUwwroLL7GLyQFd8JSBKhX/aMJ1YvQ1D8KUUb5yPvZaYANe30LjqyEFY
9gBZb+XM12ClRzdicFP53c88Y3Hk2o2nXR33lqZ3nKVd1lUWwQvpn1zDcoxPUpMC0slCmoGlJRAy
l+SePr8F/pFMXtsETlffy+KToXxBI/z6ai++KmN2CZgnZpu6VYxMAZhWjQtXQM1TG3+aMi8WgLuC
VAJYVQGGPrdQB1KgNA3mixZ4oSI5Uv8cCx4RNl0SW2nEmza7iPAwh1YDpndxWIE/Yi4udQbtvBEC
7i1JB9xhVtwSq4l/F0LECQprO3dqiLn2m1LNg0bHLC4p88duzp8U7jv2InQvawGpvY5eJJjcvkda
Tz5ORPxUMXpgusP21YDAagWqDE7YvkgPGRPLKk9MqGKbVtm3nNDwDNUMPQIlI1GtLgDc567iwV5W
P87JghgnNxNTrCIfH2dKdhKQkIJe0sHAC4UHJeAZYtx6FAC47BPsXOzvJOO5T2/q5kEPt9cPz9r3
gW4qZueWSEFYzP0Yz8asLTNDQWqAEVV4K8sKY0r5/XUza562QE3AISvjP7aG5oeiOhMdocFIYrIX
famjQSvFz9etXL5U4AoAoptofRMQ3rOgILGN9Rx4WcxndMLvrlI8WVCoAPLdSU3oMIaHoUEMNOxq
ql2zC5wAR8ooAyvtjP8SDDEgrqBFgqTlgiJPKbUBU0Z4MdRzS2ge9SNNMDVakwISDIU1CCZIoEBe
V0a0iWermDXOL1iC0tmF/70X/34Acyw0s0ozfRmF0SAfknduou9z8JRAfj3IRAdYXohRcU7imsue
rpk5G6o/4H0fAL1k1qMbtR9N5BWDYs/tB+c7L4Hp2tqYs6Hm5hTpEtY2qZC0yMFTWg4gstDrXQAO
eIonpK23H8qceAsSNpaR5yg8IOzqdXe6WiY/JkkvG8OywQ1G0lLZI0NGifF3Vj8r7WMKb1rAKhPi
NR2nebQW71AjQmEKLL9AQTC7bChTmEAJHSFVijeBblKzAHN//NgadgwkZW9f3+yL/O3bj/6ZY/a6
KqDOIkD92ArC+Vc+VU5PtF3ZoZ2wiBxK5td1c6s+pCJvWeimMc/LJOEYxY1NlDcgFtkZ9lShl3mc
RS+eeMng6rIwLglCkgXVzSb7YTQXHYlgp8oel0PRV94oBbZR3Rg8jbZVUyaonIDKEQEfYO7zss5C
rY4rhAJRssRgowh2VriT/x4pnALrmmss4+mqKqPTjpzl/CqMJmNsO0hyW1LrtKqtSfd9citqA3rF
h6blnPa1q+PU2PJjTu5dKUqA/9ZhLO+b3OtjSaSYOWq3cqe0HB/kmWISsCSZK5JJMKUMR336TIU7
yI5xbKw5HghckOEBL4PJYOYrSQ0A50UMhyg71GA7dJvB4lHKApCRHEurqzmxtES3k42LoT00mwUs
BZiYEhRglvxj379dP0dr4f90Ocw5iqueiJjcQ1ZMIlqBhq2KqKSikv6UTRVtxtuqcq5bXN1AkwAg
CAoaPNYZ58NlE3T5hDn/MTySwi3FbQTSnZjjdTwrjNfhBWd2YwUroAQxKWg/fqMIuosk+TYNefCR
y0Y5lEBxYvFYw3oQkJYvefKlQuAGpdjA/H6GZKHOQclkllSrUtqRLz0VtiBbl3H9qLug6yECIgH/
UXOu8ZUjvYydiAu8BM1W9kiPJdqA5fITdPIl6w6ALKW67YuaivoniOw5rrkSqpZxMIDroFqIFg1z
0FBXKgAnFbFgtUfBUXBRgHoi2rgxhWKfBZi2u+4zBBvIXOTLxhLcZ5CzvhhTnKV67BQFX3MWNWfQ
DAeynNctrBw2Q5YJNE2WOiDIQ88/ISBb6VSjuwD08e8yOAK6QuOUw7nPs8H4JEkjUc+As4NSbA02
xd+JLhwkY3Svr2TF889WwnybIUpUJSjhCXWM6ndjpaAEUR6lVufs2HU7GNc43zEQy6A+Bgp4SyQ9
LcTbMIJ0MqrRPMq3b+4W9uOjJgDYIP5n6iypogwJ50qp8ayea9C+0q6eyoSGRDJtXxrR9zKNIiyc
rKtMxwfV0zYcxmE7NuCECCIl35CoA3Zy0lCbTIcwsWejGrw5DGMX1rq/uZiIEa1RMrwzWtPPnKSO
IUQYjXOg02xK/MFpcer0TQcZXBG6a43iJGkpA7o1j7/8YRbf4qAJDmZUTr/HINX9+6STlTeC3phd
hALENgdRDzwjlbQ/fpTMd3oqZ7ItGH3ulWWZD1QbgyFGR7/ufK/2W70/mHUigDK7SaTQk4Ig/FUD
dfRLqCtFsfKiCN/KyZAiKgR+lltGC1wVVJdzd4jr2OQc9bXAAhTtQuEACANGD5jPXOIazCQMePs5
6ChUr0b6WpLNWB1K4qC7dt15147IqTX53FoQdxHg3LAGwBMFxho9bczuobhx3cya756aYW69JgHL
lDnBjKT8kbL7xH/ou8+Kq5687A3ruehEgfENOaqJfOt8NbWvhqYSakj9q89SseXMU8htEsYg5toL
sacXt2Z1p2n31xe39uIAhew/s8vqT66joQ2DFO8B8AAof/pepUX2kDYJ1XpHxTCmSG4bwWkjS+i2
HMMrX89c6uIIn6AWBhD63LBRza1gkhZ873r0SYrfcw9yLvU+6J87CAZpweQYeBAEibod2+OcAPir
AdAZFrtJ0b3rv2Xlhjr7KcwetLWRQvQWP4UMkoZuvGoLKgjMlRZc+EBmgEyLc05WEiksHDeUBAS4
iFGj87X7mp9HJBsyDBppj0UKLItRJpaa+cdOKL6gM7pppuaxJDwqvm9mVMbJTg2z+oNqJiUDSINQ
oC/mrS+mSHYMYOpbgbQ3GDsdB6RASbyPZwAHdkko+HsRvHeRBSRB+OVPiihYbaJJENnM+jtRnuJN
DPqKghIhSWU6dX77Fibq+NIHEOOmMQmrXTj06m4SxfROjHEh5wFPzHHNhZGVossCSlGwGLLo1TiY
mzbsR+iaCX2PInh3IxqNiqhA3oD1T5y6Tp5QkblTUw8UIgqFYufXdQe6nKrGhBWezWCtEfE5QcNw
/kH1QNWb0ewyS5ue1VJ0Qyl7MYec9nH6aKItEhgiZrB6S2pqKoXjXQTIf6tGj638SLr4xpeeRkyk
CgqPz3Vlb6DXBdZFHecMrIXs3kBZWSG1WEHkIwfpXKW0shXp8y1qS9QvQqecRRpPHyPUFtLm06/U
x+sbs3bIwXwDpU3Qg4p48J/vCwl1cGZGIkRuhOyXAhCm2egvmpT+PL0AycdSFUMZBm8F9t4Z4lFT
K7j1NMxUg+jrovkRehlmua+vZ+VDLxVHEE2ClQJDAmy7p5HQAZaMCQQ+8tuIlzd5BWSwluxs3vXi
M+lcv6MgYVKqkaZQAwETYBptw2AjKhY4tTi/5nJ3l0o+yhoQd8WlqzE5opiCkRQHC+U4FfTvIRA2
mPTjKWmtxAx8OQRXtLkMlHS1Jd8+uSGE1ESCG0Lf1nZvbp+WPw8epdbOepzoJqSbDSfzvbxvoaWm
YgYDrIA41yy7cxf2ujJWuJECCORCBHwE0FR+GVsO6OXymXBuhgn6SB+Vqln0+sDFQgdynEwe99Ll
tbJYwLtnobIS0e0+3zg1nSIpU2EBs/bOJD7ns53kGNOZHf/HfHjf8QfPSnQAgcBiu0maNvtwBcSf
xIzbuzaPIL/dZj8HJ8HMaTRh9gzMHmqvtTWEXyvT7Su0WidhAsVNeJz9r7qJ3AmQQjrjPTHyanhr
m4n+Fa5LXJoI8syVWRS+pIBuExEWT+aov0GLdUmO/HE/Jz8GSi7L/GeLRS9GA9BmIfSHLWVuQc5g
gPxsr0R7g/daWV2TqqCyBswckdm6ZBJqqG0DdgaGlpZKYkHBDdNNx7T9nQseJ3BdppdY04kt5hSP
PWlAnQpbeLwiJ/8rSsjJN5pfWET/mFHgjohbKG4/Pl03vLJGPMVMcGxAPwJLZNI82TSiRidFbg3Z
VwDWWDnHzUyoGO90M3b+gy2UGRaCKcDnvi/D00g11FkODsHcMoFMl4gny55YqphI6Gj784aqhNkO
9KaRcwAaz6avZTtVcjBVsNV4GmjIEhMFMAmzKpz9W+k/nRtizlypTLWWjjDUZfskvJlLb1T+yIYD
gsYc/fY+36PnIsovRbE1GqdLOA+Ey1QV5gl6ebj1MKjG1opy1UwDJKMgSVEHW8gaq400a1j6ofpj
DvyerPxJeDPXKzfAmU3mXlMQzeSMwOZMUteMXSnzN7qyU1teR423OCaolFWrxuVYowEPPCiY8bGo
iYKcSVJBdkh6KxLdyHi77qSXb+SzDWWnKXCXQ1xcxuJyHTW3XdvYM/k9NwSPfGuM6+3PrSEtFUEI
hicWGK7O76BpFPsaZXQ8/IvIUabKSuqDgEpfAtaKqhsooDScpGTtwJ9aZD6eqnaYTdVB4SBIpdeM
AJIm1mBobhRm4ILlZSer1mS8YNFukUCswmR+AKrEYVJjfRh8sqdcpyq0OqKpsOXgJRd4j/SLbwd4
HPQvMai2JJlIus530x/koe86SUC71QLrtQS2w1CTAeq8MeJ7vNiuf7uLDGWxBnkXSEIgvbu4HsJI
zZvUhzXBfG+ywBoIJwX6vsjOnoOMBeZS8EPSVkWMfoTmzZ/RJt268+av4gm78iWyPnqaWEAS2dhc
98fiJ7Cs6QgpwBwiOfqWwjgJ1X3R6FGV6gLNRbyEUH1oj03xEgO0lmACIsNk/vBj3RrGJPPx0gzU
5b0M9wim3ym6nJgoKmKap24pvfcGxq59ztm7SM8Zg8zuyt3c9jnqtnQcj4bsKlBClyLvuo9chErG
BnO9+nMwZ3oIGyFCsg9dyqGjgKpXhLOWNV/E4wqVGhQ64Y1MHAHsvwnlCHbq8ilVQCLNEzVa36x/
BpiwoSXtNGfFYmB8REVCku7DkZMe8NZgnp/eVp2UOGlhwgjBlwsayJnwfIxjgp3BLCSQK2XLNjXA
4JHgRTQ532F9m8AYAD4ECL8RJhvwR1nrMUSLNcTNAsOr6wdZe7juU99hjA0LGoabUR0xQGLJ5jaD
FmqC1mMV2rPsvWJq8iUFrb8neck295oNFxW86sQn9phFVbnaiXIJe70rPUqv/atsPSSWDy2Hu8Nw
kA+6LXq6zVmkjK99bZGMR5N2TkIAzLCTQWIHlWrVtT2b+76DqrZONf02XFQFAGdNGlvkUWmu+glw
1gDjqagDspTAUpBoiV5jxbp/U2W3RvPTN/QSFk7+feY0BX3fxyDLwNUxaRZRemcyqDjfpDxRDN46
mCNVaUqgTkuIK+qUZtLGF3mIgMv5rvOlsFjfmnRCPAQwgTqHHti/o/v50G8+QZAbfuX7lGpu5pbP
PNE7rlkmsYh8M5rHAWZN2Zoe7rMv0YpohoxwP7z9muxs+2zamcrJnb5fsRdOiU8nQVUSaQb7gunE
ThDRSxLobNJqp37K3uQZN9VXaz/dxSmdbkOchcCuafws7nmquZfo/GWrT6wvR+bkUgbPOzARPo7E
pNI5dIoXqBvXdPQdwZN/hZyb65sO6nKtoHdBqQcIFhZzVGSRVMxLChAfqq/qRbZQDt9rW8kbH6D6
uKspcDT7RKQ8n11d5oIohpY6/kAC+XyZRjyP8zBimWNSUE21S7QZ4mOtWMq0LVU79o8Vr/+5uljw
zCLIgWIE9VjGZpP4fVcKWGyWgQRcdPKOVl6+Vx8wC3iYXEzm3w+b0YudH2Mb8E1PDTOxVWuqtupF
GE7MYyvSSXoiwC1W6uZ6OF0LBKdmmGiKb4k+gQwzovyG+TX0j/5eN7Caq55aYEKaoPu+7APviQE1
q6LyrnTJXUtpcGgCW6MGfW42uXevbNU73rlYuZ4UtDNFAm4YFDLYoRV5LEN1rieBVs2zhF5NBRL8
7cibSFu52WEFl8EClcBMGhNwlDgz1bSeEeeIk6N5EtYJ2tc80e+V74SiBcbCRVQlgUJhArbo17rS
5ZA0js1nU78XQ85g3/fY8tmpRgUSHMCY3YdW0qIsdH64eqlSMdmchdZ+tA0r2Ji3CjW82PbdirZu
tE+cdp/dEytwRqu15pe7wVOPGl4aOc3umlvEmr3vkONx9sC4tpVpYD+n1nVXuthp5icue3QS5kIj
agUAekNMjxyTYZ9ojuL/9DjABL4hHtygEsLQOrPNfYDpYhD5hlYZH8T0gSicf385Tuwua+jpaADm
aTpgKOdLEHoxiLKhCK1W+ZLqx6HdDaELSqgw4hi68P1lISeGmL0KTB/nIoAQg4zprMHfRfpvkjpc
sht5Ob3sgr5zIUVBVntxxtIZZUml6LAgW3sZKahnDxh2O/4ubQArrMBrD9Gut7JtSOOjep8+mNvM
RgbgCU+Fw2uaXZwRQNZFdMBQtcd0ProQ55urZDm4zfIhtCT5q43sDgMv1x1wZVPPDCybceKAWRtL
2hTBgKrfzr4bZtsSiFQebmHFR9B1g++paAtA0p3xwcTPJF9tFyvVTeo3NJc3C8WFkaKjYl9f0MqJ
OjXFSn9Lo1ko0ghT43xHCq9rdr3ByWjXVoNqyLdiJEa92Us7LUIydK2Cj0I+SQkdi73fQH0MLdWE
4/Jrn//UEnNj5rI2A18ESwU08eIcXWzuOO7F2wMedmqC8TAzN0SxKAn2y9VlGjVUdny7dJrAm8DM
gLg5/7n+gS6fdIxFxuUCExindITFWnAXmQVKrMrK98GhQqpFPlXD4oGhLwvXjEnG/1phxhVBYLLb
5cJNiZap9de0Rkt8hYSAOlEpswV78q4vdMUTUamGvwPVCHAJ2zxsh6FPSKOCdxQVuuSZaE5ccwDR
3800JlbBBiaPwDtAVESt8+OrCNrc56MWWr1dHQOqU2On32YP0LuzwL7zpdlQd7Namhzy45fiDPQI
2BtEPDL6PtDg4/p6L18MmCA9/TGMtxp11qiQcQytyYqhc2qGNsHAvj0fiBV+tI7v5nSsrML2LZlq
BfU59/1KKDszz3gy5rN8o/WxF6ny1yA0KFVaxQ8F+Nuvr/OyC82sk3HgeNGkamYYmhyFZrQ51q7s
pE9g0HloN9Jm9p57i7gQdHWI3R5Nz9x1GzRnOJOnq8tVwMuAVxIyeZ25dw1jMEF1Y4aY9rRjBVIH
tmbczjyum5UIhG4x8M4gBgIrGjvK20WKHGlzF1lqC0zLU5Q9X9/My9cINvPUwPIDTi6gOkA9L2ph
oP1sEORMmm6jfeAY2/BjPoq3qhdYWeg45lbaciyvnc9TyxdnJ6rkqoflxilS2r+Sr86bbyHXCZzz
jfC7OjQR7nVeBs/bUOaQ9HKXhyB3iawycZvsri2/ri/r0i2W4W60pr+L2RfpXhRC6LGpA6BOY7nd
mH57NMjcbNsCQNpqDHnwscu3EBoCS08APWNEIOCNzr9fms5l0vUoiISKNThA+2MKrrWH95kadps5
NZ3cmL4kTygZBNYfEV0eznFcYvd5CMQPwBAP4jdmWAlhPiMxRgE6nPgBfYRgs0Q7chvcDZRbJLj8
cueGmJVWJE5TOYIh9TE9AJU7UyDly320zaxf8qfsGiblkap9Y6KuLY6JaUmWz2qjwSbAq0/iTrTI
W4f9/GvcRhYAujT74Al/rG3nt7QsxJhw9FjSl16XIZG7zJ6plUpJ7OShPZp3gECKsQ0lRerzgLqr
HoRr0gQBGRBrF8S64tRrsTCHmAQ9KHa8zZzBMR3cHOiOQJAs/gqe9JvesCaq2+NnB84ijgOtXKIL
XO/fD2A+bGRqmK/W8QMyqrjCBgqo0sH4ag+vfwx32o12sB/3mE5wgOEuaL5PngjwhJa4O7azVfkU
uAzOL1o9wyc/iPnqeAONsxlHKC5MjtaARbF2I6TKGNq/HiuWf4f1LsDx0Ks0kMXKbCelSefO7zoI
ZkfjrRQ2gPu6Q3nXyY1bDu/XTa25FThmQcyEpyiYm5nbKqlUIDAJTBlFZ94nuTjeD2mzn6ek3hR9
E1nyNHwozTTuk2j8vG579eCKmqmDARvaJuyYyxAoo1Ab2E4VscnXc6fhTU0vNz67kaACXB7zGGUB
/PI8CAYx+MxyLQa8SoWsnoDcR29BIB79avXJ6oHc0cFe/h8WdRJ3mbAXK10Uli0iQ1TdxWBubn+M
RAbC7pQfhclymrQlYq+IkD8Mx/tm/iyi1xbqDlMCfvuZl6FfePxizFQwSo+xSBEjaucbiL5sUMcd
yFjw+kZmqAsE0335a2Hqr0IKOOr1vVuxtqjtgjVnyZ+AJzm3JkY6eMqKuLJGI/tllG2/kSOjdkJc
Zfe9P/GADxeJBigUwUe2FLoAkrw4ZmHQR0ZlJpUlYhyddlUC9RpJTujY4kXy85WBnHyZDV+ARywD
XZQGvRmKdYUBgdIL69zJ+347Rvqm7RpO/nlxqrCqZewIFy88Hp5/vondMIBkvYEpI243mT56od7Y
11eztnGYaUK4QGt+6dGfm/BDQURbJ69AEQFawD5o/uih0NnyrP+9buiyDo/FIIvGnuEQ4yJawtdJ
Floh+y3LeqigXwKlN7HbQxTDMXt/W4q6J7b1MZGrnZSUruTzgPAXkRETYpixwPVDwFCANxxj2lSm
YC5AeCR2ylFIDUcq3szxQZdf5LnLqNqB06n6+XQ3FozpH4I0UYS/sNc8yJy7GIjoypL9yWn92Sna
dCtlvatV9Q26rqA8a2gmKHaWqV4+hTHn015cPYt9tB8AGQbkUGGrknWXt0qliJVVDhrwyeOkY/i1
P4L9OXRILGSY/+sk5/pXXnOnE5ss81kn9DgJqAqDo8uGBt5vEURIeQo97etm1qKLjhUtdS6ADAkT
ODO9T9EhkCsrikxPHMbPSlI3qNpvUFFyr5u6xNRjG4GoQmMcQRMvQSZTiGozJTPQw1YBEeFlYpT0
xA4goSVFrZ1Al97oKjvrXxIQrPV94P0/zTNLNUbIDAUVzDfdqDtZBoZzEg1IIghESaB7b+EGuUXe
MuElHnzoanzwjfqD8yNW2ICABgeqDGcH7QS2URmhUwEtCBU1pDC+01SI1g/gZzD96l2a5F3sK14H
hbwuxNABYhYHt7T2saHWqAKhIEE1XmROb27Uk1GbemWBE+lmaMaHMpgfhEB8rWbz7fpC19z3xNR3
DDuJUcucLERQDJhqy84upjy7jXtUIbSa8CQP1mI7+gWY/EINXMXj6jwmyVNrKBBRxI0F3QGlKt8G
on5eX8135eAsZ4LrmgACLrPo6NCwwT3DzAmyP7kEu/K2IsA1IBn80yWbNFVo3ryGrbbXguep3Prj
YyX9ic3SqtIboXSzeaPnHpmg4uWUgaeW7qBsr/+4y6+KqV0A9jDIg7wY4xzn629GNSBFH5WWVNmy
NNMOkLdJ/ozNh/9g57s3AwJCsF0wF9xo9koPqvDSKlKfquAqjoGZSpUdyXl61qsrwpKWJBgQWrbp
Gwpl7Q9RWloTJhna+UEnr5N/O2acNP/ScSCVilIqWF7B9Aos+fnGmaNKBsMHx1w7pJpVCa1m+T6y
/p9vG04CWtiYcAF3NeOeTSeoTR2CbLEvx3QPhj7hpqhlzZYhkIVpr4ZDj3x58BaqXMynL90tUNgy
X0kCkmScfdCN1bqPpK3z1E63tIKXcK/tHYAASEfRdL2EcSObV5J0wTGP+ibz/8jp6/VdW4Lx+YHD
MkBUhbVgBh4p9fm30ZOwn7SsLzH8bisl9TGTQcK9JKtoK2xJ9/e6tfXV/LO2/P1JtJIkP1LSBNai
QXVmMThoKQ83tZzCiwX9X+Z0IaGkpEaloatUgm1o03RuqHqTaAlj5kUa5CIAlwL8/vqiVjxBVlBx
XabYJFRHmLhgjGFs9qMCRlw0fMzZFWbRBgfOdSOXRR8cHBMkUgtDzEKPzfibPw7FBK4JsPWrma0V
o6UbAiaQYryR419TrD31xQuesnbi34Na4XMSyz3EMWtTsSuZN852yRHB/Bj5/Ds2A8gp/SUHN817
YUbEbZ0AstwJbiPaGr/yrtj3EFkwZ8FJh5txnDgRZWXL8SAEOA33EJSR2fayPKJuEBfoG2SB8YR3
W2CBN6yxkiblJVNL1GDciUDdB5JCC7QCKcX5SotSiiLMDNVQyyYYMxVaONAs3lV68Klq3W1SgWLq
+pf+hhazJpGDq2D1wrAgKrbnJtGYz41Bb2srP8i/l4pp5Hy+xTY4h53ECt3aAf2G022eB6rS+58P
EBqYxJQwMQK4OtIXNnkkhhCq8tDVVjPRpqbBMb+bYdZWneCmt5QXJaV41R2zp01CBV7muvgNs3Sw
BWGYb+mwox7E7HaAtF9QCiieyDflAbiMnbFNrF/Fa7FNXJ482ZoTg54IZAw4D3jisV2MUfFBhtRi
n4XHxpo3UMPwQEa6nR0AOzYx57rgWmNCX5jqwayZWFrlaLtgB0D0bWpHkG64fSP7nPeSWnm74mCc
LI5xIt1MK0nqsbjpHuwpGISjAC2ktu7F/Hr0ckdcfLUTW0uacRLVNSnGUe1ga9h1zgeKdV73Cul6
Cm4kd7zlpWFrkfBsacxFL5EOs6DL0tpXjC2+6/ue9jsMcBFa0uCx9ern+4x3Ji+fE+fbybxpcsiO
DVIBm8Z9tgltEIHZkxUeTOqiuVHZrUPc0XuDMrCbey/X48FlaxyjFShALAUwvGUAej7f3iE1hWaq
YVv6NP8k765/I6Of0bmoDsy7YsttL6yEvDN7jKeqUScm5fI5yQ2e3LdQqUXntn2tgHKZAyrfQjnG
Sm8MK+dccSs395ldxmXbYTIhxgm7nVW6YJf8eFA9UeS76/r6IHEAePMCYWX8J5XkMpTMHhFuJ3vd
3+xGsUMbwEfLtGqnf4+27+Gu20/c4dSV5Afr+2eX8SEzxxAXiQeoEr4m76gyBNQ/1B+1I1mjk6f0
+Z4nQrpqEHV1CNWZaIN9O9bJuVRbRc3lxXEGYT5gXHzf5jz+K2U1Yp/YYJylnzGQnUe4LiaLoJvd
OLfSdrJuH159IOrQJaH6Ud7eRM9/NTq9Af9FA9cL95FNjubTs/HzTEzFKCcxQAiCohlbsBsiNTJi
WcZJKZ7K6SHNvYl3OlaeTCj7Idszgc9dVErOD+OsGknlJ2ptpWS0wcEoyWDl8G+CnncVrhr6HkjF
KxjPDOY0CEUsFUlOajS6rWkXbWYqvxGq3msQYxloY1cHEb2v+a4TOZu4enUgxcRLVzGAnWB7pyGp
uqqZAKEb3d7YlHcB0g5HuxU8TBteD22razyxtPz9iYOCdwED6CMsLQSLFqBfFMqQ/8EEhHlQUzSA
WmXPQNSlfTCk+F5V/xyCT8RXNlW0NXiZy+pKFl4NtEeRTLC5RJ2jYN1P8LxAOGj5g1yhYWhNPE3v
y64orgJUlHCaJVC94midb1hiYOrU1zVcfZ+jDYZDmni6E1BtaxzClM5OuwvpcaDFxr/RtzyR1cXj
2Gse7w4Z3SxUZ8BncW7cnMJyrHR4pG50d5NmbLrWdKOBcL7Y+iL/2VEYLq5sliDiNcLOtMMQfa9Y
4KcSLMlDjHwYPNOZVRoKgC0VTri0XE1oudg9Tx3iu7l0uVoQUqOWICMnVc5X2+VRKCUFHEe7ad6N
hwCPrgOIc+3pU3frTfiuzFT5XTvBk7gBL99nBOk6zkas+hReHIvqIBDLLJYnCUgGoRr8gmzeDuO9
7lcYBnAMCCz8hyNyYocJ4VNWGVMRwo6fKW4ITiN42HMXZxg/nDjtobUrfmHp+N8lMUFtYXOLjQ6m
JqG+0STfHVTTLqrCkqX+pdY+07rEtCMneVtNoE6tMqdGaHNl7mtYnRculAQTM38niVaYNUZbUSdb
8MygrdCCesaQt3LjXN/elVsYY3AmmDYWCCrG/s8dqUbOn8e5D0fSYwuCZxDu/fkH1NFhBhIYpQG0
rBhXBYwW9O8LvX8uhXSCvqD+BlqfaLavL2RtH1GJAu/IcjEsxK7nKynlAJCJLmqsDLxMbnlLtr6r
3oh/Wqd3oFMBLSCexZW0+8wi8+V0eerMBmQhQGOlQPHId8Od2VCAPZpNzSNMWPtOp6tj0sJeTrqy
WGxFFbCRujWgrnd9A1cC6NlqmARQ7pu5zQJYKM2tCpYLoYEoIm/LFndi4taZESZKZ+WodbUJ3Ibo
afeh3TnQnEydwX6cPP3P9fWsZQqYBQHBBPStFr9gHG/OmlSsixiD5p/4Kph8ySguopHWnnYzv3GM
rWSayOoM4CgwlS0Ttjk5RtB2CNS0sWTvf0j7ruW4dW3bL2IVc3hl7KhWsiTrhWXLNgOYCcavP4O+
p/Zio3kbtfbxo1XVgwAmJoAZxrAuojcfQ99yKnSa/YDGXsCt+N80hxUcY3q1UimDlhegnOwVt4V4
hGTylmoj9no1IsbiSKgWM/RyWjCBucOTGsSlnfqNYUuB6XaWTT3laXmSVHZ5Sv5or5z55A2QsUbQ
NNb6XAC9c8oltPTws/dFJ3yEatBL+atx4t/3ATeeXVejZQxTGDtxrCtM6GA9JpknFLasQA05tAuF
U/O7hQQmEJRXoPoQCp3LyFfXSmUc4e3FsnWm/NiAFDpECPRXmbiU10VzW9yMbqs1EuMRZUGuZ0EG
kn5OBXs46IHmXR4vYmVXu9GOgsw+QPSps0Ov4yWUN7K819iMgc5NY8jUAnb51NuSbTnhhQS996dD
Sefu/tJtGep6mIyh1iSSwTZatY76WZziC90JZ+Gp5YDwVo2xR9rlcdKUGI+FU2yQlkZEpYbwGQT6
eLxkW5c7rNvSZwZOeZQxMwOi0IpJJFIvA5p9UMZEiFVBy94b983ue+yXH9ZZfo2fp2OKIAH5SSbO
1W4rhnX1AcxgQdDaNtaADzBD1Nw3H3X5sLS1ll/a5Bagrxq+VPVrbh+QxFW0xoZgOFet4bal6a/x
/jMJzIZs8rmDkNUyCed0Pz3pgXQ0gxEdruKvfN/bKH3ye3tEhb6EXtfEN9DwFgfjxbLfjP2/LoC+
/ha2QafOm06cJnzLDIn0Xn9SS46c1t+oDnsu6ov4lI5QCAhSmCUnTVLPidi0To+wBK4wQW53DzHu
MFGMqKi6Qx/Vbn4UA97e2Qr8gnH/H2BmqQsBrcXtCGD0hc57EW9dEVXCkLpdfHxScUuSl31/b6DM
sgpgQCdNDjwqyfaAzEUT2rIEjmbLu+8Vlh+6A8Q2vpvCBMYuE2smTo4hOW14VJPDkqtGnlpTfSX+
uo9327CzGMk/M8mmXFHqlaZgAW+dz+jQ1vZvnCDYtbODS68r2p1t8vwEb4TLlWR1kJQlqEgjHSPs
0l1RuY2KvI+fa+h5sKv8j8GD27ofrsfHXKdMDaK0Gl0sBXxgojs2PyP6yJnDrRv1GoM5G7WxzjtN
Agb6Pp3ud/iaHYXP1NYflP8iLXq1WszZ2FKlVamEyaOdA8bVXHrIeo4F3pIgMBbBnIGZrtLo/82Y
D/04Rz4Ubh6gpIfCIsi+9VENv5Pf1ef7k/g3mnNr+aBXQ2cBqBDYUlGtzgjVDQzNetEPxlF5txA9
bu3HHrEYUMf5lfMOz+lkCO2KO9GVvv8X4SbM7T8fwKziUKckKRKsogQtt/oEov5YCUYeXd3WDRHZ
ZpQwKyi3VP7O/sr8IXhoCDNigaD9EiFan9sWt9FwMembmVQNhFLRLwKqBcbkY2vMxM7EQPQAeTEn
/RVDou8heRTczMuCYR+595du+9a0AmRmrkvNNIwtAGq4YNjTYL9/l+32ZdqVu4Hz3Ns2kxUWuwNq
hPKaEFilJ4aeDl4FYovOaKt7ioy9rdsQ1n4MH7+q58ijSF6RkwKpFM5XbCwiFF/ADoA8AMQX/0bb
VotISBNmtQxiNR3JaxtpV7fXRp4I0nKGMcuIfi0TVUSoVcFRxyyjapCZppaKFFHduIIeNOQDJblz
jwaV7hLz9M+3hmQuqo7AFJdM8bVbrjNVn5sYhWh6Js4vOq2/TVhSXsJ24yGN6kGkEpC8BCsGy0QA
4vF6xoMG52fkhqObtbkb6XYrvsn0g2aeOZ6g+zvzaEQ3zoA1Knuo5jMUltpOQaKx/FVl2rvcyJ7Z
Fh/3t8EGCkql/plB5k7SgferLDMUKA4J+J5V+UB1FW8xfXcfZsMswJKLiPXCOo0UJnMVqdNQSos+
xhQikunXvQExTAI1kaIoL3Vjmc+hWtevScZl+9g4uFE4h0seqjZQusFy1dM+DjsTCtGgw9lHptdZ
jw2ut+m5Jp+QBCLk6f44N54uV3DMMaRGGL6hAq6ZsMtFjwiVl9YN4ouuBDO9D7Zh/WjuBOmBDstE
xRHjVSLVqrp8SV/O9b4Hd2EGEez7CBs3yCsEZjhGlmlVTEcMp4LedUEgxPis5ueyHd37QFvzth4K
s5HjAWcCSQGki0/tgDaqqPLm+iiVOSj3/osw99WoGJuv9GYaSxHp124W6ksek9HrhDp6qmbrSSyo
zBnbxhbDBlsqvUHls5yg105qyju1mjTA9dZTke+b5Bc3QbA1fYgswwWq8Lqour2G6Gsy5pM8I5Fd
PiaaPXS7gUAa/aUvOBeerXsWaMv/QWLmbgyhzDlXQJqCMMj/zD49/pyRlDE87Vl9iR6rQI0Q9btv
HVveYw3KzCDYdKCySQBqprsc7kl8NHpX7dwpfo57zvNwa1P9g4UA4/VUmh2IFOISWHR8SYaDycuT
bz344deXKw6KYEWoLV8DRIUxhxKBX58vpemIXn4egnHh2MdrCQf/gAeM5eIBw+MJ2zLDNa58jTtF
8YiAMHCTaJFPek/DzBUFToZlG+Q/RyX7MBvKzKryAUclnpsBqXAJz8qDYvKEmrYMAiyxS3k4isNv
lKlCC6JrkYqxGOKfMtsN+fNcErtvQOiNc/nnfevbtPk1GuMFZYjyUJIADU0d+ufUEe1IoH9FUSkb
zmBGURRvhHU+UinSHDChlicDYst79Aq1HjSBE2fM+nYfp7nuDg01PUqqX/c/cStTimJ5KJWj0wOU
H6ysQFIqxZTrE4yKyF5P3zs8vrtYdtPU8of6SzZA0ga+QOhpOZLYn6kyqfZQI+LVfZ/Nxyxu9oKk
HpA1umgi+D0sno7X5hyuP5CxvrEpQdpv4QP18+inoFKKdhleaCp1wp36ku+LQ4yNHaCj6f7MbG3n
NS5zHx1iQ67DFDmBkrxT9Zzzgjpblrj+/QV/daku1VQlqgp3IWNXKagZpL1rxIc0fQx728o5WdOt
7bVGW/6+QiuqHrq46BVC5+/n1Cxx8zeNx+61deavMRhr1ztzHuoKMyZkfkpeFcRviCtPz/fXZStj
hGYDMHuhvQw8SuzLGVJe+ZhnGMosv4E00WnqfSNRu0REUQv09qCinKDmBT22xrYGZVartZTaDDVY
4dB/y8irluG1fNZ5r5JNFw/XDsU6aJAvXXvXy6SiliWZoO7mNC423uxe2iAxPKyWV51Dz0TMb7DV
Z17acss40K1tICGGtrmbJtnE6PpcNjGjQ0W8pEYGru3f5kLn5FS2LH4Nw+xkMzdDkdSwj5gGc+li
T9v9jE538JGLIrFVhXMgb1vKalzMFhYavR3EvwY5UWcEe72KRjE8Jk65krpDKRpgdIkv0Cayrbrn
3Dx4c8oYjBxDsF4RMaeh+JR030kXNCNH0Hbr7raeT8ZYBNkoZ5HAWJIxe+5NaBOZoK41mtcm7j1U
EnGWbyt2aq3xmP2NAgFqhhnwlBdXPWS+8aFAcu6l9Wdn2iO/6LeTe3+vL5PExAQsQwE7GfoQ0UvK
FrAhMaYlbQhEPRN+T+nws8hUDsTWOqFMfunwwzP9hqVWSTKVDhbKodT8cSAPmfEqijyPtbVQa4xl
Y6ycr4JLdtsXwDBkZzyi3/dZcBJP3w+pPT91+/4AZaJg/C794jEXbQ7ORN0IGPdRbMUmLHozi0yS
4/6hza0f9iSxy7ay8zDkBDpumYsQWEZLDt5aGjoc0KB6PcJJM+ikjwP4CF70oPSkL+ESYkc70UOc
IELmSi4K1QNxb3b2PNnqB8qAD+aX+BW/mX7CWdGN5oflYyDEicICMHmzkSSaGJEOETWK8gXNL/Ha
AJEKFDgNX3pAQ2lqR6BPak/Kb2kfZXYRpIH+jefqbif++hMWw16tOLq6pgbU9mDwSA+W7MmoruM9
bW5PJECgkRC9cGDtBOnANUTeqlItlssoq19d88dSeztBJKv/c38L3truNQxjuwT59lisAZNB/KP/
KQ77sDyX8mhPIo8vZSO/tmDhhYNgGaLybJMfmck4xyGwojENsu7XrOpHKv9AfN7Rh8qWIMiM4nYw
zJPfVE9cY+rPlgZtiQZV5qnpC9njGJHX++PfOESuP4rxeipUysNerKmDtwukR1pPQJX3tJ8SV9E/
5npnig8KTxBlMY9rvwdMc6F1APvRbcee2FhTqcgIM+Wm+ERy/SVLDc719vYwvoZghqXERBinuqGO
XChekzqDFIjEFapoPwmHGNS996dxc0OsRsRYa9tZVIhbwEEpzR7QvRdnLbjpaw7MprWuYBhrHfQK
wnchJk4n0i5q/TJF6kRZmvfQwLL/L4YEJgx4GRnNTmzlUjT0cdpDXsWRkEjUanDhUw/N6vdBNs3P
guAVmLJBcCmy2jR60WR0zDGiRvoTo4oIkTpcrJPQgUyVnadOrNuyvLsPumV+Fqod0ZGKiD9UR65d
izGPem1qWKwqR8NtozxkQ8O5TGx5rzWEfA0h1CBKqRMMS0hSR0AfE1QqEBpXqm/3h7JlEGsc5gqY
1ASzWgGnMAiutRc8rGeU3EMflwoce+BBMT6/lkuJtCqgiFy4sWlXjYxSbqehpyz5uj8qmbdCy3Zb
nS9NQfQpFymmb9eBClG2zTPdq57lyBf0bDrgjQXbsOTNwcG8xM/fUudb5Gru/Y/Y8iDrqWU8CMot
hk6ki2V2hZcX3jCX/oB6BE06CpErCL/uw215kDUc40FqcGxMpQk4NDm9CvKMkB66KesK8Yr7QJum
uZR3oCoRm4Alr5IQ3VCErqOOWvuzAgWxsxn9mHnWsjl7KxTGU1lWkuVoOKVOkgeD2e8EkDsl4XFs
c68yH6POvz+ojTIztLWs8JhIaFHXlQF+doomVNv8Y0R2/qG44pPyruV21NtV5AhvKIHYyQ+1T9Ef
Fr3c/4DN5VMUhN3QSIGKKcZie0UTxnjCeIUUmjtR4iSqo/MkITa3xQqEMclo0mPh76SGKNUT5fek
4x0wG6U4S3vQ0te6cEZLbKH0TMAKMoaYx0K41OVjEX1vosAYvxL1V9Nf9PSgV+dICIj4+l/M3wp3
Gfpqx4dgiyDxsuPbOXIlyK1qBm5E+fN9lMUK2IvHenTMKglNn/dzCJS6eFDL3+p0khFYQ2IvqgqI
hGReqf9rnpPr+WSWbCyr2kJ0CnbRHqz0O1QPo/a7xjurN/b0UvELKgyUZ+PGzBwDPaIAM5WBUoWC
kxqKnyFVRMxLLyWcU2AjhAOIFRSzUBFEggejwFMISnnWi9Tb8y45z4FwVh+bxs73IPw4Wt8lTlHO
hjtBFgyBUATEkGRhe5SqVugUiKZTh1ZnMxxtHUIvUIZVpRIBda8rOaGHjd18BccMkipDBgUEwFXy
KReepXQnCRxTvJWhBd/HekiMLY56NZi1CIxGe4b8n9CAb+jcZW5fQKgv8aT+D1X9xjyK5lPTH7Xi
sU0u0Eno4NhizuxuPSnxLSamVkXPgsEmg6VWhLr9QDBeN3pQLh1WtvyhOs/JqT/RXfzc+blgh7uF
Dlm3D/G3lidxsXG5uPoAZpsUoYBMPsEHjKEfjn4Vu7H1vbceqthw7rsA7liZg7apxSRLNEApkVun
O1FDl6n6K/Z/k9NX6qfvpeQm+whEqMWps5PXKgDl8/1P4A2WORtNsxyNGiKvkIN0B9VVwRjW5F4S
fSrp2/8NiTkVM6OcaAFdLgesP314rLPDlD2300uY8A6OZUcwnnW9gGx1qgpGJDVtgNTIp0b9pIRz
od6oSkLToIpiMrA9mAvPxPUB0aoVpEPUjDrTeNHCC3pcxsyvFX8ujtPoYnBKFENskifn85d1jBkY
msqxKRSQrqEYmnksxFHbVmBdp45FFbeBfxtBf54GKbVsefAyE9xDxIksfZdXx6g/C/ERGtGTdtSV
h0H70IcnVKHZ8gTpvyggoZuWvQey6UE8ktkfSteY8fJRbKiRpGZ47MLJTszR66F9TgvBaSHDHlfo
u/ohd0GW646RT3ZFjlNzMajoj7Fj4cEUgX+e5wE3bFSGoo8EtiBcBW6ECxGQQWnnrOEeAA+ICtnS
OhPiWKJXa41730g3fPsVFONsy0GdaSYvUMkp0d02BqMdtGzBoQ9q7orj2TfB0K2I/Ar+3RC/R/PQ
ZbkCsAyU2WM++6Kg21T6EIZT2T2kFfXvD27jZF6A/oPHOLaunUA9JgGPCG8imlgU+TVqdX/uvPs4
vHExXk0C10zV6su4tBDai7lvyl+lFihzHFSGuTdnXgXMBqCy0CIttV+LQgVz5RDk2Axl3ewcqfHE
qNon8+dEz0JRXxLJ+/ct5QhCyOioQwAWsXL2+M8LA7RwkdU5shY6U/VtQno51v2h4FjHxrl/hcOY
YiUpsdqCQdEprMtIzpn0mvQcl7zhKK8gmGNfmRUrQbKtc2ioQnl3cHSezuPmIMAwigAj3BWqAK49
pTwrelTEmCw17t4pFMv7Kn4uUs6dYXMcK5TFPlYX9l4yBT0RgQJuPVtB5WtZ7u6bNG8cjMdPhdiS
UXnUOXX+u6qhfItYF8Kk/ycQtpNa1UolwgZBBQAktai2H0wVnpeTnebMFcvZY+ao61NLjETstEvc
yy7699z749gKLqPF8D+r/peFYrUeTUNqqoFjBi318znRT9D0c4YSnHWT4lZJccopkgHxgMe4CB47
w6shuDvGkhv3ha0NYhAOL5Tw8gTLEjGH59VHMU6iQMkQtQTMbt59M8uXenqIoiPoq/voLBGv7zhF
hhvO9gpuWYfVHKSh2BepvNhkMgR9YtlC8p7JQUg4mVfeejJ7uOsts62sZQ+T9LFr6mNevN5fTh4C
c2yUdWSZowiEQf0Ii0CmEsfutwKvV3PFeAk9yWY0wWCuMk18NdMU4tnzAJZla3oce8GziOmPSWnT
9tmKyP8VnHEecTSjZWAIsSHE1zxs7BibvLvk82OrH8bUAhvLsRBkDuqmMSLqhaMfOQe0tF1bR9uY
eqQKMSSo4LHCwkvUFKU+jjGCOvKH/izS3/fXcMsa/yrZI86M+ieVmWFzVNtqtIDXWf2fvClfR8TC
OqlwRYU7ofLGRltjMRM6UHAe1CRBC+4JRdhNhHq56odxDl++yc/NV8kpZtsoWkInMxSEtf8dGuOa
zVDNIEgOuP5LfEjejBfyMP2uLag6gLdd8Vxt/6Y9cRsTlgpD1pusUFke4sqQoWOfARWvU2/4g9J5
7azuweoR2xWPHYyzeKyUnylVpViMwEKi0y1AeT4XDkmfTR5p4dYhtx7TsrArlxVrKRplUuDkirXX
M/UYD5AgmngBIh4M44g7KW6UnC4wmuiYwyFFdI0Xtd8gP7iyCo1xv5M5GVO3gAggvjOD5iN9LU6S
WxzLD/Ul1e2E44Y3z7z15DE7Gmw2Yk+WRWqLt+gHFH8/KXjHBC8Jegdlo8Lv6ii/ovjResre7u9t
3nwy/hl+M2uSBsiK8jWYb7LS2rX47T4Gd3iMA+knIgniYhv6WUE54Kdk02Ny0Aq3GzCk8mM+jI/E
1SpbDkzec5vjUDTGoeDU1uOxBjby4qiYki4qEvG2jkb7yPsuoqzA4NyRNspvdLCqy9pCgfuXnOp6
J4RTnlgVldBrWyV421/y7EBSL1NctP+7Sfoy1eci3HVdUE+uUD+kJOBM9/KSv3YvywegiBvV4khM
sy8aKMpGVlaoaFkbGpv0qMKsNGcSbawtOLJSNADHujeHXl55HGRjmc170MzOKc3ITFAwAHpO/YiS
P9rkYBDakWGfkLNgXfLy1NQfpRI0xpsFsSc5sYXSU8TfkvRDxxtFs8WRPFkLb0skegr1kuFs1uFu
7oljVK+IksjCR142rlWldguqQ9p8jrHoUHqJQGusVjtFjpGg3PcqGgIRvmhP7UyQqPk0QU8qUNUZ
J1+SdyloTPO9Vh9KofDqYV8IQZju9WK2KQo8zUCfgqZ/IeM5VC5aVECSN3Lz4lcEYaocNI64VeSo
i5sfs/RSyK4u+yg4rEADUFzSfJ9OvkhxXy3eclR/h7vU2JnWW1k9KRQRAchET08ZtGwk4prNzqhf
TOrnRLGr/qTphzR60suTAAIr491Cwn8+keZYKlCCIXujfM5JULQ/wuEVeZPCejH6XanbxhQQ5VJg
/4g9CKKSrxZ6a/QyzD7EfLwElOz5h9h+L43EQUrExqWI6OfYdFTpW5G+COUPZWpdC83puLBQPcJ0
geCtVg+t4FrJl1xqjhp9F6eHPL0IFYh1kUiRe9Tpmz7Mz0nLb2ENvmJ/pn8olBqskxheEMbq228m
+Tk0EGKqTz0EDCgkhkG4aY0O6f1I9Vqx3QtdfaLRFGjyJVMGWyzNwCQfqBby88TLLV7eaSO7Bq4z
VG2ie01EWoglFsm1KGy0uFuKcRxpb+wbn4I2JbGzU4s2XFt8VM7Gt8aDhb2gO2/iXNy24NFDCmEf
S0IJNwq+rl1DnWll18iAT0+ZKzuDA6nZSwPeQ/v9RT9FbnH4QuLovfV4rQEb/YkI0a+QmY2pl5Nu
NDjU/pYHhZ58qO35PartHFdX59nwjDMkH0/TLt4bbuWmgTDaogu9W46D2PAPV5+xHEfrW0LfljSC
dqYjL1QkgA5dPYAzHsDD8K2wccK5xonYH9av+8C3t6Dr4TPHXF8RcxIN5MvGyI3zz0r22qqyO4U3
vuX7Gf93NT7mpBNJPtSGhvxVbucPqqMcY59gnLXbB9A/PLa7zuGFlDYSWddjY064PAazPDUxp/lb
bcf7wq9VEDog/uj+oOeHLNCcgXNt5o2SuTVnSgOa8sWMDeugaEE4PijC7v6CbZ2iq5lEayFjKaCX
1kkDjFSPforabhaLfZW2djv8QMbJtbLxBx1kG6TmxIamhDNJkH1I+idCeC/Mv0x7//9FRdLu+lMs
K5Mra0nJ4zL4ZMXQCCv2qUseQvcnCUZ3fsapBim2wm590+6hu0mdwT1oqf1yf05ujBj6SBC6A1fy
QmSss0XngxBPmSiHuEZNEJxEs2EN59oaZ27p/s36Augv7S4K9+HCWVFRK5uzSoeOBwJvoOPTC7sS
PEX274/mdoUZFGZPyr0yZ2MLlCaxTTT24H5ml2lQ7MKXcq84xWiXSF7x6H15Y2N2aIGuBCOq08ER
yieavlaaP0jO/ZEtP3FlL8zAmA2JiKXQih0GJqSiuM9Inb/LgqKn3lhO5dno0uyP0KUjJ465ZR3g
RwfVDMS+UbfBWClJUSbTz9mAdGAgguxORNdFc5SVj/uDu30y/x3dPzjMQ29WZehioMbbsXCvc6XR
14PoIH8XLCc6mS/Fc3XUzmSvOS2vEvL2WbYgg+sJtZbKwuLNLF1kzNZgJQQkxXvsur0h2u/oTPCU
oN2nHm5pPE5dLiCzkF1Ud0nTAVA/Q/MbkeHAcrQn43MAAXR8MB+44YibwAAzQsaxCtpUDEYMwFoD
c03p9GBzsRvc1PzC4crY3ibur9H+RtZWh3FXZGU/iUAbXeliBv0XVFBbMGw6y/tsDvRLi4sRVNB/
wJqmHe/c2tyIeAtAiAKy9CKbqp+ksizkOR9QWIWS1n43LFEsTedduTa3hQL+ZzTOQS+ETSLo1DQq
C9OKy1YHfVcReq7CqT5UP8NHw4N42fyQP0Y+5Qmeb9sOaDuQuliueuyhgR6rLtJN4CKx9KU+obDe
D93sp/yKfkKnvnQ/Odty2XY3TmeFx2xLTZAzGscliGJlVLJQaqP+1EmC1hXdAYQ5eP1xZva2/mAx
nxUic5k1ujDTcwEjND8j6DshTu0XvtCD1w7qUxAUuEwgWxL2KWiW/kDC4rM6CCce1f5ybb0ZNdpE
wYdpYabZGsAmq1qzVBZnlJ1U6Y/JEzHZHuQKgHEBqCwb8ojCl9NRR5V3aUMF1klF87noUJ7aVRbq
XZDKbzI7nVSEoGM7HJHkHuJdVKUQ4dNsWQ+hFFJfhmrYE1OxpaF5MbUeoT4h4T0wbq/5y5qsPpdx
ID0BZbUoL6ebvtc/FxHeUvfjl2r3XIFH0/zK/Xlw04NyGB1Jd0dncl/+dQXM9SdYzMVNEdSxyTTM
GKhsa/FT6J7MBBJP7xBa41jg5uIvPINLlAOPOeY8SHutTtIW/mtGrquYq4dxFAPOttp0H2g7kkxo
ZCwUIdd3v7Ew8DxdPDJ4mjQQ1T10D752VEAn853a0at2gAYBaiT9xr8PzMNl3mtp2BAlocC1Enmv
VvMJWWonKicv5lFtbc/iPyNc/PTqFOjTSZtpBCTTek+SNzXx7o9k2SHsFkWVC0peUDyASytzLzHa
Ko6GqIZJRlrQIugRPkLdcCgCaAw/5Lxyj63RrNEYN5jr1Ry3GdAm672L/EWw+P5weACMQehGoo3S
AqCbL6r0C9Kh939/6/L4l70crx8U6hjMDpbkSVH0vhmc3vjZalBcDtrERzeLFXFuqZv37xWSyWzU
cgT3r0GAlChiD+28GBFnkp7z6FcUEj+SFRSXZtQteut9SArQFRX0TezRzaCZ5UOYtRyLv63YheMA
gwsUaRatT5R1XxviFKm10hf4HvIHVCSWS1FU1IIP9QFFSgiIUJHzit3aYmCERD8hKL9RQcO4DzVR
VDOu28GJQhBNGKdKydFd45Wte39Fby46i9qatLykDKg6QWfnelx9noL+pq6gPAx5ndkl9RNO4/sQ
t4GlBQMarLoG4VcR9U7XGAathaoXW6jVf46XFKdU0Pt+bfc71DxbDlqvPNACT2BQz11eGf42tm6C
HQ3yvTLovq+xTb0ZpcSkmUN2aWePLwW4emNIwbcIQjoCYh/W71l35nPkj7PdHrm39M35/QefpVFC
YqFS1BH4iK08obm8QT+j6c5OGQzefnaG2JWcF8583+zSZb5XmMyaJmOfdqiwgeg9eHz3iU0O0Cku
7Z/Eqb9QzAbxCw9smu/VmXe63u6S5fUDoU8T7yADctaM1VZy2SE+GyGqlLwboSMm+7rfjVBBNCO7
FB77jrjgtC50EWXgwf1R32wYBpq5C1V0lGiiAFo2xv0oeYOke2P/PHN5rZedfnVkMECMRdFElsJi
BhCEoX41/vyRH9S9ckb3mwbxnQT3Lo7TvWXXuEZkbSilrZpmIhDBb6l+lrvRTS/TOXrud5mdn3FZ
wqW9eBL95Btutsah4szsbYaMwWfsqUihMZjowI/3wsV6id6yff2GGNPJfJ0iD3qXEKp16lf5YRY4
ruN291zZk8EcmFJGh5FKMcElKrN18h4XlU8FzviWBbuzoAbj2pswGdJ2wPBm8JQWHaJ4cvXcWojw
UPEtAilEvkSyBp4gyG2sgpnW5TBf3W1GjIugvx/LGvQnMd0hxOQkvyfLRuJxETcaD/LR9C1Xeb2/
UzYndSkmBB2aJUJA7xq3GloiziomNcygopQGTfkWapw53dyNuFfh4EK3hMW6XbmOeqFfMGpLx+tZ
s36TWbpQYap20A/gHM6bA/oHjN0fvaUQkNIALFZ+ayBkR+FJxKsguK3kWVZrBcJsAiNGzaSOhldH
FU6h6vb6KTV6r4BSRSMfWnTJVV9I/91fKc4ssuYfp7M1SSEwcc8u3CZLz1oP5hxilYKH1t7+X98F
rofIGEYuhsVolCi0FpWnOHysUVPDuwHzloqx+dhK49mIEiyV+dNUbQV5USPi+MvtjQWhdHDdSTJI
Q5ePWG0sDfXp6qBhHJp1FiTQ051L1aY4/ZVdmO215NUQIidC0CHya+2iZi6qJmTKy+0vBnHjVlZf
sSzu6iugslVNxoCvGJu9qNgy5AjkxjPIj3i8gPrWHpBdiqHizrtubRrNCte4xo1RgCVVLXCn9EXW
HZns5ipx9YTjRTY3BGBAJiYvEo1siKydu1QrQuAIKsRMVYxD0ptdGJYuRNtHO55ypxYlV2iVQ9xw
wsmLmbBzCyY7kM1Bw1yBnMn1GGslTXBxLmFG0YT0Tu2RjBcBXKbpBmLpn4fIMtSnWH2tOgFRjyRj
eKQ2D6oBHlgRmZNR+YS07j7infG3jRdwL5DY/F84iOxdj2hEI3M5ySj+z6CYYfyuRsmNkBtvnysI
0DVF48alnxfDHhfGf+9j1sDMVKK6uJ3kCMBFCi0vRd9HSeMbcvjcR1xJz+W4vplTtAQs5YFg1GGv
h1nXjpAzApbZ5pGNFAsE4Ge70DJ30vFyq0Zv+f+mVR6IlO1gfO5sckhGtid69Q3MPbHuBlpkA75B
MNLwtTGE4ZjrheCmc4l3plhJ7iBEcxCN5nSoErm55GMTUNMceJU425OhQVNJUnRQJjFeSoqzHHom
+BBRT52Qun2HYowvgfpEQwECQmMQ1sIkodxk5HnILReBHBooAE10+oEt99rY5Mmy8kGvMQfJp0lQ
n/HLgj6u5ty3rC1fj3gfiGNMyMchXnCNkgqjIpRVs9wztEOnl7u4QxB9+nkf5TZSgJ2jiyDyWlhM
DJH1BUZWJZKZ4hol93CxY2i+FQbkIjVaIYHfZfK3UFH8lOahE5rDz7EqP9rWeKrV0HKkXPkWUlXh
eKdN14gmPzRQgnUIJU6MC+4zAQdTA0pUgkbsUAmfEwNR77l2hIFCFzl5Urvc08bci3gq2pt39YXQ
TAUZkQR8dmmR4+8VIQN09djoY5A06s9sInZOn2eJulIU/zYJnoXWtx497331naY4hYZG3rcawUVN
tnXr+/0VWnYUu+uxLqg4g+QBroKMh5mMtq7pBGedjOmB9E+5MgWZptghUvNl0fsh4THTbtn3GpF5
NlS9lU0TKBmdKp1rW8F1rRWz74lGHU0oOf5zy8rXWIyVSwKdR3kAFsFt2hoS26jeqoFzpdk6jNYg
y3m4uks0GmhPJAsgE/xjmtZ2EgWCdQjxkOdR2W+9htZQjAGVGe3iMq7AtUtlVHx6VmYbyWdIIlfG
Ow/K32DS5vjkbUgVdQNgdwc7yfL31ejSoUpIr2N0YlgDKXUaIu8nC4kh3XoI9dbW8gsRZk5d69+m
kxu7hBgjZLmXuzsblsrCTkdeCv5JDZJ31ZlsPGNP5VmxM+coeJMT7q3T6KJRxc3PlTvb4SukZ9X9
eEhew4/6l8pZ4607jYEOTk3WZRTOa4whgSRam2IJThnxIhCkmg9JxL2zbRoreA8tGSQOuD8xjqks
8lmDchVc8pP6LPnlIfJ6C5kW2deCyCduNdgQ2b2//bdsd1lUEPiDHBRkMNerW1aIHZQtxQVDN6bq
MZ/6IXfJ/5D2ZT1y40qzv0iAJFKk9Kqt1t43t1+Etn2sjdp3/fobGtxzXM0WShh/D4MZoDGV4pZM
ZkZGwGsabizKwUnC1nhsmoJvkX6uDRYa4gasgm8eHMifDddlhrse0GUnm+5S4rc51Hy2osQ1T2Mi
FWuCmh2QVrlfVm3HIY+NIXW67kOZb8PoJbZemOlfn8LVkUD4AEumIScse9CZj5PAdYoDYsZPXde/
JnVkm8PsXTezmr4zcY8uirU6OBwlT91aQRCqI1qahHVjRB5LT0MO9Oiu7u5Vwys0j+ChxM5a/3zd
8Or4LuxK/joatS4aonnxocjPpsmBVI9FtqVVsXYPXY5O2ohJGM9hNmAWI05Lpyb8P4vRvRXT3NHL
nPtx2Wlulecb5BTrdg28lEA/iDtZcm/GkFekaTG6Oc6AJzBPPWfuNIPcDtJjuab4jP2+Pp9rrgQe
5L8WqfSYCNos7kmuwpUUIRhubq1uq76+GuJcmpC2Cl54tGIhTJgo/ZUdTpYXhffh8FYyNDPvdcir
QWHy+rDW7gmAMTTIEC884/JEBkZpNHNiYJv0hWca70NegJBzcEnf3sYgxmxpdlaH6fB/sipPJsX9
nvY9rJrj3VzeJd29Hr3Wyn1D90BoVHRjt6ydhYtBygUZi1hdqhCYG5KnQpwiQsGkvOFP1nbkpQ3p
vBWgQ2ahDhs0RVkNYs40snVFQDXAnVpv/pv83KU56eBNmZlOlQpzPPoQOTi6Rq/uNlbpK6SF6mAu
wT2Obb/Q6khGSBq2VYNAwukmIWLg6PvwHXK67Gc8p5ZvFVr+NBZmegtu7BpUo3Wo3GW5ylAOScPh
HFVCnFp0y20JrK0sJ65z1P/BjG2oKIx8voTM3IrLFu/rRSQhgFoUtJrMfkvPc+00gj2AqnhSI3xA
p/hnKzWIjAvSI1E4DJVxVsxKvw8z4yRGUPGjwLeben1wEcPdoDQ02VFSzM71Q7I2TFABok0I1VEG
+Jv0ARyV9EzgMRuYTya9L8y9tglaWtm17NKG5HJIX865hZy504LtLU1nj7aFPcyqy4Paa2PlrLfc
jnp0QGlQ1CWWk2a9reaaDWWH/ZQLdyQ6cPTfOXKC10e/EgV8+jLpPJkcUuzNkjitQ88ir0OHM3QM
typcK14dm9tkFD3nkNCRE26sFw3SCHhV6vXvtH6O6pfro1j7fQLazIUiEDGA7HlYgTc84/h9aIGC
bjV3cOFft7C6T8FngI4xfL7xJSQL5ypojRCPi4KdrHY/Np5ZOIK/U7TJgHd7HJBy2Sikr+UHkG/6
Y3PZVhevizoymNZbEA8hT5Zmo5vD1mz6DrTkLUhkk9fmbLl0I/e7dhpAPwCJP5BfYDaXv1+YFAxd
gLRYnmvKWbCdgkfbpr7uymXILm0se/LCRq2pAYi8lmFVrqYiR+TO2U0Qv6jQYtftbisE/YrHhH9F
/QNoQQ2B4RduKIhVca0Z8TzpnN5VX8bY7m2UQRwTMmPx2bxTUcFXTi04iLdALauzuYjtghh4eSFK
cXzTTOEiHIH8gXak0bEcv5ubPY6LG5beggCu/7EhbRIoFdIuD/EwUnfcjvehp78H5863dpHNHkGV
tpEhWh8Sg8dG3mpBlXxevKyicRTNGJKp4Vb4OWQ3U7thAmictTHhPQ3lIbwccKY/G2mhZzOlsZI4
QomrFxX30w8I+/Wv1MzKfVcG+nfR5NYhiBPlludJe0wyLfMSKMnsg0KNDmFSt+90DNSPKimCvaqF
s58oBvpy8KAju6IPA38M9e6osrmH/CHP5/d0QhsbC0eB7TFStbSVygTl1pR0N20ssEcaVjpx0+k3
zcSVu7oCINFWzWneVVoVfuiJJm5Y1pUPQdmMZ5rE7b1Q6g5Zqai0gGTIrNGPOxB0har+w5zTLvHQ
Sxjoto5r9rnr4hi3Qh/fGrwGp29sxMnslAQoELAy8Ma052JqXluW0h0mbnjElRIeNKPSPHSYRbPd
dSbdRyX45FCaqupzTMjyZWi/603LcPWqy3OwCEUJ+tuKwa+YUftqPljoOAcce49SwXBgQRaHjjpH
5CUUs3kcGEQ30TqYk9hDR/dUouNNpWe9RPddOFhjYpeN2kC2GpPoDxlaMY16Vt5HDfjVfd9Bv6ND
047lJ6yPd9lssW9ZGwFzoKrKc4Ir7vscmMFdUw7UU7SIdJCaokTYccsn6hIR0t4Djlp7IzNk0cdw
ZCeRddoHWmv1/9AiVu8HLhI0lWkx3pSBnglXyQvxlqUMbfuhVYhfeWCMx4Qo2Wui9f2hyDXQKQ1T
doP/vUOvnpk7reDkJlAmDQVYEh3MUU9u9Nio3LqYIS1aoSz0ZlU6exjy0Epsq6sJpImpKQY/yMJQ
7Loy0g8F2Iof0CtQ+egzsdBdQ8h0VIZ8+M77SPW4UqOoZCpFuBs0qgJKExviHvTkza0IqgRds9YS
5lhj+BSmWf5Y5DMr3KSMykNXVNV7SFmEIrtWDx+0T5TaFto0G0c9Eu23JOWKn6C15Bh0KnnOu5IE
Bzqk8b5L9flBG0iORsjJcJRA4Q8Gr4IDumgNlO4pavhe1VWBZrMcxROHJunU70TTjA+i7CcIMAor
OA+Gku1ZoHT7IC4VEImPVfEjB1DnmWBeIruKauUp1Iwmd3Pei+cioeOTHrbad6u0EicUFqiykzLJ
n3PSVx+GQObR1nNAyO0ojaq3YhDWQ2CB9sjOS0J2nUKzkzmMAGh0/eiLohme9WrSaztU6uL32A+j
pwHx8KyzGNrbwkRR2c70Yiw9tAhHTyQNknMWGxFkgfF+fdYnXfGLoCORrRaqAPttMA6vpA7B5S2y
2rLzgbHTAP6w25C0OMCFaow4ReDcirKyPw1Dqr6DkBo6kWlF8emGGWTu1Bf8NquR+LI17LJDFcQK
XAer02kXQ+fpSGslvZ+SuYO8Ao2qQ4XGKz83WuTVjRmCbk1rjGcFsdcv4HCHlxLcLIfMFBYAbSgW
oO808vJwqiK3rIv6IzSD6BbesHOVOpt+8EwHOyslCp6Q+RihXakEPG2epvAU9zFed9bEgh1A1dnT
CHftq0mjL10PNDwUVln5JjHTG1oWyaMSTNGeRcTAcUhLHCQWtV5I8hENtXPvFzNL39Exqth0ijov
m1K+H1Teg2IxNHq3ridI4Cma3lQ+BwWjTycOWklaDV6c5NQr+tQYdiVjteWYGTWg4EG0xrKHIq5a
VwemNELeogZ8xSihzGH3lORex+OWODzkqce0VIB9hCCVmjejMsOFGfXkzA2dS7CNNenviOVQKx2L
qn2tCivwJlKX75wG7b6PROpPVDTvJFTafQUqa6dWutareV2CYgeTHuXK/Ea1Tv090NS0OU+LB8DE
+Dls0STLTXM+aNiIL12mAJF2PaRcDb2XxJiK+xvvLDk4MNQmmBrcpJnlVRVaroU9Va4JVrfrdtZu
bANK7nhmAWwNJ/b5Mh30BG/LFJErCY668h8ofZhiIw2+ZWKJzy8iOtWY0Pk1wkRnPll9bHe1q04b
VcctG8vfL2wUad2DswWRqVn8rlIvLe7G8vH6TK2vyJ+Z+hKYmh0uIwyjhKuojDez+B4Au1pvpXfX
niuXKyKtfKzpUcgM2Mm7o0Fekv7fJ2LY5e9LISEU+QYroJiqKvOqSDiN8aqZr9fnams5pDgwSXXS
ixJjaJtj0r3V1lMaPFw3sTFN/zzJLlbcCnLOtBomdPotEhV21b9lc8PDAHKrBkd+A/8l1xQmtUsn
FbQ4TqYd4xHCBrGtBluPuLX4/NKItBg9EQNXWxhhD9lHdRveznvFYW7nDz0668oPdX991lZfjZcG
pZVJBSCrC9kPOrM03G338/6+PwF6dU92L5arnrceOWvBOtg7l85Z6NSAIPbzwVRNRa+sFn5syoD3
GO5N5aEzbkLzDujk60P72jG8vOQu3gVStoJQMdZDineBYQPC6tff2sPd4IWmw3bJPXM5VBXs4Vt7
ZLa1K3/nDq6IF6rZ+wGJFe/6t6yhMT59izTsKFamlJhB4vTkcY59FXAQjb/r1tvSc4ehKxAjnnza
+9ftrh0KQJQtIN9RHfrymAXXfFRoC2JQaXbVmNmirjdmefV5fmFBcuZhV+qhtcAFrW76Xmq/wANm
W2pgM4KKV/wThKL3tN3SbV/Nr0B/C3IfQEQYmlzyapKGNFryz9Lq4N60DSQe9pDLgRjKXfzj+hxu
GpPOZNXwpBsVGEtN5Nbig9H7HQ6/afhxtB/jt4D+SqrfG0aXzSk/1C9HKJ3Lok6Q/M9gFJJAZF//
yo5IKzv0p+qig3mXv2yYW8bw1RweGwb4mlHnky4ZqlZVGCgLuOShPhNXHH7ETnjT2jyzY0e/D/zm
gCKEeRvebVWr1jYQcFn/syzNrlXPURgsW7QWfnkQv8Oz+rN+TTYZgf4R/Lw2RGlGcyuNgzqCIbD6
gvLr1Z93sQ06f5va7Fd2YzxGP/Dcu0ULM7utX8yNc7KapQCCByxnoB0GmE/KUjR41Om0xILeFI/t
nXlPS5BaVQizHPRsO8n34n464VFtudnb36zthWXJDxpWVFjRspXab6Zh3yEs1nbMJdwufpqRPfm1
HbvNKf6R7PocfCwb1lc38oV1yfPFClFyBM6JU6ET3g73dxq3xevgohF1F/tbfShr1wsAFtCpRQy7
4Cw+Xy9xEwm0emKRi+A2ju2B+W25G5qbYKu0tBbRXBqS/F4/1ZPVLwBfpX7u6m8kPHTqxpZZc96X
JpZPuIhokgrbNV5c68wPYwbggkb+IqRBmR31JEIsyMlLR6KwkLXTF5yiNZyGCU1KnmVspIiXKFg+
dRfFDBkgrzVZo2o9SgbKbJ4HUxzbOHW1InZIsiUAvbb2l6GFtCQVnqFRHi2hhbqjaP2tTZuyhznd
FZa7samXMs+XURkg+ALsAgodss56IjKD9RlMBQ/JHdc83D/9Eeokukd+BY/Xja3ttIWn+P/bkgNb
XSuDKgcZutNrrklvZ+r3w9/Ezpwgi48CwsJP9Hmn1SPThRYATAc9BMMCTeeWUsbqLvhjQOZaFHlb
MDNaSjr9Sz74LDoVwY6RjWB2daYAYUYrIdXwj3RguBrnVdMtpQK+G0JfqVIbTdjXV2NtJCBkQXcr
UA4gcpccTFHOJjppAR2JotzOgCViky2g4Zd41+2sYVTYpSFpN6tKUtOsXQw1bXlGQjg95khIerxt
mnteo+us7iHY0jM0G6pa47LZ8AWLidPReCveWjtZKMbh1QMEKsTmpLtLtGQuZh2PBJ76qo5GrOgx
VE8tOu9GbQOttub0Lk1Jl1Ve6hWCBZhamnZi8jBEW1CmdQsMYHoEOkyTQx0iRMaTpczSNruyuCX9
xmFa3SEoUP/39+WAJodkTD3i96v8V9Ilbpgj02lxj8Tlhhtaa5j7h9UCBIcqQCpyRxc2IiAb4Gp2
zJ65aNxBNKr4RpjZJfLNoGUG1prbehh7YVqc0ZR0OyFvPzcdstpgiED/PJlVOx6sfafddoGFpPXG
XCyOQ/aTC+3Gfz9Q2sRtX3Rzt8xFp7yZ7D5ixyzyIlBxtccKNIFbAMvVqb8wJzkA1AsQ7MSobqXA
ezRxC4bJydGLfYjk7vXjueZqLge2fMnF3ZxbiaGICQNL0LFAXlrlVlU3PMDqPjWhAYVwHOVVeZ8O
Sr7IQwFPmOjnKNVQc98EN63P1x8T0ladWEFRwMB8geO6cqLM6W5zP/RA5+2yu+6guPnv+Ll72qQD
3RqadN/0M4/AYQi76GCLb9t7XbFReLF/qWfdVdAoXILk6/p6rXqwP5Mp82HEubAKoDOB+ItVRzTP
Dfdz8U00ZyXb6i5brSCzC1uStwyGoE0j0GeCIWk+kxNxkV+/tZzSiw8NVFxBlwaKPwPh/+O8UQvd
mFdLcp6Bxeqh0rFlorjcF0l8ZlT8xR17OTjp/muIPo1JgIm0WLcryIDKQ24LLjY2/9Z6SY6j6tOa
aqDfgD6LAmyLzfPerlKX9k9DItzre2P9LP/vFMhEa1Op6lPPMGt6S11WvGQstZm5MW//oKy/usI/
ViSPgc5b2qio9zjpq3WmD6Nr+QHaqYf39hT44tg/TvbWdlj3vn9MLpN84aQCVYu51WCtQggTob+m
bm6m4aZiSLwxN9d2FvGvz+S6QaDqERiBF112WVrH4tEQHV4s3waoB6fn9H4+ggDp7bqZ9djIgpCv
AWJd60tLXplM6UAp7HBovGTHYLwT6B7TtTc27DvANKhNNQdIORv4og1HsrpZFvg+Cq/E/NJzmY9z
iuIkTEfNMe8iR0WVN0p2GwNc3f4XVqTN0ic8NaLFSuMBY/Vk2LMfH8u3vPRC5tSn6VA9JS/Kom6/
9V7fGp+0Z3qaTwpbbh3L3CV8V2cNWkb/xk1djE66dqo8no3ZgI0xC4GWh/PvNo70qiO8sCBdMOFQ
lrGiwAKW0Q4UcLhtNX19JXlCdhkNSICjQAkdmP9lIi8OVxZY+py3I5A0zrCLH4Vr+OAx27NXv0BG
p79h32I/wqVm+s35BURc+42HyFr376cPkPbIaMQm0K34gNG9CVzrZ3yqD1AdY4fkltiKC8LIY+Fd
35er5/tizNLmKAzwjxQZugByM3lOEAPZWTY0Z8iHQ0uKTChLiukRMIUPdCMcrpveHK60aYgejy2r
YBusyT2aqV3rDhxnu/ghfzNueOQoO2rZmhf7fGMvrXobSIcjR7IoL0Ei/fNKV+nQJOay0rERPmQm
GHms56GpULIuz33DwZGpPtTjj7l9RQ+rR5UtbaRlIeWbg+vo8NDAsAXIqXTlDko26LWGkWeJlia+
yid1T3vF+GWJEtwUZqG9XJ/rNR+Ajc2Af4NGGVqPPw94jAetjXoMGDSrWgqe9vxuBrncdSNrLu7S
iLR9YXuMSwojEfkZc+A29gIxUVc/N93rdUur83cxHGnXjmM1hX2Hl3Q5QiRvAKIDYCnQwDukfb9u
aWvipD2KcIgJ4C3wtLQ+whB8IU98U+J6iR6/7AZQGaHnEcJ1yN59XhwKIEWjLMe+4u58pqAYzs7K
f4zj8Nydot318Sy/9dWWifogUAeI+iRbul5VoIZFR0cefHAQYHFg2kqgnCBKbn0Qxa/CH9cNrk/g
/wzKPQim6NDJCLJ4PNqIx0bAPRl42QGsum5m/UiTP3akEB0qD7o2VYudY907z03i6r/A8NkD0xm2
tpa4/5pJDrcF0Mz/nUmqf161sjC0Ws+XPZj6LPcodXPxROiGq1q79i6tSJ7CyPUi6ypYIfW3DOn8
ciOZu/X7y98v7jwes3kMMxXJmdFJ2tAekq3wanXHLWEdkLcgd5IThX3SCAg2agh8+FPdTk4yvtYq
BSQKaK5DPKFcGm/shVU/hMY2NHCDrhf8YJ/HFLYFB/oBFi3tHIPWOU/8PASLdachg+Bf33er83dh
S9oFuikUw6gxfxGYdhSU+MmGq1st5y+t7v8djbQDcnPKaT3CQoXWq+RY1k9F+FiDmLHadYC5IYuQ
HLXQHwDM09DAlG8FJcsIvngM1BB10Orr5pfIPBgypkF2Eun+SIPsYsb76YXGCmBzdWIWINILcpTA
x+pRcJbdgWspLZwFSXmjgc2ktoE42zp5qy4Fzenoy1YhNSDHaVwPh6oJCL6of0rAOD8cW8u7vqxb
JpYL6OJYkMyaqlhQhIIJv027HHJQyW1eZxs7dfVsXIxEusdwufRmPMNM04v2ZHCIMgeKdkzGRebS
SI6mJaBhnIQnWhVb+a7V8AuQuv9No3S1DXWpTeARTp1HSLgYd7oXvEOsId+rJ/IAiShPf4Tz3G+9
YFcP54VV6QIa2i42+nIZMlm4tP06fSqiXQFp1q1W+tWj+cfSP6nWizVMkqY3wxqWIkj91BSqdltU
6xu7RHY0nBSc1wUsCIo3VenrQEvTbANbtzUMycNYo1YC+4tl6rVXDmmQ8en6Vl9dEJNAyh0kFOhs
WQZ5MU15kuSjUaGcFyM9rxpOBo42caME92g9um5ptdENzzO8s+HP0NYsDSUVWiKgG4sr05zsgJz6
/rcIwE1/q9TCaSHZRfY8e5+Cm9K4RyPUhvW1gaLQsfQtIIHC5NAnp2k0xwXqEMOD5dNd8Tjvi9Sm
h9Y7g1EZiCL7XDsdhLY3gIvrdgERMCEehOB7+fvFBAdMyRMlAIwNV+FHHaFpdvyOloC70XgmICC9
Pso1jwImHjBWoOmaIkn/2VhRIL9hLu0ZOlWdcT5lyY+RmLZROFF+6lO32RKxWzUIrbxF8p3htyWD
SokQpUR6FFCa4jQ1742JNOh4G5mg9g3C5zmb3BC8CNdHufyofCchaDAX+nG0KslVbo58Dc819Men
FE086UHvT1O/FbisGgHxJ2BWaM6kMtkc9BU7FJWQa6shetQEYF2O1F0TMu/6WFaBZMCQWBgO+oMN
GUZSD3rKUqjJO1ksbiDcPE9I3NfNLWHMQzOWH1XRPeXa45RAeUp8XLe+5l1A3WTiDQzdXJQDP+8X
Zs05q6zl7QHabWU898Wv6wZWZ9FcMgw472gjlQykOq1GlSB84MG8WzCvpaL6ISB7182svQjNCzPS
ha0SYYKGAVGSzkG+oaONLPO75In+BecUu7QjHWat0IYeHPSIlxHDxsDfpQB1amBn2cI6rp6riwFJ
t3NsBqwrZ8xboavgvPkAuIiKp5beddzNi3jfmH+BHEGIh2vAXJRQZFhHOXSWWldwj2F6nOZvKttr
9V/gksFCDLA7aEsMaHp/3mwKSZCpVpADtZIEspqgIMTdvFUCW9vRl0akS4alc0KjHEYyZt6rrHuw
8sfre23LAvk8DELyrJgyeJ8KpM0a1ObFxlKsPmaB2oAcL0UaEqDazxZSdYrDocapbMw3tQAJwmnS
n5TuJYkeoMob3Sg3yILPW2/otTN0YVV+qUWItYWx5G+GdEY39Gtbc7s0XYi4XZ+/ZevK3vvSjrQN
wlodxhyCdI5WsXwX69NDP77Vs3XP5p8ZiEogPvTjusU1J3RpUd4TeUqKtMBhSqFuyZrMId1jWnnX
jWxNn7QtMr3RwzrAsHprN6eRPTO74jaJNl7sW2aW3XkRThS8GcjIYabEi1OMk52xH+2wL7dovFdB
speTJnluOmmC64AjOAZy+uH0MQdYsJugfKwhiBumJbTWdURyfwHmQLkJojqoBoEHTIaTW0mIVqXl
OhS9emxzftt3z9cXau14LRUty8I/i7uTnHhgFMOIrkmY4NVttaQFytmOo87OEoL28QrpsCMnuTsY
38bwm17+BYkdsCSQk0CLNbh3ZP481ndaFuu4RFRUy4dil6C/Qf1uxBvnbGXXfzIj3YmocIQ05TDT
tmjda8e7lla/23xLWXzlOH8yI81m281VHy8kMaJJbiiI8ji6XR9Gbt3UBSQ6kB64vnwrNyPHux/4
CVAKfUVRJNA8rZIGV33CqleqF17U/Y4CsIoNT9hS6AT7YUHd+7rN1TFe2JRuY4Uqg1G1+uKy3Hp+
qtMH2yaQIU3aDbDU6prhnYC4Frzv4AP5fLrLps7CeDE0TMWuMyO/n7NjNYcbb5ItM9J4yFiHfFBh
Zmx3FbtPGl9E++tTtnyp5OW5akLaA4BTHGYZydQGVZmnaHl0+gFdKLFn1chaobU6s9ut4urqaED+
AKJGBGcocXyeNEuFskO3mBqjwe3YnoxQLd/Kl6wbMUz8GlRRQND72UiTETS3GiayTuCXADfjBKoJ
I9y4+df2maYCvYtQHNMmc66E4agrYacA0Z5ouyBCZSOhIJ6nk2v1EBEVIxKncbGxUmsj08CNYOIl
BZ8kP+GSgeFhXIYg3W9N1bHqrHK51Q9+TOaN4a3cXeCk/WNJ8kjzzBnaSTG8yKKgXqJniGAcwjxy
cdMcrm+/tUHpQFqh5RF1lS8PYRBZBsJKkQQuR+YNKrjCE+ZNtbVxG6/tcp3hHYq9zvCKky79ineW
KGKkgKw0t+NpRzGL5olxe0r86wNam7tLS9K9HynZDOoqDChXfPA22oz/6C2vJ0/XzawEt/zSzDKv
F+GFpuhqiOHCjDHf8cHaFUW54cDXR8LxbMdRgsyQdJJEJjhKoshoZfnvCdxX1hvvvMH4mw0Apt7/
WpFcXJxqpIqWLHFX3hcdtJm9cdxdn6u1fjQOolJkdsDbhMWXJqsc+yxVF1qvDK184ld5jh+n47Pi
iNO4N/z6FB/4EfXcO5Dz3wK9fHpYqEa2ukHWdvrlR0iHKs4yqxuWj2in29F4VbrYUZuNJduyIS1Z
PQ41blzYMKlPw2+DBpbsLUDfmu9DQd7ioHIHC6ycuhqFnoJLGncSmC9+lFl07kl2SkniCyEcozJt
U4OUzvUVXIsllkaJJTsHBiI5EjPQlDW0IcYV9yW4aG4TXBtVVthNHTqs9MDeMWzlrtY8xqVJabn6
UhdhqcJjVBm/BSLO0YfsZ19qkGU2/Z5nG859a4TSytEayOiAYVanoiyclo4fQak0B9E334pefVet
sPCC2LrNgEfemNy10hU6BFSwSy4cLvjXZ1+S9FFSlRNmFxAyn8TxAdzajtbnXs/bPS4bZCMTF8RK
j31PfOBHPTP8UJXwXkQbvuCrxwH1iwE5Byj5ILKS84WDAI9DDPk0R3QWKAYOcfk9Mb8x7l/fTes7
+M9uklyOgn7iUZQY78y1caeWyBeC4rN3M658jEXwrhbaTWRsVVS+Dg5VGnQVLdA1ULnIZDnhnOlT
qSxX0HDCa42MqT3HTh38vj64tTwl7DCusaWFCXjAz6tJwfoxgmkLzk5nN2rKnEkwFwJQu0pJTln6
3pqQfgdphxFO+9Dofl43v3pslvwhEtegyCPks3XW930Niie8mYqfbZrhpMS+HvaIJD7QCLexc1en
9MKYdNcSQ40DUG0jFwY2+ZK9pnN6sJrQN5S/eczg5/43LGlSDdBWJKzGsKYI7EOqeeI5RzjO991Y
3CWt6tZRa5vzZi/K1giXv19c8zk+CcTwsBsl5R5Uwk5iQIgPNBQgoL4Zp8kBPv0+RPegnqj7oGuf
spLd8XhobaUVuyrtbA2yCX+xxH/chcwSB+oZUQ/dcnxQMBCRb4Uuoy5o1+zpx3VLqwf1wpI0+oHX
YFWMMHo6fqfEzsReoPgFkEiw9Ir2G1t39fK8sCa54GICPRhZxgVlNFudvgVIT2vh1p7dsiI5n2hI
DcUQy04y0ADigSbFRhC8sUSrt8nFUJa/X2wb0hpdpC0efe7ab8Rqz1HH3D54RV+jR1nsxdFHjuaY
66u1MTImPe+gwcYCdEsuOXfdhXQ2NBjiXam0GzHOWuQL0Tq8gsB9D/EfyQwXTWlYEPp0Qg7x6oTt
wam0+5uR/DGhf54+NPbEY6jArzR9eEx4BDR/9BrM84aZ1cN9MRLJVxakLcx2wkjoFB7qprzR+kct
N4Hx2ZQBXn5KfuUjWgNJKDoNASqTJo1abaOQyELwCXr1cbRn41GA9Zy8cvptnP0uuDOg4E5BddF5
zVbH7lpBGVjdP9al+YwQlje0xkB1JNIK+sCiY2Q6Q3mCXI3ofoA0CKcACoG9Dojg4F1fzFUncmFc
muWGD1VXLwmBIgbPdOLMEOyOOzfMXnLLplssPmvp2E9jle6kMIzKKMOT1onmW6P3SmD+jX43xzXC
t0eiPArdHbdkgFc30oKFXg4E+cLbqVhiUK0CNssgOuR1DyGzxstNZddhiNdnc/V+X2iZwUFFkZqV
NlI/GdkU6EgNGFEPSKLmKR3dCTxkZvoNseW/DgjBnI9oxlK5CkZPueY6FSE1FFrgXUF4Y9ep+NVW
Vu/oIYvtWTdero9tNeGM8BMdhOBigKCutFXCwjIb1YA5AB8pxFrLc9tUhWu04XgArS3bdYz8bOOq
sUezK1wyQnSwDOYnyK5uyZt9nWeEwgtNP4Io1JplZzoUNemAKBQONQdPHwX4CVI3aqgtyHs4Uuf6
yL+67s/WpAM693qfJDWstTP4yXXdE/y+Gv91MnMxAtZ9QAKWrPDyEReXkh6lY8itGK2r2fBzGNl4
b/L+pUjaYiPZszIabBZU6hlBo4oh1y8NqkQjwmDhWMr3BqRjXeyxLYqArzcsWWAUIEJWAW0w5TSj
1o2DQK8Zjjn7IYLDLCClc6g5aErSU1G8ja//eoEW3A80V5BxQcZRutDVVkUaLpwgMjp5irk3zKf5
36OkyKUJGYdV6oOh8hIm6upGhO8VhOJz/9+OQueISoAsojhiX/R69KwlIwJ24STCOtIOWhcVvxGb
GYoVH4za9TJVC35okbf9vNPaJOyhytGjDBA/mvlH2T8UkDqaegfIyyj3GkVZSn7Xx/bVB8Mmktvo
VyCgj5cBFIqpR3ERwGaSOVrzFJs1BJYOxbDFxL1lZ/n7xSniepeEIARF/Midtnuacp/PdzV9+7+N
ZnFPF1bKZIDcoYnRGOD4iUw03GtPVAW25fm6nZWjilmDz10Yf6EWInncKo4ggdkuoxFPQ/+Qq3fV
lq7iiif9ZEK6kCOjnC1rMTHyHyE/aLUbFgAk/Z636nhfA1OcTxWiFuiLAwBXBpC1IIpUpqV5Yywf
wtp6VM1uo+q0asHE0xqZctxOMjSOaEkUxAFKal3ttMkbJRsYxrW9BSk6BkVNJClQPPm86l1UTs34
T/mMvzTEJ0Fhp8Fdjnbu66u+ZUd6A+ljDrjrgOQ1y9xQCDvkILJFOZdujGdtvlA8RvkWmV+QgUvB
StfiNVIy5JZr604v/iMGfePe/Cdz/DmuRlYAiUmwGYBZCLiczzPGFF6qY4/XXHlGT9Thux7a3K28
4Huzm7zMVu3XG/1IfMNDx+lsv2XoduiPoYtcgY1sCHDaH4EXAikCvard9TleoT3Cp2ERF9WypcIi
Xbc1+iPzKcdzrDNKuxmf1S6wI7BKoY3Frosby/pNWfLQks5Pkwe1b/aonj53OnFVrQbBcgH3VW09
flfOInJ7kJfBVQOaEPm4150IGjBs4onIxCmYu1MdaztSGf6EYznNW5x+a+YgQ4tTiQIDdrQ0BUUB
vYCBY5/VzVy+TzwAd2g2m1x3CiEaYSeTRkGW1lXGPlcydK1S2vP/x9l3NUmKA1v/IiLwiFcBZdp7
90J0T2/jjUDYX38Pc7+7U6XiK8Vs7MY+zGxUIikzlUpzDp1HZ7iIwC8buN2cEwqgkaoEuydZQJbT
vn0OkRu+s6retPzzZ7biDXEFgyodbZpIr4tlRWDXztxQhtxL5t1kvqrpVSNriloVAfdhqwDDQMOk
YOJxr2vN7OCW78dHFPOm7Arx9PlVrF2/GLn5I0Mw78kC0DYw1RF/NW/zh4nTRbeu9Y+efHT9fR41
1OoKicz1ZRlwvS4mfQxR2VnNO7NCYsqzmn0U/SQgyjY+zy/r9B0JpQUV6P+JEC7eUFNJgUMHTGcY
DMou+2ktPy1vZjfQ2/8QwB6KEg7JnaI8NjuIckFKHWm7IflAle/8clZs42g5wiFl3TS0mgoZLJlo
klPTeZlIQV3t0pB5yRV3fyRKCMc0hzWhVkPUUP3SlIu8/alHb4i25xd0qnYEjngJ+jRUiOBdBDGJ
GrdKBzpIvLzzEUviYOMCPQJJkn+yGC27Tlz7uPjKAOFT5DNnaH7Of8GJEuID8AMYVAX+Oa6D5e8P
gqZqGvU65/gAjfURxf+Mks00fIVKK6PQO9HF35JQyURnFF7iIgrjkuNP0SXUeK4ZvpZ533su0MkD
jsTlaKFZHh2itLGcSeKfTnRGECvoTIrSVGhoEMvQcgjU98TxzSyncRnS6K8BNAVZwmmWTYPJGgWb
mbSArStxoPXuvxzXv5t48uBpUGBLIcdLyA3AtOkwXDayjsYT1T9ehfgUJZ3qziHHjkUAdGkUdK/p
tFKjW856ic9Y9uMoElkkoWUDQYimLze+oHz6lOWdidVk6BB3uhHFO1xX7stsTF6bZHdFU9OpZZJO
EZlUwSmqdhJbodlCI9KLAewLtX2FGRU6ad64gBzVm5gXm/PHtqqEBwtd/v7AytR4cFSURYGC3+t+
XWnAjO0es5L5qqVgOkUWR62e4IE4QeeTDnjWxIW43JpA9Lm3+3vWTp4hu5hX5eg4OszcYHrPFJaF
PrJSmyYE9rZbXcah41l9ESg1AFFK2YjN6g4eiBKWBJQVt7d6Dj/VAk/g0x53STaixlJ6jS3L/a7L
wqsYfTcIlMWneKeToS5KGIBldIRO1acT5xfIMMU+cmy7xpQOLy0x/YkdLM/w/xX4m5PzQD0sR+nK
XoXfwIjRXq3NCztpL9tI3ZfdG4/ZLSZJKGpKV6xQYSb5/rxyrl4BS6EQmI5IDYmOmY15FebIN4MR
pfZTBgra+Su0QokfXtWVAynCAVYgUeh4CilqnPhK1+/VON10IN3NrUpi4Ku3KvA80ACEYQDnJK9B
gLTeRAVkKTzQ+xy8mminzH09At+BSUkEwg+DmjK8i9V9BOYdCtm4yE/ucr2zWZEPA/zKBAoYe6ip
ZqS+rXBJTnLVf/2RI/bST7EyhIXSN16VuV5ufICOdijBWgwIFkwkW80vyzWD8yqyHM6Jgh6IFB6l
I9FLSzEgMseBubGP+7ovvJZ9pFpJVVtyfjJpYmaX1Ji8JthIc6B6+BgpD7Z7HZuPSINFsue2bDOF
x/Bgl7ZZqpBl9yyYFR+5KT4jGHkpe8wtaX6G9+75vZRJXBIAB8aegeYELX+QqKGPj4PnInWjYEAO
O4Jloxj5nCfjLQZ0vs+LXX723BEKd61WaklPKoiN0KtSsNyPgWx8XsQpltlynyOUBHKxiU4OsZFC
L9HM7SQTohPlKu5fGvbG20sDRFH6DgwiTbkrzM085zRM74kKDimMEVqXTrc3QDwaJX/7vBI+Rtjn
Bvwt/ZRjwb39UHRTUGeXyOhJhKzu6sGKhV3NDXTHDQwrzrILoxkDNnH//Kau+k1MyC+lK+CUilN0
Do4q5/0MX4Yt1Prv1gwXiDPCZPXWVfd1IGj5kEO9NI2wThkEDTWnVQ9yHeNFsyW+61QIGJgwgoGJ
TjBqqGJs2eSanqMBGI4ESQwF1E1VZ26ALPzXx3IsRvAgipNERmbg7IGV2KOqqIK7JeEyKLjTozmW
IvgOBcAGvOdYDJl1v0hfGvB7sfBrsD7+VgUWOUjSY1AUUYI4tkLG2kpzG7GPye0tqJB3jeuAimvg
28HWZZmQU/cEYcsYM5RNg2YLrl4n2VyjEoVxZahBPD0aqUccP174UNMAbw9YrcRtnNrQsUThsIrY
sLMoV3Gf2fON0zaUu9H9+R1cVbul++J/U2quoNu9M2KCc8KiFCP/KsvBfM1MJ9yGGTikzks6jR1R
0MbgDQYsMPiKacRjK8prZR61yUTTU1aBQ2vXc+PGbHXK3pFmPS/qFGUBU9/gM1jaSzFUeTLz2LWV
npHCRtg4edrbRn0cqX5fefUleucyyvzhLfK6L002y/c7ZX98lRzLFQ5Mw9OMTLbVeA59Ihf51XzX
BvNtv7nXQJPu0I6W2w5/7ETUpU9WMHr9a7tVAuJbAShJd+mL5tlU9V2vuqp8Hgyvxvf5ndGXLzj3
hYJlkqpqQFW2fOFtvI2f6lcniD3iuwG+4LIOBiSz5wtC9QfAnsVbg0oB305DmOMtWnT+wJnOKqCl
uxEfAHbGpnnV7Cct3ZvF3WTgppAo90q4eyxMuIQSVY8qZYYwPfc189qwggh0YSpafptNWD82YTDX
Epe0quYHqicY1DT0aZkkUL2l1mZ06GxwQIxe0T7cObIbcG0vDVtTUXOD/YLs9XgvMTIQ9pXiwKQq
OioGxXwdnXrA50W93zWXsp7302ZUmNWhPEG9ywRE6CnQN7wye+ZoXlBvivoDrz/Pra6VCZ1IG9J5
rQwlfs3vIheIOQ+8HAAWLjiOsR6VOMtDaMx4C2ZFJXFpHgUaqPkydFGqz0TWp7LmE82lPwWZR1R/
xfK8mwA5awJrgMezzdB8ONXLGErs8LSJClt5IENMVzFLr3XeKLi5muZxLme/6z77LPkwwf3aTNqd
VpuXtZX7KhkwKxYF2fyK8Q2JSz5tkRG+QlCgNE9ifAZWOgy1V1tfLCzvi7HaaJgfTPSXeYjwlLlS
lGTb9B1KKfnfpq0F+YJCZZVmFW6JXbAxVcMAiTabr7N2ZaV3zigBy1zTosMNFxxfVfY1c1osVUW2
s6lBoeH4RvdttBsE21m7c/r/4nwOJQqerrKM1GlnSMymp5Rtx8KLqoKixujz/rl1ogAkxo3695nW
Y8USXN4IrBNzXqSOznMFKEdTFnPJNlJwcKTQrLatIaAt55hGAOFRgILelglGR6rAMMKXUinpXFoP
56+uNWd3uJ2CG1DasK6J48INGCAqGh/NDLQ63PHq+J803Sd/n5VZ9hE5EgddeOCaEfRl5hh3zVWo
ZlT8DLxHMoaWIJX5a4zI3xbwR4ygJDoLe81ZLIDP6S5sp2uTm4GqM8nrYi0gP1yNoBVWwiO1NSBG
bR/KYbmUjE1Zew4abs+f0v/HpfxZkKAeBgunNFIgqYlrb8x5YCWv9uzrzhZMVuBWWJ7wljfHvmHJ
uhlX76dljJcATVYDqrDgzsjYatVsRq035NbwT5GZ43ZBptiXtQNSq64I+welNttXMOcyv2+66sK0
6iFo0kLGxrQWBZiajplSzQTmhroo80GUY+R2lzhN3HpFb/px+lQD3AGvBNMMnERSKvhdCxBDukNZ
i8EeyApHq0+yFqt2ms4HzCRkQticPjOMizTue2FMPpZ5ya1sy3T73QHfqIoez34crtT+RyHFBuq/
z9VfrhZ7GI/eGqOyTZPwgTUp2CnAuO7KBkVl+yNYlxLXGZq+8c2K+s9Y7odmUyuXFZK4quwtIJMk
GJgL6rw0LiCJuJFXOUFZP1XqW8TioAIuznnlX3WNB6cuWFmEBJYJYmLk4fMNb4Ad4mGIGMjMNS2s
xFO6Vy15OS9xNcI9PHzB3BC9KM5sw9wsZ5tae6ULMI2vpLYXNmCtuHcn5Jc6KhG6nM45jRNcsQvW
3Y472FOjvnc6aJN1mbev+awFLUARy4bTbkkZ3k+ENu4FCPkk8lcDNEDqWigOY75MnJ1mxhQ6LU9a
z9KucOF5g91RMBXN6Q3MvG4+SNRi5v1BGz17eBrcC1vFsKuMSVZf16w/XyFsvZlNXT3o+Arn9tZ+
x/DOtvHTPRqbVWp6HNEbHXx1X3m/ahrTH5QL1U3mK5s8cP35/fyOrN6NBxsiHIjG5r6Bx2m9UQHo
vj58IIkBvrty8juV7S2z9cfOkvVIrr4lzQOpgpPLo8iNWw1SG9+h5SaO6T8f7k1Cw+8Yz0g0/2MD
wB1CMdaJKa69shtlD26ZIgiuL9GLrMrBVOJlDcXgsTfEflXLWHuMJQo9Vfd/D9oVJiorJMDT3IIU
IJEVQbfTQXhn77/AU/9lUeN78qKgfg0VSvxkX170AadoiHg3Hn5pXrKp9uiU8DNfboSSQxfzUV3L
DdIvn1V3Gfrp4xjTiAjV212YxZrHYwUs4cmsG7caIA0GzxliftF2CcZ50yLp/jG11ARBaTi5X8CE
SS/7VnOvVV4QTqPSNaf7eQz5e9Vn7Err2xBDao7VPqBRu9tMcYqxEn3IXL9y8b7lyaiANLKu3Q6f
wcIoAKU2u4hSi+8AXWpcVuA/pypTtPtR7exH5CASpGwdx9yFcU1ei3YIL7ImmiKKFtvOh2Eh720M
803puPk2VUZ325ZtFbQhOuBQYwqvC4zr+Ugxo9GsaPhzXk3DRWi7sTfqrMqp3s/DtVu35V2FYdxP
cNyR66Kb6w6c3UTH/GtcoDjEa4e9thjBCHLmWpsSnacU1D8mEr2t8Z7wrLuroOCFD4r4GtXoufRn
XsRPStrbFOOt5I7n/QS4IbPpWmrPs7bjNbEwv8cn+5eKDbyMWVRy5Ak7NfIGt1YNytx43KH3MNyD
+sYBfm0KFp/OdZsXMvfTEwD42B0Zx/i2VQEKhq5dbc+QAg3yoVd/Eqaj/blq1Pee6+6+L2P8Ykia
YlNPDgNF96TxfYOS1EWUmeq9Gg6R4aNGRZ57tefXMZvs2mdMLb/DGQT2YWx34TJ6Zew0UtRocYzy
xrzo0EpnUz3mbrlBQsvsaBOGVoGSU9aNFEUhfaIk1YGON7bRvRnqIFav6jy8aV1bv8NzPTaozUjx
4TRR2AJrMgJqS+s0CtrvmOPuVLM079Qw4xdxYSjXrs1z7tUqUN8bO5x+7NY2vWpOS7497yZ/J9HP
WbLw3jRn5AszFSajXycPiAg/Uv8uuwj9X4CR2Oq31T7xX4dLZz9tYgoqWYn0xU+cky4EPUXcVm6/
+Euy/eqQWtvFj0A1me9Lqr/PAQnSe4x+OlfObXjjLN5TNuu/Gp64mCQG/zJKsWIRasph1maUYfW8
Mimf2LVtziQIu+GzSMmvrOmunBKHZlXT/vzS1yPzBRiaLPBSAPA+jlETZjhFPQIrPtfaTWgA37Ei
7mcWM3PTGD3uB1tB6KkgOavmLKGKhnRSVZWSdMNyI58cwMFXCDe2w5uKqKh+eahM3YTKuDWV/Vxs
QaPun1/vamhwIEi4j3s0sCoosbVexzokfbusp3UaXlmq8t4lhPZSFLnVOBANwuC1BwYpekGFp4+S
Z641mgCr5MOlgXtnIn7jPGrwzTzCA8fvx+tUhqG/tkoAFCyoOQh68VA+PlSTT3qXLwCZavNVOrjt
rVe7sSjpXi1ZP836+pCPs3WDADNTfI5HMei82wY7aqtP0Yh5+0sLI9NK5xO0rDnmJmF+osnoptfC
C2CZaxj0N9ArIZYsejeJ6p6XLZxRiTbX9DLmSVDjkX5eW1bFYAgWtBS/54EEvxB1U8H6EOF0Ne+a
zKW2cq3zn/MylmeOqPrWgQzhGYQXMPgedciInJpttIb3e5ZFYXBeypqBHUoRzDycJqNjGqT0A0ZA
M0YHDJ0Mut+MkeSpta4QBlIzKJyjACjOnyV2WaeKAlHW0ATzgGAbdwhhs8faag/YMJuWyLbFDfHN
2pC58rUTwyQfGq4XKDlNHA/CGzlCNzYHNCzaITAMmqg2NaJ+d3431/w1LPrfJQruatbcrGMDnpOZ
cgVj8wHo+ob5hedUyT+0EEaem7Tmsjrd+s6a9lI2w8Qi9P/YrK0MbwYMuiKubHahQTNt2wO6Wfdm
3bPnkTINbNYyTPa1DUUXDShHAVyCip3gMM1uUjBFgqW6xoMFfSkmMJ9LLqFVGWhbszFOiH9E/pex
YLNb1VhXbkeXTN/qfb2r63/On9nqTQd2z3+lCIaWctLkfICUBJOn2hTjGsseGKi1WpN4oGLrvaJp
QMA2+ENjPblNqfyHu+fwA5ZtOEwH1Rg/rQpEGTyb3uwRSbg5+aUY9U4FzWnDZc/gVZM/WK+gpFah
9UMfYr1lvOX9SzK+8uSl7ySmsNJAg/QlpusxE+2iCOUIShkWcaFVHWKXucu+Z5V8A38lsJyMGm10
1Zu/egb6bSAy0c5ILky9oKTIEgoe24G6dpzSevyuiXadgMza5LK4Yu0ldvBxRHgglo7NkyjElg8z
ZcnlTLYdyKus1ktVUKDI0EvW9RjzoxhecAhmIo8PWMf0fxgtWwGWClqXmt8o1d4sS0nKeNX7LDOk
/0+MoMijqQ3gqYKYtH/l9W03p/5kbkhOAGoElAbkjmUw6rKFCZo7cS1kcQ+JajF7nEQ5JWg9rvjI
JJG4TJCgs1Fs16bWLjvoPGfWzQiekhogpOc9wer+ocVyaepHB7AI7Ww6WZ0stN1g4MXjJ3sd0pto
Sv02/MSsIi4o2uIpdl7kqi0C459oGJZG1lkIyPK66+xQr+B7rA1hBITtIPO6njptc17O6v6hJ9YC
0B/Yk0TQsAyB3wxoX9y96J2ezX2MzB/wE4PzUlbDywMpwikVZIHRmrGBzKqvSkwgbSKuvDuczFTX
u/sqArbgeYmn2Fmoxhze64LIkbvZYFc9XmjKL95R5lzFKKGRkHmKhqKTQRFT242vpoEef0RsBMS/
I2nxXDvDw08QbsLRiPM8jfEJDit8NbY2mfkwmeNd092fX+zJ9qKTCcMmuA2B0gVi3OWQD++JuQ+B
oYjpvQngYDTMVB8NOhckqa5GhX+XSffXEdtvgVCapQcYkz2CdmJixxkjsuCGKA28cKv6g9FdgWvV
d+bJb5gLLK0CbOPDFvwhsuHB5ceP4t9FOEYVTYJJHrQgC8JBN4lxohlIF2Pv+s2g7hTV3TgqWHMs
a6N0xvOcDEDAAHWO/tTXkaT4vPjKE+loUly+AKD84jhHiSGBGUyHGMCOvoYY7TWtrEfxRG2wPjQs
YE7PwfsIHuD4NPM+GpnRh8AKDAMz3jPtciyDrnw7rzOnsaEgRkiggKxWQU0U26i+1HoQPRtf6vvk
A5rMjOi0PS/sxMsIsoR7bixjjVsRZPXOHg8ImrBbl8gsfvkR8WTw8MLrBw1w6MsVrKBt5mRuWsCw
lta4wcxNTZHV1jyHa9MW3iCjpTVkfl5laI1P+XgDSgdkQnE1XrRFd9/zeZJ90bKFwhchPQDWV/Qz
WvYJOcScDngBd5i3nFgWAHwNtVqNhl1/6TBUdfRm57j1DSaHtpMVXsdOdB+zv21hWjbeAiAkpgTw
X3Fw1UjCwQTZB7Aj9B+ghtKC3ISqcte5A3BJR8mddRow/5aGoG5B9cGTQzhmo28BYb0g+tQaXhvg
E7xyQwNdaaxi731ipxtgCtzyaHZudEO9Toni+OmcSQz09zkLu748tfAA1+CfwMdwbD+hReKxD2PA
mdT2gIdkXxgqslKF+aS4qe4jFdygaW/MyvgSfA0wsiTNkLxD8/i8d5y0eRqNrJspVxzzk/RIumaK
MeMGMYvsQmVTGaODB79EW263T5WbaH4d1kibtiWfgmi2i2fd5phz5ZX2pHJT+WFly7ZuqugvVhiy
Xc6nwk9jc76KE7MA3mgYovkCafa7Lmr+vq6Cgi8K18tOAHQFKaXj3VATR+0nLYHp6bOPoQq0dn2E
s4wy7tTAj6UIEWboloVV55CSGJdx+tihLyGbvPNO5NQvQgbuOXAAEWAAiYNYdVNU4exCBkP/xgwa
WYD8AHs+BqDZeUGn1+mxoOWNcHCdZm7JQ7T444LRwR6m/IrYtWsEc0OZrMPnJLBcUg4AwjEcXUMi
Vxy7V8IuR9EFLguAc1Z52yc+dx776gamklW+U0jeASePG9jnEsUC5AVoGGgUFhY2oklO78scHeOg
bdWdu9L6xQHcmmkN7YixGWXkNaseAVA/xjLnv7QLCxJRXDGHzsHzGbMJLrnHmETZvZbOU9x/du59
Ajg63DetrFHgVBuxTmgKnlRL74gILzDk+mQ5OXDLUCfbjVqICCW7tRtTsp3rqyOui9QRIJ9PMrUp
eAGaYUHBqsIBRDZf7QS4/svZpUhrEjPQnYseZNG1LGY/1Rosz0UaE3N7AEsVnyPE5E5oY2TCs/nz
3D2ONcpzV1yhmfKsNjtNBp9y2gcEtUEbrIqMrQkGQxFvuqu6ugA1ByCv+HPR+6PhqZkfJgHPqJO+
GTmmbXaafUPq7Xk7XAu1DuUKdpjqcakMBOskLd8mzrgbJhlH1ampY2kYBMBmYpbnBLOw4QPX8xIn
CD74ut2zYTexYiEjQpu+5BG5ppSHooR4K6sipACAfOGRiGPI3t4RK6dqkW/Ob5psRYK/j1KQuDYx
xIQaUorj3Zi9uUXlhdN3LO2bWPMnIChArs+FQ0Et6tifLFiWbTlw3LQgnnMf3NSlrnXfhI8dBh1s
GYylvqYPNjwJXqnA+LJFZ6IxBakhYwnwQA7DNerWj/qMkwsUdt+GL6BnV8zrLvqcKq8gOwNAEPVN
jCESLd2S/lI1vxuF0aJ+zOddaftJWTz8/dYffp+grzZrjcyKEHigHz5VaT9tGufeaL94IglxTouf
sEi4U5Cdo34CFyc8EYyGtFpsYSca3FBlss0nYD5TFmOsJLtn9uTHGrK9vAzyCp49/6hRtw+9nP2y
jItsfCnJSO3RU+17eTJ/0S8x+jr8NEHNOx0jCeOyCay4nNQCmx+gcICyleE+pcXGRv0q21WKn0eF
X/4HqDRkniEeJAxIeouPM8aAw4Qye46mRNUDRiEN0QCgSgx5zf0eClnilMPwoK3dEiytuF20d86p
xbdOsTHip8HaFeGtLkvin4Y9OOuDNQlXKGOTFSXAEPBsC1NKNjWNmxHUn67s2bnmOADxg9SsjegK
tZjjZSFtD5Wr4G2NrAdt676ZH2I8W0ztM5fNlK34DVyXv8mJQJlxUvABuzDaVkyIStJHO2rAiYse
7uo20mhmYOBXEs6tnNeRNOG8hlSPcmVBHczS/cwqEHWjmSY2qa3TwvwwQP0L3ubznmDF1x+JFM4s
BZtzafUQqTdGoPLOH6prVaYYKwd2JERwN/OQpmGzYENGQ0FZfoE4GNtKCboFZT3H+uqJwZ5QkwL6
GNqoj5WjKFMzN6dlD/PHZNwPyQ0vDbTR+FYUmOVTkppejLHN8juxr8J55xiNP5gopKnLGAmA63m0
aUIM7nQB6BrRS4zmon6DiCIzaRXfDu7fX4KoDP35XGFr4B+7Uk/w+w3aMFw0rWnN1mFfg0IC5/v8
UZ+WM0CacyhrUb8Dd9AQEP/NS5QSsq/K8lvlNQFCm8tpFu/VKWiSTW1cuVqgV3fcviim0mP6g2u9
5UW8rWVX0OkwytHXoDR2/DWtmoeDquJrXGwzAIyjawvj8plK235vlxENh7euGbeWdVcW/jD+BxBE
bMa/CJ9iwVFBTqBFdW7ZjLvRfdJnNFBVF2MsuQBX7euPGHHkRplDxW0TiCnbt6QZ/KjelayUGPGa
3zjM3gh+owYVARiQkb0xyL6f/rH7J90AuOMFi74qsknUrUSRFgcr3JxgVcNjEEh/BKG9ELn17hyP
g2bhrdQkHlpx8+TZqYI8vBjNGfNgrwZSKhwhjmSZv8/kRC6oYJFwRJUYZeJjlXEKZWrCysbAPG1f
us8iML4MP/6u0DpHk32T0egbpc9Xfk0uJ4nslXME7w/YatANAl7h33HOge1kDWehA3DWBVeNEL/g
234Mzm/ryimic1rD3IfqgM9eFcyzLpx6ZImC65MlqERhRGiLljYA01Er8eGLUhnI7cp9fSjwd971
YE22XjZaPYZQGzOleYpBqGQ/d1epIcmDr+3dwcJ+P04P5PQqSGDNwsV7QonQlYhk0ojRnf9wQIdC
dEE36s4qS3huLwYJmRt6hvs6NJIyyco9BtpeAA8voLDQBOFuyWxlLowM+gfEwKu26jyDYVZhSIJq
4U3sU8m+rVxlR+KEuyFR8IRQVOhcrn9naFBLdI3mSsDIBcFeytgYZdIE9WusDmXZEtJ022/ST1C6
ULPZjZlv6fdZ93Ne11euaWSuFkwk4LPgohZTn46VuwxdYpl3CdjLbb/Jn6rtdNHs24DsXU95Tjzz
NroCKdqN8gEY3KDeplc+HA5tg8g//y2n6nn8KcI2q2pol52jgKe2ZXhsXHCzRxuP5J4/tTUIAVoA
EoJo7TqZErLmApWgEevVARppdj7DSHDhPDjK/vxiTp0I5CxYO6CUQx1dDH/SOarUOoEcTfvJnABp
rJm96mVKe/u+cAYvtiQX3Gmj+pK2PZAobB/e1akWhpBo3H4knvHWBo+YjNt2wdMvl85vycOvog0S
D+1ZCRqHqOknVzXNL6rHaDMHRoDU3lZWYDm10+NPElQ5V4dKm4pls8MAMCe9e9Hyd9fyS9ks9Epp
6lASGokEr+Oq9VAuajyjwwhJ3jBMNg4Po2tgDaWbxC0sRE5N9W3GdvQQayTe2p2bPZ0/81PkgaMj
AKfF8VeokxYNg42vGLwGrwYM17sB/8pVejf5NZAHEpjNpbJzJIazus0m2GPIMo8BxLFjsWHjNkah
IvvM2XULLpBcvyfO+2j5rJF4wlWtPpC0WNfBDVJYqdqUS547GwDAiAEuwK2o4KCozF08vPbmvckl
A26r9nogUXD1xAzBimtAouFsqyGYdQfliNuw/g+VKGjQn6qHCMhsjnE5Tks9QnW8xMZwEaaIAP2I
XEDT/YTmg5o8je4NCGvO68z62f0ptgiKG0ZqGtnlsj7NB5Q6bZQ72w1KN1AHSe551b3+WaBYBNei
BjTMFSQpZoD22WG+06a384tZN8MDGcLlrylKjZGwGGwrC093FRRIZvO5DdwwAXXGc59SZdr3Mt7k
lZXZwGRBAh8JLuS3BB1JY3RfkixBbJ9eOdpdbr0Vfx9xIHt4IEJwrgnaFtNhQo4qK++4ftf0z6zC
vMWt3knc+ErK8liS4DNHhq4blAjxEH3LPk2vKWlO+xfMj2yiK+OGssEzafx5gZjntr0wUvrzo37k
kvzH7xbW4wB/SZaiAIh7ErBtYmF8AoYLGTsUgTUNMBbU3JIL9ZPlNHuptvllGXvzxfgzthtdEjyu
WMORXMG/sA5JSqeHXBLe5epjyjxCPBMOPZ12f6+qR6IEpQE6NHFqG/tM8h+uvNn/xAPGWCbadtca
e9HS6yiUTW2t+LIjkYIS5YppliTF6pBOGrS3Wd027lUpq/Usv3Lu7AQF6qesnSeChbna99R/Goof
ug8sfsiTXahLfMrqiggwSoFyveRQhQeo2g1tPAzINJpIFPSoyqENMsqvDFkH6KqFH8gxj++dbOh1
I+OQE823uuWH9VMvi1WWnxC3DQoPD7LkyS0xYCs5iSs9BKEFeuiA6/pjyDLN6wKICoZmFQ1Q4rPS
IMgOODOINSPNACiM/jhLER5XRQBrfKlMobFLbLLC5J81YNGLl/qu6gcbBFHnrWbtvBcw8/8TIPj3
mGv6OJcFsLmLexXFdD27dfKHWBbOrR33oRhBrZqU9bipsI643c/li8NoGkrsf83THIoQNCqO2ige
M6yEVC9K8g58Z6IgATdlNJdhtK6eCvB5CEF7lq6JLbskMwetVVFfsxJ08tdeW8haWmUShMVkCFaq
aqkqc1wJyAPVliQKWz2QgyUsf38Q9zW8Rg7PRRuAEj8n5pMxjV46SE5kVQb4hBZeMyT9xNJgFM4l
y0aU4KvxVlF8Ul0Zxc959V0JXxey7X9FLOp9sIy8idrMrCGinm44oZ3rm+jnqq+Zsutq5mPeVGIv
a75YJ+g4RO0CLCLiPYruBg1leWQd42nD7NbXKzy5Jl+xr+CfmRRDc1WpD8QJ6+OWG4NjHuJIczVo
u8R5cQx/anbAeDy/ketn9WddwuU59IT1yQxB3fhhp1sGUHtTonKra0ERa2EnWyrFwjVGmFuAagYJ
eaN+GurnJN6bEVrxHtNUEnFJBDlCBM66oSsKBsevTru+eELUmtdej74s+28nvdC6o/9ZkTgxF+kE
jYVoePPs+FXJAfzZJIErazxf9dAumBPAwg7uGlHjVPBZpGBWhooDyheEWRiBUjuQRUoixFWPcyBG
0DSNp6kWRxCjq/eK8sZkcyxrL4mFchZHTNC5gsD+2FSr1E7LcGkUYHMRMCW+JGnmG4m+wzz7pTrc
jGWJXhK9ZADmaSWToislEWQJLHS3O0sMDOqpY+FpaSQO4TNc0Y12WWyR8vVVhaJwC3AUCti4lI4S
kb/rD2L4cShy8SQHrgmeogPmEETq23KfPDyVe8BYaK+ux/z6B9mDbXyj3Wsfhqdg4oMq3+fteU1r
gO1muBaY0PCvsNvcKFxjLmFsI7mtMFNppbtBQc/X/ryYNbeBPowlfkBmFtPAx4uMeW/MLYEFVNpW
D//pp9sJs87nZay0WC1DZP8KsQR7xvRYB55vCOlqDy00Pob/Q+fddLau5QFtcC4fUgAK5BLjXjOI
Q6lC6ieaDBRtF6lteZlgzqo2X8+va/WIHBgCbBtTJWJ+ogGoQT3XMAgOmI/OMzGBswUUis485mQ2
9yzwExT+eZlr96WBzkkNnfNgLxQjl9GYAT+I+Xwv5GY5UfAXpgD7qhXmOQknW2vQAdvf1sm1wkPk
9qZC257/gFWF+bNoUzhLFJDbjCyLZtVn4ewZee+6zXkR657mQIZwcgwDbKyeIUOz90A0oZjMQ/PJ
Xc7vZqSI29CvFGByBeelrl06GIQHeR7uhKVEfmwJea4Qo8sh1EQolRsBg9GFbk6V/EUvJYHVquYs
FUJk+JHlV5dNPnAtamF0vet2KJk1iQ9gBcBgckbjXEecKMWFWT2xA2HLxxwIm6syD0cGghi1vptM
nw/PGZGc2OreuUBoXICfUboQvIiCcfC8zAccGCvBi61Qh3ziYY0ePHCcxZbEn6zawB9pIv4Ls9n/
cPZlPW7rSre/SABFihpeJXm2e+50p1+E7HRa8yxq+vXfUnDviU0LFpKDfZ4CdLkoslisWrVWAwwM
HBpCUK2b38fq3bfGxzQjB5KZyBUwJaAtgQyvbyBc3xNhLhSkgF3jXPIxjzBcj6wkd7Jh3Wv3mHBu
Qa8Cph+nBUuCOCGWCfPLrCoboquuypdeFFefcbIP8Qpzau+q1JLse0oG8aqmBSyO7rvwp1Y+Bv7C
nXMNEr2wcVWzHwzucb2CjdrSHjHUZadCc3ryM+JQsoroloXZR+MP3yOh2FSouyJe0p++Ss+lXyAd
fdBLNXpi4hdMIEsL0Ia6viuC5qA3vcuRnQ/hogr8dJNe3PMwqeogasDSzgw8lMk0KaBquaMUAP5v
FAywv4txIkohQ9c8BbwtHkui8HRNeQFeGY8bvn9UfS3eGkXesrVINLKPLLNbenRf3WD4ZVPGhWLO
BGyVBz/0vs37nGkZqOr4RhnNdRH+ddY4mdAxhIVhjRn0Z6un8WDgyseorL8rqenQtl64sq6C3WQC
lAA6qkVT/itlMkQMpTWiBe0UabqlpW8r/bEKKdQZ/p7uANeiCr1YwNLw+L1arzxKYqgXgys1gvAc
ZKhya8/zR3/pqpjzCOUcsBwgbwIaQboqMHOr1cBi4Luk5KCSn6Qst3VPIHnHlYVbafZIIttGAgV8
84SzuIzeFJPiWmDEExr2zuteez7aJNiqSeyk+b2Sv+riIPg+bV8DfeG5N3cUzy1L+W+b0SoMqiTH
K+xklCc121FVcTi7M4JXdVy4Ea9zROySib4BzwuG4UdZkjnSAj8dSA5ScAAItJw+De2L1RYr38/X
RdTYDetOhMRHUzH3tep9v335z/kKPhGLQjkR2OTfX+HsjgR9Hhdln+UO+sbfBh7YNGdrKzKdoCLv
2KyHxtcWjsW8xyZOH9WBVIFk7uWXVfqBBZ4Pj/uYv/SU7JVBdXu1QStP94+62tlDbO1JwRzufaba
PwzXIuxhrYHWQJvSkC8U5gWq0TY4LXl9NAu7qXdmh+FeDLGjkGRaK9PaWN46YRAMgPoFZlmWPvmU
KsqBFxDwCQWOVzGVX9+VFXq1IAgMXbRTUxCWcYyhKl8BYoOubJNhB16xvnP+/ktDk4VhAAmQa2R7
l6sOqXhwTU4XDAb+omPcVClE3ZrihNrG8yjCOyPyQPxsNQv4mLmQYWFyAMrJwF9eyUmorMqSEDxP
jlaiCiAgIqYP92Hf2UT1FzoAV8kYsoOJhAXQAw6tWZkMxSu0ihg5Rmlb/tOqxQbji26T17bVVDsD
TfDb63mdrE/m0JCCOB+Mot99uaAQHRUinqYTkPo896CwM2nq5CReqWaJifeH1iJOK7y1ry7p08ys
6YVl6VMquR6VnQLLtffQeZHTZBWydX+NEZGls0qvtypM4fLSwB4wydFeOqkMYCqzUsSHZmR7LYxs
3PzHQPFdVlSrONUwkRCsc/Np1IPD2OmbmiyRhc06O0G7p0GNaVz78hdkI6jmggzOjspHw0+1gpmk
5gkyF39/PoAc11HhAxgHgmmSp8JMvRpnEmmuKvaV2a4QqgG7U38qWbNV0n6Hx8RmYQvN7lhAF/Gm
xVggkStLWmEYmanAZhzueL4N+V71N1Wy1QgUUbbB6KbGG1eOmbWm0auCZ2/TbblxL5ZKXDO3AKiB
QW2PgDyN+0optmBWHygDfkcEAbV4o7EXg5/MynPi4GAlfH3b7dkv+seaXBVp+6EMoxLxP8tbpyFv
ZR24fY95n6WQN7e81ESC95s4CyWty63jYZKuE2IEBQoBrZ8SOpElnjK1OAQsfuqt6vG2X3MpC56C
ILxAvQ7T73Jcr0lPQsjU58ACDhBYLeyiXoPEyNaKU5Y6UNL0wicv+xaaoQMIx23j2sxBPbc9HeSz
izxuO5VUUHDDJLDvjF50VIMl1sKZhxi6Bxgs19FD0AB5vTTR1kURmJ4JGmYg0c1IOJwMyALD3W1P
ZsgvQEyAy3niLoIIotyd5ELjLWimEN4qK9+EfqCBjj/FzKfpW27L+2SDYTCwyOkwDjBbPQCqGvgD
EkOfvyq4bHZtng4LkXBmL01MJvg/YOmI9lIYAppaSwcDj6U8roXu4BHkHc0gBhOnRRPk9kbF4gNX
vGiJS2U6e1KygI4DUjQQeRGdyD0BPYx1kaO8AP2tFa3uOr106agDmFg4ifkjrUHiv/QBZoL+hUnp
Q4cis7q2h0nD7N2yeLUq4pA+XWlK/IDhCAw9QAQXmU1vJ5RsEstyOo8utHWup8RwvfLpP3USvgW0
/HK3pQOStEjgMFUstNsExTAoaZf8s2XNQSOp48W48LQfVqijdlRtNAG5NjXbhulDZerbmDe2B27X
SA8PnqlvAqrYfbFY4J07dRyaJxrDEw8lEmlXtLWI/MHCqctaE9ncXsTvkWej0+XV/mukFTstfFdr
QN/B/0wxLRlFFWiZl0a+5w4mjuM0TItKDZevLhwAjMiPSHxCpjROqKn9tuJp5rC6WngazVvCO9ME
3hlvQGlnqIDDJmIqGUQa3ZpqsK3bZKUnxsLFOHdDGBh9noDv4JaSI0BPmAJG3bRwzACVwRpCop9h
nq+1Jba32YgNABGKnxgrByWKtMmyIeRRE5WFk5eeR1dBSNI1J1WDxE0BRswcjDdVqOo2xSTmsTZq
9WjqlXrQsgLagyDfW7hBZvzGU1fFPAH6mfjfFITOgjjeYm0VjSDqSsLhPUzQk1OqU6OQnVkvDczN
pq8YYsN9j5reRPFxaStXCmCtPDQm6spuw6OXfwrlizYrQ3vndINyJprDtwP7dWNpKt+dmZzcP3Mv
jETeGjFMQgzLrd5QEHn6D9yMeNva4oBRUPthH/wCv4djuOlCOJlZ2QvT0soOQVHVVtQWTpR9LwnQ
8wnUbe471iy8CmauiQs7U6Z15qKXeiSvBewoNAGFkOLEVu8ofb2DhLjNlGBhSecSt/MVlRK3jmFu
IuywoknzPla9PRbPXfhEFDf3gBxaGkzDXAN+vnQZoUaBJAfD9NA1k2/BMUojI2NI3VBZMwQYBPu+
2tQlGmkrRAZ9XzW0ZCvfMqz1kDbVN1JU9EHh1sD2jZEC7d0Var/WY4bBHIH6m7/WxmF4pEMOqCsb
GUseEGTLDRDUmrENvbj/Eat9Dgzs4LNVMPqI9r7px4e6tJrOpVWggdhCb/Ng1XOl2icEHZJwOp0s
o57ipIKon1ZD6i2tu3hwSWopodsGUWY4de+Zd1wpI26rqlk8MF8jLyVVk3dOUpOAacsc8XgE+zVx
tFD1qB3kTbQTacfwHBqs2FWNoMJvMMVda3iMQ4dK8X+oVVi4KKZXz6xkgCajBditRNSQD/Q6EdI0
EurQVEtB/rbmQUn3fpf3qd0UU4cZBOQ8ALm7ku4KhBfInKqJ5gJFR7ZWSQEAbhJBR8yO92jQRH1W
IgKTod13cWBB5MGPzM9cxTDKIAzrK/YLdZcyKwT5GhlcKwHL9h6qJeDmaIYW65ZjkW2/jsAGVxpC
gBih0T1HEC39VRaDOOngqawdNY48sQ49EYB+u4r4V2p5zQ81bAbTgXJG9RNIyew5D/PRs3kJvt/G
VKyvhGN5n4zc8O8qtcf4qD8kObM7EMdozViu2goDrbjTcHV2mH1vM4/2TlA0u7QR0X7sumyH+ind
kaY3f5R9AU4WmgVpvq5q7DCl6lm253xg6SnjubmiUKr03SoR2YHlrXcitFCq7ZCphg9tYaKAdB17
F0rRNH+n1eCBaMwCftephrGEDJ/Brfyx6KPgoFcD0xx04crRzvqyRGe/zWtI5MWBv46Crr5T+Kg+
a1UfgmOxbEewkbOcqg8Fb7NiJTpV+OhBVuzYd7ReMbyt/mutARQ6up5x9GKpni68XGdvMdTKwZs7
RfMrnpKqarB70gK3MpmYmTZBeaLd9zi8Y2gIRVuWf1WjO7CjDsa62yF9zjQeyygdmhauUfBXXca7
vG2sso6RADUhP9Zte8f9zxislzwuNhTmIEO3zml3KDHbWwNo0mhLUzQzIRDEOpg2APQTDEFyeypT
yJgGSJEdoag2dTb8KDoNp5I4QZitb7s7E90Z0JI6UiwKjmu5cqkqCa/VRkHlUti6flekugOZg8F7
8diSNu6cW6iZTQyxU3NWLmYVQ4ewWYLt36s1VElLLd+rpBcJlBRKMOAjigh39NUYCldC77qF7zpz
XV4kItI1ligAuSo6EpGyL7dmySEHjk+MkVyfPdxe0hk/QditWajwYzAbIiqXG4j1g1WZAxisojZb
eeBhcqmSPyt9t4qMdGVitq3vl4YcZ7L2C5tSHmKAsDFoI9hMRGdnFUPC/nzbq5k8GZRlyMjxLEBb
XUaMeYUVavVQo/XDwd+TAa3eV5BHWOBHm127P1bkp2EWRALyEgLU/cLCpap8C2PInmS6oxjJ2vC1
Tesrm792DAPjwC3isIG7X/5cDRvqEGp8uMbA51ATgUTD2yWh+vfpGvikwFcKnWpUb+SyY4MOhFkE
EN+I1GZV8S0Ix5BRvWBY7bY7c69MzKnh2YQjhsRNjh4DeIlZ4YcFxJG67r3sYwM1+AGicU7TJlBe
wAgVfkUQxcNo653m6faAJOTDa0VbQv3Rj4+ZrxqHoG6tbeDrwcrzCv8QhJ2yUrWkRa2y1mPPjZsu
f+gT3SxtWrUYSrntxlyN4Gy7yYWnvAHX8hiDLQBwPj15ML0v2u9CSL4mD0H6rLe/bpubjQ5n+27K
Es+S3KgJKUa8YC7wTma/BWB5rL5pS8Ons6f0zAq7tBJylLjZtLsrA+W0LkKVJw6W5pDnnkHYZ6it
UEA4EICmX3Hmi9WGGSeiguqkjvJqMAKMAuKZ8SNgma0GH106SbammrqQuM8EiAuzUtiL6yylVQSz
gnerIgWMedgkYsHI3AoSCGxAxpuA4Et+4jUJq4eW4HXborHns+A+9pdmhJZMSKFUzSvclT5MpGmM
s+EFj7RZEpabWSsEGhVddJA1TS27y09UQXWmTWqg1U1SPGW18sP3knXqFQuP77lDdG5G2tUiTCq9
MWFmQqwm93mTIoM4gRUqsVasfUv1hVA6k0zALbgEktSJIkfaAmmJdkvKUcZrBqhF5c19NCkY9doe
Qqhgz1sSK5s1Z+Jvgl90giNI5qJRL3Wh4mXqoT2ljsmKl7pLC5AuseBULM0cz11NAO38z5q0L8q2
75VogLVKuR+72qb0s45PDV8HaGlDBOp2QJr7dKoOjBAgCZZxxSilxSEdg26ENf2XZqwsY9N3X0n0
YnWeW4rPHtD62wbnFpOjJYViOGaqUdO/3JIa69Fo9OMS7DD9iuceeBISrbdFHDlDYAyO0MV/ty3O
HQJgdSwAgYDwgBTUpcU06HMrNwo0rXPfVnv93vf5BspXwT94hofPxNGH1EWX2ZjNYTBCnLUM5CSr
djxAqBZso6ugwrNnCVk2t4hnlW05SWIeSr9jgiTTqN5zQuw8fB0gFVZ422GpwXVdegLgHe3D/w/U
kzXKqswstWQEUG+8J4HjP2Wo3yEru7NW413ohDv/xdpAjRtiCC7u8Lt8tzSudBUopR8gRZfELxXq
q/gBKfjfptmLdml8d4YK5dJH6cI0FJIqfQR4YL9W1/w5eAkCt3W1PcophzKyx8Ax9o7/HbgOG9TT
69v78+pj/vYPwR7Poqk9JJ2INAVxPbJqoEijLzYq9tjZqIhY2Stf0jxZsiStJPgv+qCeYJ2CgPsY
cmeWw8LHtgVByvd/8QlHbgIUTKNyl2euAUkda/QeeDxQEBnNXVU6rfkClsoWp+K2qavjjeX7zVFp
MBTXIDF+aUqHulnI0ml/8nYVQwu2FBhpo99uW7l+rktmpLAcBkqU0wpmlK13yn+gl94/aWjkHzuX
Q+zNBuLltsXpD14UDH8bBK8g3s2/qWIv/crRUYdo04CBM+NHxL56dPVK777WF1Amc3tiSuB/s0UD
CCftPlGLzq8CfClfOQp/R+hd0h1o/ij0hSfX7w7HlUNnlqTdR1Kei6CZ9oRabMbKOkQN2LJYxtAH
LISrtpCjz8sNRXmwr+vPgr//w4LCQwKKaIDiZL4ZUZnj2FjTglZQFFE01y9XDQDH/tdtO7Mb8szO
dMGf5cWmoiSgACJYUfMQ8YMWrZUlfORvysvrtfzji3S+UnVAaoBUxCGP+qO6C1qbPta/MJLYbPXn
xnCVV8+3Ryd0MYK3uu3eVcYw7cs/7jEJzR/3eoHaOZaxb99QgbDLfhv1aNqzrwF0HXS4I2x72+Ls
SQCvO7ABEB9U5S1qmAPtVA8LmoL6A2q8uvoVDK5PlwpHs0cB3AMmqO7QNZVBD+kQChqhSe7EEPGK
fhThi9Kt6uKeLw13zzo0TRJOBTFU3qQzlwi/hvQFxUlIlJ1efZlW+9NKAG2oyoXTvWRJOnNV4oWD
V8FSRx8tE23AN1YbDmgsFzbF7A2qnbkk3aAYVwSGzVPhUmmexja3mV45bRa9ovv/VMXiGBLIGAUv
tIDaVvCAmoKthOOqM79rqG0OgESNeugYZbTT2mD3D/vn7LdNCcbZgRQJ8nWtxG9TS7e2VoV2IgHm
r55uW7nK26dzoQM3gbkJdJPlsW2/tDqqtqBxM/uPRHy1rQPZclLuh8LpPm+bmmV2OLclfdYgxT2I
ATDMKa2yd8ya3YNVEYonrt+4SMcgbuIA25b/t6T/MZeJaRPWFaRxgL4b0kfWhkjtzHg6IP19rt7X
zdKYxux2PTMgfamYKcUQlzBQ6okbsePQuEnJ1u0SSn42RJ/Zmf79bEcYNG9TXcAODz/CdLQ5pvLi
/25/pNlocmZj8vXMhqIp6NtMNgaR2lH83he+E0OdPRJP5hKjz+y6gfNc+41CAzHWpa3ObzEsN8BW
BaFqmMIcAsEQxkJpcXaHn1mRLragqjswIiDyBziyerRqgNfIV4KgarbWzJfbyzd7zZwZk244qNh2
TJ00NEJy8kDfWYNBdG2pL4GPtvu2DL/fNrewgjKyLsMTgPLhd3LwLvJNj1FN9uIT97aV+XsbafEk
CgIksfxw04qBjQGb7u30YKzbd7LybRJBXtceHjK7fuAb/Vm4P6DNu5BNzu74P4blgrda5LHIchiu
FXMzqrFb6s3Ja4yFUDsbIc7MSDcbD0GP4UUwE0CpLgwgi/u2sIJXCPApzJ5ZkEJfyVgaawIWRvql
ASFYVtvO+qZpT7R8C0Dpp6h7M1+63WbP8plRKfD1QUt0LYZRXuA2w7gysnE3DgMbjx+XGZ8Cal1B
9iR0vECs730YOIp4y0n20kLXo4wAptK619sLMbthz36SFCoVqFFzDB8lDtoxmJ17Lgrw6j5VS12L
uQ8K1nUQNAKyNMk+XUaWtGjSNsd8ldNQNxygfDiOCztz9mV1ZuLq6PHQN3NMAzr+XbzqIcJpe+vw
ddyIdfyJSjkKQ7dXbtGgtEn13AcwYeJmjI7iK9t5+xazGjbaTOMXsSmwNevbBuc+1bmD0pa1/Fiv
0tDEGrZvPXF741E13vlfNx5xMM6tSHvUi7AdWAmvhuRXD30qP7ab/qOxvm47MxdIQEozoUw5JDDk
CKZ3eR2B3grJOOaH8eDg2nr8e+G9yZc/RuRoZdKCBECHIA9A8zv1n63StaJHs7Lr6FDnkVtAXO22
W3N327lFaU8Q6luQD4FFvVxrviMozji1h+zYfcbZEpfMwhoa0oYwLdECXw1jSv4SC7dvX9nCdTZH
YogSK3r7+EgYk5HhRk2jaNUggIvhVf1iQKJg2w90bZTju5WrsR13Zrfp62pwQ7+le1NP3ru8xBR6
tLLCnxzzVDzt1qwfm4UcYi6Sgj8DdS6dIIzL/TaLCi0gOUpQZqtg5DaEQJOHCYwfkW43S+LWc8t8
bkta5srPiZICZukUZWeDKM0Zq5/aEiHf3OE+NyIdO6REvjkIGMkgFNv5qpsn7V2qxPb4T9xTv5V1
J+0SQHsnf88ySqR9ZlD7Pa4+1eV9bAfZj9uHYPbjTNK9/8/A5OuZARIBJm6kMOCrIL4E6zUToe21
33JtpWZLCNK5mwV6YYZpGsBoAIhyaUyY2kDCXpuYgj6K7mfZrW87M/f1z/++5EwZCM3wPYYXKcq3
PqvdwHhp+iUE0dySnVuZ/v1syTKMYHopSPKdPNq1fOORlaa2gJfjhfv8D/5AUQloJ9zGYI+4tJR0
aW6aE103QPtOWa8ZBqSosRA3Zj/KHyO/e77n7nCvpTWBEQ+06qaxAdhjIdDOnRcD9KaMYiuDmkVy
I6tAJ9tHuKZYuR0hFp0BK/YU/QtN25mVazlfjo4BhR/UX6fqVw+ltdtf43rUAlcUsG3QscCbH8TS
kh9CcMSXARZ08Etk2g61BV1gPG8DFU7T2xXVG05o3GwAkQBNoMvxyrz9C+YX8n8/QJfqcFBOjypg
2qZyauBUpu3pr3n93i+NNMweoz9+ykO2PgnVXK3hp6picgF3Q/JsLaUus4cInTPMWAJPiWnHy63t
DaymbYQCTUa/8eqZhzuS7fJ6FS3VLudueQAV/mdIjgk0H/woQDkMVUTanbrudVC2WvNepVttibCD
TteLXKM9NyaFBi23RAXoKdI+YY9r49myQ3uIbPTpHo7229vo2KvjaqXbW7bU55k9xWduSg/1Lo+y
ZDBgOQLWdcQAYBEuXOOzBKfnzknbP0q7yPJ7mGD3InXrJ8VR7hSn3PgnY1W65a5wVna/8p87N3vV
jr679J6dfUmf/QB5+2dmpQejgj1jfqjP/l3+DXKMjR09/1I+6gf1cS9czIucliagFzaQfBpy2gOc
ZsIqTQMoQoO45GiKY9m4WvyR6H8L8EOIMSfhNYwWYspAnt8cfUtLxBSM+zhfh5Q6wuA7MVbbWrWg
NdXbTVUsMFjNhjWTgboPKsoqECNSOsMaLwy9BKlpHjoeIzaIURimiBrl3it33LRD7xdyZTsq72J6
NGK3WZzsnHvgn/+CaXOfXUGKWbVq2OIX+Pkd7YHUBInHukhOgX+qsL+iJw8P3tuh9BrKNK20Bj04
9DXohIO4tAnGvaYJhYVHDSjOOw2d5oeweFCqQ6BD/FuHzE4e25CTWTA7/Vk5QoC8ALcH1DcAZJEi
RGKaWZrpMGuBqOWziMcarRSrO4geKPasnohzwTW6KSFlAa32iOFBQjs8Us2R4JeBu6kV3b+QAk7N
QMzrQZYBwOTLpRARZMEr6mNKrHqq2VsCjGeIiYjbns/dXedGptB59o1pNg5N6gWpoykrM9jr5j3S
JRBw3LYyFwbPrUhfNRlGo1UIXME7wzZKgFWX+EeX/JD2qkfUlGQqLPD4sUtRNYQNqI0HSwCFuQvS
grYuwNPTwZSTjdgkeVlUUeoofvUtMqyHSlXumN4fTF1satpsby/c3J0PnW1U+KGQCD0JKbiXKLtm
1jhpp5Dczpr30vwqAIO4bWT26/wxIqeaPVqIWmdBYsSshVNpmBRZSjVnJJqmuT4gwQG3RdNXfmzm
fuf5mQc/gtAuUzv9Uu7DQ38o1tkBj5vwaKw6XBXjSr8L9nx3273Zdjdm0YDuByII0DtpEVUUSsyy
xt7IA6e1bFxQx/hUds/xLnajDTAKt+3NbpE/51Yu1PEYUpd+E6Yo/0C1x/8poHkYW59Z8bCoHzC7
Pf6Ykgt2qjaYXRjCs95P3DAaj2EfuLTvFnqXsxvkz6aXb/g4DSM+evCo5WLTq/3jiOvv9qLNeoIp
PrA5TQh6WYdIVz3e+ilM1MVPBoWlOFh1/vfbNuYAVIBfAiKN3jV0dg0pyqd6UgFKCnnRzhnX1lFz
/L3/q9oGb/5j8R8Kj+wJVCr0EwKCU88eMLVsF7/d/g0zfl78BCkhFHrt81IpUofUg6cBbErIA4SW
I8PVMpCMrG5bmyuwmioHmAmvEzqhgy/DO2GJx1oNHmsYHIoUXF786AG8JQwAdJxijG1TTIRED6xq
1pjvWjgKM0nahXnpdiEtjWI9rvBVtbWC1hREeVvMcJUOI/dEWciE53KHC2vSLVNDjiGOQ1hj7KlB
uWEE7B4c6kbwTTBc7CjAHb3mH662C6PSxcMHS9MwMAicbXFf+B2S/KXn5dzz5cLEtKfO7mifmXmq
JPBLUR49vq7NFQt8VyMn7r3H06igYlefLFUw2oXp3zdMVEx8u6jqOAaoR8NDp/8k/vehfDHbJdKu
+TXXOUVUnfaYTO0KJZG0DHv8NlF8S6H32v7g47orzE1avWiji80H5ulFcZGZU2RishidkKm5fsVK
xkKeJ4GJRR/25Jf2vQTr9LZ0uRO/gMfvoO7KVUdALLtwmGYCO57xBNUGwHMRDqXvEERKkykUZ7df
Dyv6w/ugqxFaQJjn839ld/o6vbews3fR49L1OesuB3kvmNhQ7JdvTzJoXqlCbcTxejti33QQRzTr
287N+oanDXi1UdI0ZOm7RCGsxzQsTiplG6P/icnfwa+dPtv00ea2qZlUbeJn+Z8p6cSUYMo09Rym
AtVNFNApb61sMxgLDs3cWRdWpI8Fyblpqg9WzHjT0/vaXOJNmP0oZ25Mbp6dyi7iOS1CGIioo/uv
YbsOloYG5jKXiT0O7ZAJ93slohAElVKFLYj7jZCsoERhm+oqjf/DME6oHhkENuI1iKkgqrNEez13
ri8sS/eUwhKoCLNJMqB8FGiLp4Cy/Ifi4Ig+ReFWaNItlbdmTWKCgIJNbQKJy28w1Yq8hLVolKBK
k9QvOcSmwFQZgz1uEHYEijFlwPvBvb0ZZ77iNLbwP6Oyn8SMhnhixM3Gh1x/IOqX3v+8bWLmErww
IaWfleePrOxhwjcdMtiVYes7H3QBg7lw2/7GTUqv2HNLcrOubhsOBh1YYkX3wkW5j7yJDy4Cx/CA
hWRuw76q5F1Xn/GaKPVj2gcg+gLuxrRJHNkmD3Zhq2PqvXJ9/ZV6BHSlP0NIRAFEabc8e+g7fh9B
4e32As0EhIufLScpYRuovMbPblHPoPm6U79ZwEtmq9tmZr8DFGmBKbRAQiPXNn0t8ArMM6Jsr4/a
t9Cy0g8f2xDixxoL8AzhiOxNpoNkjWAS/e8fWRxaYjjD6jTKhOAnhYukTCGoFgKxlTzn5JAlC95d
b2T8fQOXE0xwcI5O/34WjtIW9KJehL9fo1GLoVvMUcdri7zfXsMZdCHMALiLSgn6dLB1aWYCfPCc
QzkmCZ9AMdLFa8I2ve/qvg9u53s+umVrG9axccoXrtmN41CbF+txKTTOuatjzhxpx6QCICNRm6BQ
o4HC3TL/lcf6sRmUzSDoElL6+loEXxH+h8leHY0xucrYJJlaJk2JItxg8xeyaV3yLd17R+PEK6ex
jVP6mTnpIdkvadD9Zt25PMuwDB4VAhYKjFfJGOmREKEUBAG40/UxsBU8r79UwA0PGP+fOIuTBlj+
ZmIwDnNWP+Z9AsmgMVUr5qphmD+A+AE5tp/UIWSYrFp3GfiNVl1dtUDI6yLNbLB7+BhmL+PgxTNE
/dKNOb4dI7G5pV60dB9PG+PKH2C9QSmGeibGci43TinSRNeiCp12zUdtpjDEKrES1TEU07RLmh6H
KkGKnkCZBnnWEpzxekYWiRtGgvAWQsPregxC9RLgzCsc/mhHP7wfzC6OCmrUlqPtwEj+3qJEvcUE
embv03vtDgwuC+nIdYy7sP/78js7nooKqjZiwX6efPn6wQs3rffG04XUavZU/PHydz5xZgWEBW3E
J0kMs36Kwe1RQZNTfb0dAuaOBOZ0gbAFuc/EuH75IUUNpvyCtdMQUPFABT8FFtvo3ogrOrdNxVu4
oK/zOOCFMUAN5mwQjV5xloEoQ/FVAZcw/gQhcWrTYKHXPmsB9WZkWfp0LciR08sppcGUAhj62tIw
bVctiBnMLtmZBSlVHEogTMC2jfZB/th64Jh8JtHBikHMsjSzf33HYbWsSYcV1S4wvkjhWXhtBSms
Dtt8vMM4ACm3XrDKOpuDDHcRaT69p+UjfWbsisodmU2VTeNgVemm9NQNm7RcmeAO9be6tu6Zm9f3
aYjp+q0JEo/bu3BGaPfCU3kYzlPSaaYRxsu7+pH0tvJqOcOq23wmJ+6ewO0WuMbmTd3a/q6wVQy0
gLHJzhwwnK1SIHMXfs7cwTtfCnp5KDC2DMTXtO6kPFboaFpbP1iIIHMB9NyEVN0oAsvz1Gn6TySu
6HcUkMfR7Rp0FteK6dSLBL+zxwKMLAz1KmwmuXTUZ3GsZUCROn6xrpsHMr7TaGvW9wNG8JpfJtsl
2kehgOc4i52c/Kj5XxcdcehRYOcGEO54EEjH0it1PxIM/qYQRoUSiN3ShWg55yHQ+QAAgzkak0iS
BTIWRUz1CSLLoA2TnkB8ubAtZupvcAJtLPChQVyByeexKhVSejEGZqA44OmHdHhSra0Sn/xmleuu
b8V2WQPohv8W2odzgeDMsHw2Y6P1m7aFYQyrWcpGZf9FzZ06vNbFXv17DP+Fk/JRjAaEomJysgDd
dz38KEa6V4LQvX3ilzySj1iZJfowDXMFjNn6eJ9kB7xEPP0/0mwBdF6wNnegz9dPOm0CsL06JpNP
wF4ZH3Wzj7rvtx2auxUgPEMmHTsMs8svgqLgVVU20BExPQ2QlSr8FbZgeOzycVgFvT+uIDC7xLI4
t4hTmQ4NVqDeQYB4Gad6JWChNQHx0vi5aUBL7yjkNVftwQL91stt/2aWEET+YIUHOTyYHWWKck20
aq7osNVYKPxSTX8pGn1cJ0Y4LByzmdA4kZ+gw4iH3UTEc+mVTzw8fKEH6YRZaKtDeOfnDxhmulPU
Yl+wu4CwtcmRHt/27+r7oayOxpyJfBJjOGA3vbSaM48CVJ7h/AL/lYvv5W82mXCXCX+PuvfutrWr
LydZm/79LLVDehTpooS1ttwp6mtU7XkXPI5VB9qFyGZmuBAcl7yT1jRLxzYKK9hL6n6dGuyh0Gso
FiWrsInu+hzcg7f9u0qQL/2TcWJmQxPDCEHV1qoN6pwvVf1VGp/90mzYdUlNsiMVGxrTC6Mig53G
oh91HAV2FWXKAUrjR5qmUFnuex3E1T2UEyB5sWpo+6U0RbwQXpa8lYJZHZqDqk7eVsqamm4BSKzA
KE+/SH4++xkhiYD9iXIoyJUvtw00E1JqDfiMQXFKy3UfPyJU23r1Fix14Gc36Jkl7dJSpxhWNvaw
ZNFvaCSBIjED2gqs7iI2bb9bOvOzKwjCU5TDwQOCcsSlOU3pkiYEq53TlLAUqm6KA96M9KRjavof
tuaZqemnnB29qIoLUjCYKgz12QQrXcRRiez0XcWXBC6vYua0O89MSTGljpQsow0WUfP/j7Qv7XEb
17b9RQIkUeNXDZaHclW55uSLkEo6mqmBmn/9Xap3T8em9Uzk3APkdAMNZJnU5ubmHtayT6CVRe97
96lZTLCi9VNwhsN5k1RDNX6IK4YBVJ/MHgWPmBpXHoVt1PkLZrELyHVhIlsUKoi+GudVMjMeu7LB
VtYEySHVLp286dADX3oD1UUu5Xo482s3wUyjQJZk2djLD1cXZbVQRTJI8Iz/5JXiomHqwRqjXVsk
HyEtkG1k3e8UpCCZTe9iS0a/CPPSOvRQKn7XMDd725AWvIsH0+Xv4evovWTSaui+dh3ETHLjWlrv
5LEB9pWNZHjg6KnY8F94Gty+qB0g74Jrn7Moqcx1MtIGX1ouIVhBTV8rJ2+uGg9XiuCde53CxwLP
wTizynuptEC6zTCSciD9AUyOWnI3FF5pvoL0NLffYxQPbu/pdUaSw+Q+clHPLUYGgakpe5o8FC02
svLa9DlDmNh5WnmM5G2W+gzkde1xsrbKsI/bJzNBfHVIIlHH59oJPtsCXmJPkiAMQ3L8HKZH34eM
/TLULKjG8G9fR1+rRiciWrcXCWzO/SkItUlSAiY10ZJh0G/I951u7+za1YF8yL8QnNuzI2KEmL7B
xqbMYdqB4fKfpUclewtlQQpGBMUZqWG3i5YrDkYDwcC4ODGp3lQmqOgpHraCnVv/QH+Wxdloy+Kw
yNEP5MIRgRHeiyQ082kCGZd1kIXMHOlGpPy5BWWjbSVMwqnLGHpZ0hi0/uGhIlTwidbuXDAZ/gvD
raVJ8jKsZ8bcmR7H5sWQ2Aej92XebgykRGIQhguitNWL4xyRO20zBM3ktAViR0F1W27tf7A4cj9V
zj6R3BmsUf3fE5bCqSwial+kzaAsvfTiLeLQthuxl3LU3qVo15LMwc/be4wgt0TADX/ddbucqzMw
Loqp8ohGeoL1JRXxRxD2xgWaqavGDatNHymO0mOs5K20T5h2hRBwpzi5iJNifY/PfgN3tiM658gW
Y8GG4djh91F7Atli0UK6ADcYBDiGxrG0B2Z+u33ehbjcgYeQS2yiQIBTiL4gVB7k/lSCVUTdVGAQ
lvLCqQxQPmmegsjgNvTqcTlbMXdcaNFLKZ2AXKEqIPf72RiDXvSiWT4df/uiVARnicAJOVIu8pcG
qAtIUcdcdZY9MCbg1dR2H7cX8hVP3wLhAvvBblrTHlswTtsPYFRr1XfbDhrprtDuwdLo1u+2GrD2
3ip/trZgE1edwdn6uHMi1Zkm9TagSd6CklF2ZtCmxBhpAI2wYW8ryRRVVdbiGYiQ6ZAUR1EVXKeX
J1OvaCpHMxCl6mXqj63tmMkmrAYnJ7XTtVvx+PdVS/pyPP8g8rdrb6k5mygQezNoVd8oH6dsxmBc
6dF4YTDCXGqF2phoWmXVPgm0m9C6icYjftQW4z0Z1UeU/Erpjo2nLDzSaHfbclat8w8EX7uPOlqX
yyiTW0MiCUoN3pCLCP8Eq+DbiAolHKR8WYWOcn6TlV40HeL4n9vrWI8BNUgWLVJX0GHjzFCOlDyR
LKDkWfwN/x4ojbVtzMpPwxk85yQYjBNFfQmBr4gTefUEnEFzzntuimJGAwOglbdqjB07750h6XZd
+I0M31kt0j1ctf8zvGXDzx6GNdoW0qFfNtSeAzKPAdjt/apUncLuH6LaCOSFeyEX8a6Klsn56WLs
RyIvsKotvUnhZ5/XMRgwp01Jvit94Q9qJXovrpoOCu1fc+1o0eU+ahdrhd3O2NlEnTaqOkJDsjom
YA+zrPk+VV4TZdqO0OZzzCmpEGejmdaW3uXMdiwWBqUhGildPS0L4baCziiwtnOeR0PPepfqVuPO
9Rjkavc0xkRwIFdj0n8hDJmb6usrPEjnGBCkcwb9Ho+XNAssDaPYgoB07U2M4OZ/14K3w6UVSZ1u
FvZoIsSAcEGCFr8O1SuMoGypsGS3/hn/QHG3E6bqy0RePmPfbnvjZA3vrSK6FP4/DuAPCGcr1Ghn
eWqxHrOIkM2DXgKacLN8n4QoVlEfw+VqhOcvE42yCIG544/5gq6CLCZWJ7fgsEY7BAHF1LbH9A5k
RSZjS+r72hSE4KIt5XwAxCgzK5UASlXPRON6GAUm6wVh9yoIJrPBJ44/aNG8NBFC82K0lu9G0Zwx
JlWgTYYPyh73tu9eNfkzGM6x1KoxWakBGKTZna76bDBrFZXoWks3YTgKwFbN/gyMi/kUuzXLZgJY
PVFnyu+rXnOn6AcrRaUcEdDiTs+8tBEpDd5IAEroYzoEChZlWpAfF1TcRN+Ic0l6hQsgS2EIson8
R1Q8x/K0KWr2fPsbrcOg0RqjsxgL48nN6qqMCzbDLSkYBhzIhDz28wi2nf8bCucoaFY1EUofjTu2
+lax4xfIHQYptQXP5NWbDCPo/1kM5yq6xMyjzrLhY/Hun+NAC6mvJ9sWz8k68mbR61W0d5yDgBjk
oHUl4DDQGKtupfZOmohaAURr4s4qkjWxbYzYugJda16j2nEKvYviR5Jbs9+iz5JhAmogPsnn7uX2
V1s9vwZBWw4688BPwK2vqVneGnYIaP2A6HhUGo+0HoldWflvUplgP/gXilslyzF0QitAKaS7I9EE
MbWnsUD5Te6iz77JdwQFzKGC4NDtJa5+wjNczkVpcjb2aSYh9oF1dGApQut1NA6CRObqNzxD4XwT
yUC6TZbVWZrX5k8V2FEUFNJB/V01ti9s7Vj1UGdwnIeau76zlQKLyiO/RyK4rwLCvmtGJ9g8EQ7n
opR86K1axrLUunXGJWqsEySfs+euTEUR4xK1XD2E/12TwodPkIQtwsQClh2/JsMuBg9lBrGFzp2H
0Mmz59n+PcovpSaamLweR1+eiGfAXDg1SkZuzAWAE2ahaf03C+1oY42QnYIrqzMpKKrnvp8cu7e8
AcFq1YO9A6peKgGndW8+gWj9cSpkUWXntkmhMH55C9HW1FB3xzdu09e2P+jWqS3jfZq/Gcb3rBEp
4y1f8nr3Ma8OXSPMj/ID60SZqqrJ4YSaXHagDNKXo5MQ5lBlN9IfU44W4fi/uc+/RnKgcoAZPs4j
jFmoqkkD54oHOmaufNZ+Y+SfWsSSvJ5hOcPhPIDUTWnKQizNBLcB3RUJiPR+5s226E+TEijqbqx+
Nd1rnZ8wNuPd9j7rKTK8BWQUTpH04Hs2tE6K22GAcTWtrzeHufNBsO2Q8r4q93brpabT1Y0TgXDk
NvDiua+/57+4X5ONZzEMjeZ66jMselZUJ0dHfziKDuxqauXP0vgJzKmX2jxXAGFRNN9jFZW5NRDJ
Yhoyg2jS1G2MaZNHf90X/3Vc/6yMOxcmpehy7mE2umTi03Vvc5MHtzdv/c74A8FFGbqRdEyGCIBr
l8cGkqJJ+WLi+r8Nsn7i/oBwdy8Yhi1pAguzixqfo0k7tvAUqMRh+GDG+NRm+1na3oYUGQV34vJB
LminApKG6GE2831Y0u+3IdZvjD+r4g6bQUI0ZVgIamu0EtPmSMMy6IxjAjaq/wboTzzBfSOIWQ2h
RuAeNROT4EUauSq1/H6kTmlp77exVl3xmQfhbnfNqtXWWEwOxEe5gR6y7I2hAt1Zmy7COJpoQnR1
D8/guNvdqJgCBSjARZAkTO61yq2tB6oLXNOqMZyhcHc7hEENjGwBpc/mna53v5ROFUTrtxeCsuPl
FZbLqV3RBBBJ3XgxohOJOI30mNeb299n9bxaSxlGkTXN5mVCwMGttmmB6UN1LI+SRo5GIb8Zjfl0
G2bdmZ/hcMaNGZKsCwn8AhneUcpSiJ8mG6I4rR75cgO5uC0Y8WIwmwpwF1u+cuZnuJz9qZPEWDcv
lwhaqpq+3oczcfB49EI6OjRr/Nj+wWj8s4LMTFWbDu3YnWmC1O7271j9nGc/g7NLEs6UDO0SkeTd
vtKqA0NTVzGOjiqJRpiXFd1aMWecha1XA15fjdsVv3QYTpPicYe24uEdtK0CryhY1hUrPstCikZc
HLdmE8WJCyx7cmVN4BlXnchyd4FzDCQ5FvcRNW00UnOAkdZToLF/0KlTYUgykT29fW1kJjjdq7fL
GRr3rezOzFpzxLeSh+9q82r0B9V+G8IYMwsHWm2mthOcQREg98UyFkoaVHqwPJo6keFS6ahg+KIp
7wvi64ZPROmgVf/1Z4V8w7Iex5ApUmMcegu0CMg0zGn7ctvg11tFzjC4p0HI0O5DRyxKzuWTnQz2
IufZY7hV7T0lH+/rIX2QW/azIcPsmtr8ysJ5J1kh8ofJQ9Is7G5NnvplTkKIpYNeZphKMIrbEOkV
/FJ15cAsapJL456+CJVzrjaUWrmAiJGbE5T1WRRg3gvDUWW1VVNMZdbZPu7bQKsyMGrCU6XDbmxt
URLomngAe7VI8ukgT0d/7VcofhZ1RhWUhrvlm0wuKGYxBuqaH/gHGsXMe505rf9N/mxd+Um6o0H7
CtaY/CTdTcHtvVi7Dc5/xGI4Zz+iJWDyqCRsRQ0qzHFQNqXmGsQUOMM1FBBP/ec428sHOUMJMWYI
IWOYRirPewl1o7zS7qMayt5/v5pzHC7OgVhqWqUmDjKyuFsSln5tYvZAEyXh170TGI5MGdVZg+cN
wqhdibY2LMc0XntjdljhdS0GMycf7C2yIZqFX79KMbQNhRzwoaKr/XL7osEcw0yDpeSZm5uTU3Z3
BWrAkJkY4+NAIa+YOlILCiNdcFJW3cYZMGcdUWJLeYmGDXcy6wCKq8Egkt1avU/OEPijGBc6Qils
5WghBJ43lQEpTHNbQnb6tmmsXpLgCsS0DeT0kMC73EPQitljOcA0aPyk136ChgsZUanmYz5aALVq
7WdQ3K6Fo9rLlC5Q9UlTBsdgMsidU8EdIkLhdg7q4FCvWXJ1UnJnozEgQbenkLx29aJCczM4jE2C
5n8OBGLWUk0YPo8CMuUouZsgtyGDyoc92LmfZrlTE8HNf83ovLjFZaIHGVZTh47S5Yeq8j4rMhOQ
LXWyo/40PRov7F59DDeytwiTYca/30W/EdTdNpC1Q32Gy0c2apPRVPl6I807y/R1NM6mj2p06BRv
SgVlreuB2ctF8nUGKPBmPQJh3JWB7US+GTkR/D8EZB+LfQExNnt23mUnf603ECdvHSinSoLnxtp5
OF+uernNKCKTxNBgPvO46dLDNCG3/GI1nqH8uL2vq4XDcyTu5OmFTdUhApKaHuCSu6nziHzQdXSW
kG1jbGpoZNeieb5rTjRuh7lDaFl9pPYSdpg55XFGmI+pUGeMIMHjxO/ta/h0aImDmRbvR+hHouo2
ERkTd27UOUvkPoXHBkneJnwxHtN35pl+4qMKF0T4oKfUszyIy+/0p9qTvrdgrQjYRwXrrly2Rdhk
g0o03W3Jt2Yjn6RDInonrbn2hdAAAo4qBFX4QWNMe80Z9O5xh433YTKCtkF0ba05qPMoi/vuDS3a
XJ5wedDQ0cGuIhVBKBxUWE1YnqNw37nJ9USblyuqgEOHPp2ZH8E0ocW/SIdeilyClopfy6+zHAz2
Rp9k/7Z1ixa53G9nkY2Gqi4aFwGvlKdBwqgh2gcLKiqyrkYA56vk30NtIUEPBPaE9ENjbRi7m4c3
Q4K4fP7B0le53Or1rp6fbi9u7XI+R+XeRVI1ot+7wOK0Wtpns3kY8t+gon1nk/TrNpJoGzmn3/Ry
SSlY311zetSV16l/bsPf/ycI/gmUdnlHzQiLUbPZVRMVtK/zZs6pdxtG9Kn4ec3ZsmO9G5ZNAysb
sg8INDpr16gPve4Pyq9UOZSKJxvF7jauYAf5EDuKx16RY8BG+keDFHavnHT1/TbGulf7993Ex6G6
BW6CosJXSgY0k/ag4xqkD8saDo2ufqbWM7OS7W3EdS/1B5E73ZOdNbkWArGpj6GMELeAxIjg4l/F
gJAsBjYxCH3VfUWZxZRh8SBqF9+X9oBUkK2V3c/bK1ndO0WzLQ3kZpbO752MbicIbywoEFWeJGeC
3FM+eapEIFH0ECFx/n/D43auiOYpAzkRPEb91GgPYbbJprvU+laEpxGsPLfBVo3vbHHLfz/zgqac
pJlsAGzqIY+u7ZqMgQVA0D2+6o3OQDhXm0X9gPI+QMKh9kFw5cqJjVyD9YCmFoHZiT4W526NiKZq
JgMKnKbERnuO386f0/hM1IPUCqrhq3v3Jw3AFxPNlk1VHiJQMcEAPQ17xfKSWsQ3sB5wnqFw5kA1
vPLRMgrxvGP80GznLertu+JYQbkqdVBDKZ3EIzvqSsdiIxdOfrR8VfD9rkl3lpDs7DdwVtJ2Gkhi
MhyB/ucD1I+iN/Qv/vp4UXUo+tVe7+qB6c7u9G75nUv2s+62G03wG74eLHyu9Pw3cEaEPPBYsAj7
0IGvwisGV38aDyzot+ln/TM+ERB3+ijcK/7tA7Iejp6tnbOonKqTwWrgQiTLkhzkWg7tVv0V/uqI
g2q4vFGd+hN9HQ8VGudNvxDVH1cPzxn+YvFnJzTUtCyzE+Drz0cbFB3v4d2Q+vj28gYibE/dIXxS
70EzE33eXrgIl7vYU4NVukHxzUFmniA/oh1nyReK+wpQvp4gZ6szM8wjjASrS5rPNDxALCJLe2eu
BW/T5cfeMJ6vq/8MRtVZSFJ72USQAuex+Q/BGwKyFI5Mfs+xjGeNjBy1qD141Rn9+XRfLBhnqBqd
m7ifgNpVv6RQ8/IMtDM5CO5eDORIE7a5/cWu/BGonJfEKMi/0GFu8+P+c2UbmSyBrD0tmQc51c4M
KrUWnIevKtPFVi6E0erSSoJqP54g3OMAopRRXCwCgaCsnXztCGLlHfHoAUVwPIxmeITYG12npC5q
hzTwfuxdy9/fXul1xpr7EZxTTEyQRGiL0OMUgNUVmuif9iH02DHZlTv7COKsX9k/d6qTPVSeJQit
r4IODprzhRjyiZusWZT2jMkZwTBJBsEddu1uOYjl0JzZDakbq7cWYW1QIyFTo33/nm6Mbz/1vfUw
byGKfmrvku/FqXxp7+dPFGojzVX8UPD6X/zare/M+T1zRmAqE/wIkNjW6WMqbxSyLYq7Egohgq8p
2lLOxUW5TKH5BCjTyb9hpsoYneqzeL3r36Tf1lZDk4BvPt7GXIWEqjjEnUDrihjycoszOtLJmhbW
FAVMyJ3tVrEgbFxhnfyiB/oXgv+KSSJTaQZEmXvKAwYeiqD1JMd8eEE7zE/MVP82Xt4bR7Ldxi+C
2hsqxwID9Sb5NO67QyoJdvnK08KoDLAWaWDt0qBLwhV5siE1K1IRKMsoe3XYU82frN+lLorJV5aN
UBykgPh/iKddtQLpedFNiWzDeNOk3Nhd1G8pmgpmx6S6EXmmHVvHRC7i+8iOu9JryqK+H4Y8f05m
kuzzQi3KIIR6QOrUNZK8qhHmz6pk1XdqOkLFW9XGGjRaOnRx2TCw0ElLMG/6RpJMKvg9E/0ZjHYp
WgaZauxSxtCwI+WKJHosXl0okAHC9DxeBWAvggYK5wXDKYvCpsEqSabL/jTQ0NUYk3ZDuwDWLYiQ
1UEL9KkbApSy/3owcIG3TJAnYfRKRlvZpfkW5jAkWYW7LFHVetOaWfRhTaRCwqYRjZle3yqAWvhj
UOsC5ZXBrXS0UyWlKZQw8g7dgaZCk11cGRZyueMgMNE1KHy5RSbOJiqy/ZerSisilUMOPud4qtih
tIzqpKat9WlVJBkFWNdFPEw7Ghh3Bg+VCpYcnkhyxPDswKoa15RLX+yHcjt6uuJ1OTSQWOpkdxiV
2GR3UWB5up/7cETvNBBlrlcWfPEbOMenZF07RAN+Q5/e6fpbbH7LQEp329OJMLhNnTI56koLGDN9
CLuHJt6kyfNtiGtnerGVfAK+GWfWSjMgtHnaKEq+Rczj/T0EeIwwmY0/YLhbVnl2JZqDRmuwfeOZ
AwbOxDAfB5oJVnGdkPyaf/2DwTnsvgXTZisBo/bz2E8fi1frTt6pka/s7SB2lMqZRR9nbefOl8Wd
Y5aYMZjeAJnPjWODobYXBL7Xbb/cojgTi5BILqUFobkzn2NXbVCt0J80z3CKzeAxPN6sB3NPXVn0
Xlv+4sv4YZkm/rObnN1J4LOyx7gBteApf1z6CFzrm35QHxPX2pk+Omo29pvy1h9DV9TytYqsqWCt
RO1LARHVpa0Yeg+tpBrIRpk4Gn1JP0ozc/TRQ8FXHj9vG+bKRQAyAzDtLhIuCLw5MLgXO++aFqIY
ysPULzxJ6JWL3NGAxl4whZh1FI0YrB1obC3GtdFdA4l7ziF3aVzaVQndYYrQTx73RfoDw9u3V3Ud
LADhDGOx27Pj1pBGAvUuMCTqJL979i5HXhqLDtxVa+1Sh0fyDkw00ChEMeMShemtperaSN3wVd5X
z8ZiFuqmtlDdmQTP6JXPdAHFLSge1HBsJND5YAREMlKniJ8NEFLGtqMYSIK69Syo0q3sII4WWFN1
C4RyCj+9mOu9jS5h0OBX1UNNBifTkNlFS1Ql6olZBQLXE3o7CEbA+ZaGSDVqk2Y9KieYq58SxbFB
Kg3CAp9p9dNtq1jxVjIqu/+B4h/rYaWV8twCaloImBh9mLrq222IFeOGRSz6ruB3tq/esLVWIKar
ADH0kVeE5DFDvinORM0za74elXGolJKF2harujS9Dv0RQ5RPBcYuNt38lOQHKX2L1J0OXY4EPRn1
YR7dIb2v8kcQP91e43VKb9GQJPhWOgiICILxS3Cj1c0sDrXCVU8oqyGjdGft/CzIAuReJ2fa2CcJ
71hopnTOqxSEgrO99hWRz5NRP8QbXuWfPrIkmX2S6YWrYA616HAkks3tBa59RAy4Ly0A6NoADdnl
+vROL0MDTwuQhbzp5X5WT8JQ8ZqQZNlDDdTVyHmAwZpXgdOSfjIKxcDbVD9kg2c7dNM74yk5zqcW
zQ3S5oe6rbe316WunTWQZEPlxILiydWQ4VzpZavXWFjhMKfbfzC/TR0MjYDQrXMK56H31MC+RwPT
fbhtIDWzK9wM0kJO5EYb0Y+5TkwuO3D2Y9TLXc7moqlyhh+DhgfFdpA2C130HDjtY7rBc1L+MJ8g
Xo0HUuLe/xJsxPJ3c5f7BTbnuTvMQiigfoDy1Uf2e9p7SuTXjvbYfftp/ZqDcYsekO1wZ5hOejKD
snQUV8hvtWpkZ8tfzPzsiupqLa2a5VuUvv1MPnoHRa2jHsDo3NGXjif1VAny/df9ENADh0vCOxqm
TUAozUHish+ipoTSbBuA7nfy2RF5rwfG/OxxFICtLG95pVuQ11xUyHmZyynKymZuUBAfsq1cSM48
bxOImd7+jiuuAHp9aNeBF0RozV/All7WSWUpMKFJcTE1CMZhAcJ12h7h+jKcjUsQIQtkuy/3LISq
FqOlCQGdexbE79rghHdq58jPj9lH7EfpFgkJ5txe1trRuABdzvGZbahSXFCrAOjgsiDaKo6F+HfL
vlXv5lHdqg/guGk28bE4KItKgQB8JdSAdjQoUNHPaKiI/y7BTXseq7CwIJrhhUF9THfWPtKc8VN9
RFh4om+Jp++Sb9l78pwG7bfb4CsOCiS2kH8y0S0HaG4UoaihcxCHMWJDegzj+6Q+mvbvQRX4wRWz
WRjhDVA3G0jyfN1vZ9trZQltM4qxxaF+U7QPI/9720eegSCXbaHJ9yrlQFnXTiDZpqA9qp0h81T6
gGna2zu18pXwPiCwfBD0ENyFl19JzUPNGPrlsYfhuOJlsILSBLXhTtafQjAuSsJK65r3ANUg/Ac0
MjF7yI9vJEU/gfZ3om7bBoMPuq4fdu9RJwX7uugFtHbqLrC4AyChQ0iNG2Bh8ri4L47Wr3hjeN1G
3agPLjjgj/KnLHpprljFBSYXUillDe1XBZilH0MSpMQVGXsZ3DE5xvets7ci0TFf8ZEXiMtD8MwO
JVnB0HMHQUITF/BP+S2L3NaZdpPDPNsPnxU333c7kQLJsgzu6rsA5QxnYGoJpshlmfbzLB0wtjQY
LmkLh6LF8raNrkWp51h8YqUset1oR2DhGcZ8iCSh1uxqz/SQeo/miT1H3m3A1Q0FewKsFA5E4XPE
oN2k8GoynGU3uTOum1R7qdF695coiyLPwjSG8RCQAPIE0bIcyjMeKWjhazPQUnuVgsFYEavZ1VI4
EM426gpEGuEIED2EUhb0gQkNmMhRXZn8IvoD8RSCZzgmsvhHnqwMozGOUP1JVRg78YaoEpjAlUP/
QgAG9G4WcREua992VQX2c5DOjbXt0dqz7CclR/PE519/EkQAEBNBV7wpqxp/S5dNhXdkBZUkTMDn
9YgJjvfor58FkHrRQJKkyPjqeIBwa5FYGeuNCeJzGpMT6XpPp0qgRgI/tPLhL1DUS6cw5UPYpeGC
QrId5noDJekeiMmCv98xbWFcQ01FQxqecwP9iKS8MYNbvc/1u3YkR9PETHDR/RcwOnLEKno9wdTL
13SnWVKNRkdZnEHmGgHNIhItiVi3l7Nw4dLwYaAuh1sQcspQR+FuC7WsKTL6BtSUdX0z2IkPqv1g
iAyP5enTKA1eHIsy31fXLwfJXRaphQG+sTVBuJ9oaEz3k+pHFLZeNiJjl2+0JoA+5+0PduW3kTVG
AQNhKASrIFTJmbg5l0alt6ioWhZDUI2nyVCB46EKjNl66sNCECNddxMueIh4kdgC6wKyW5d2GIek
C7sCOh1DWAdd7lfGvrCDEm345muWvSnKKY4/7EhQGV9bJeaiNA0pDQRPvDAXoqohKRokW0mzj2K3
HFuHJQc2Qt65F2R4V1wTqnuIs9VFbwyPossFqjTL57oEFILgXUHCuy7PMPta/+7s9nT7261BqQgI
MfmFWwOX0yWUBl76Qe9hLbrRyxgdr7qjFU/tXcVqyWmj6b/wVBB4wbQJWGmMpfR1iTeoaCwMVRyI
RjV8TDw4lolypCgRs/atoOCEKBfJGAx0kksU284mWA9qiKWSmZidiUwHXa2nRMk1tE+Um4nSj9v7
uI5IlrUttztfy6vNps+b2lp6N/R/8gnEfFrtzFHDnNTKNkzYSC7CW+7PswCNjawtzRh4VZH8luPW
ZXTcj1BUx3DKyWhE8dKK6wfv/Z/lcUd8wjuzzjNsqEWHTSW9KIa+KUXa0asgeP2AXW8hFeXbQWk5
2VDuxRrGTN3V5NSiO9hQsr+/9031DIXbuajomixdennGWN3ITfjRtfWRzD+jpBF0QqytB8VWOEXc
L+A252ydzOANmdMJnrh/ygfbjSTJiUXOd+WG+ZpCUvA/VMz5q19LtakJIayHMULFi+V3OXkPUWWl
ITvVyY/CFPiLVTjwrlpEBokW5IEv7W4aY1nWquXWnKu9md3l5FeD1lPjn2qIdj15vn2qVqJAE1I1
CAIQ2GAXOU/fyEMnsx4RR2bbPyWQrBKaCF7Eaw4Q4RlByQdh2tU0Fw6RrKkMvhZpnJ3cUa8bpu+o
aaADURfck2v2gCjNRGlpKfnzBa1EqfGGM9G2kppbzDU6ubxdBuBvb9l1+ha34zkKd3kYWlJQu8aC
2lwrfkmzbuzDkTSPEHGcXhVpNreorlQBulZyJOdNdkgr1MpBtZHaD6o99M9G4atDv7v9s9a+JLbY
Ru4GzL1XDAtdXs00jzUk+OzwkSTV41i/3kZY/ZAE0txwIHhj8cOMaqRTe2oWhKTOkn0vF0oajEQB
51Ra6eGPNu5FmdI1SCTeoHICxUwZJnR5GMKWkJDpcMKYnPwY5Pc5I6cK9XTMARSb26u7znFwn5U7
eHYy6WFswHgkKOzlQ2B0vjFjsCF2jNQra4LxnoCJ7tG1046uJlzVEATVVL65U5Gixpx1dDZVTbtL
DLKbk+4uzMftBFcWNt0+0xrv9kJFkNye9qUxhTQCJKSqnFYznNH62YZeHoU+ui5p8l/4M7wvdYhG
4ZF5NVnZT1OvRRL8WUuToDPlDypX+7JCTdZUj+0EXqLC9G+vcM1qIJpLFnFJSG3zTi2u51FPbYRc
Jgpw2oxm44IetBJ1FksXpOJWQ2Wct8V/AhB/Li1UNdNMLztYaIjSDckGTE0CN9qk2c/RBJvKfR0+
m+pGOFm86upgMbAZDd1GPGtVjHbZOdOWljhmOgotHps224RCDp+1KAjZ9f/A8CRVzJoi6IECRm4i
P2rfJBQt6nITT7PTi/jl1j6bDjFZdIdBP+2KADjSJSVVISCLyD/soTxs/bLrwXSldowhZpYFt41k
9byf+xbu6otAFoeGLXwtoyP3SfNUWmbpZOUQ5Hq0Uef82zhjqKl4AI+R4EZc+3bogEBFAoEzkmSc
zZh1T8Mohc1ktZ45la79tttij8pyLYjE1u4E9KTBVf8/zgDOpSUtoeU8SoiPuulbWduxQyaRCPDq
V9OhH4HhFzBKkGWxZ3Fy2o3FgNajRWp1cjBs5JRpiqsehNlCmrirngt4aLz1keKBG1mIqy+hrFKa
5mFGO5/Rtpayb20S5UcEm9XoQDbUNoK4T5nlGIOa3WutHj+psdodrK6JBXma6zXjOQfPgl+CFIrF
l6F1MuhDhSjARSXDHwxnCkG83uoOpU+3jfT6+AHIQvVJQ8c65tK5FZN+0DtiI9MfsjtqfB8hb5TT
LZ6q6CgThDXXRnkJtaz57DtCy7Ai4EmkYMUE477t2yXCKFEIIQLhDLLXdVYrSytcgfln9mlLvZPp
gkBoDQO9TPCKyJdgto47XYnVN/IYoV0GhLeekffbwsw3RBIlSVZg0HqNG81CFoGgmn+5X5OCcKFS
kG+mzPwBqpHADOE/oir665gW744/OLyIAJGQDhsICgVGARGBStowafRDXRG4w9Xl2JjJ/iKqQFvT
5XIkGxUeVhvYtSnsXdkqLcc2Suq0nUjmaMXxQjwSgSrydsj0oK37EiqqG5zh3AZpH7RHCsu3TAzO
HK0y8azmu1HFG0up3VnUQ34d9izlPrzkkMTF6AdP7mQkLE7DBKhWnr9UTfOmVrilZfSoyJQ5ugQ5
lsj2bx/fFT+hoEHMWCR3DWQhORvpSZTm3ZyUbmjKm5585tMQzIi1Jl1Enr/8TZdpUBjiHyTeSsDD
EbFxBFJrveqWjSvUl0Ldn8fvOmaOW78WlQ+u7QW+GG0ySLmb5nW/s55UIHlGrdrNmvYVKQUoBKip
R0klEjtbMRcgLFLvcPxwgnz7LDhvYmg7IZpDJmBPrBTE81Hthyz+HvbDrxnShJjpcdWSPirICN3+
gKJt5U5F3pYheuWxrTGrHXNAGHefDhtDfU9My2fSh2kIbuxViwHTs2FDlOQ6BupMrdNHlpWuYqCb
Kj6N6uTJodObgrh17TSg7fN/cVBKuDyDDVT0qtDAwsA+gsz1u2bPbpi6kv5R2O+WJOLxvw5EFEDp
Ng7+cpfxzCMmxpDjqIGzrI2DCjIMEv19YU5ZhFsRO6IKsIRVlwsa6xyJhg7+q7JUGXPOmDPM2sJ2
arOiglO9thjkjsHA9OVN+GI4Kmq5lKsmGp+jytH1R2FI9RVVc6dZt1HUWppLMaLxP6Rd2Y7cuq79
IgOebb3arrl6npJ+MdKdxPM8++vvUu65iUulayE52AH2QwNFU6IoilxcZAOdrpaTpPbhq0ajyZ3S
N05WZrRbaYrvQlm6yxrdOPrqcFYk6Wjb9UFSi5eqmm9KNQg8KYevacJ71JB0xLL9sVAxTVlCRBbI
Wr9dPyC/+gCvPhVTlWnZFdEQC+Ec6h4guiQsMPXU3JZKtpdDIGBN2St74kZjiP4r35XHz2A2vFgJ
XNL/NaaYlgo0jKVBrgwJM7Zs0JQ+KpATxsoVyjHoLSeoH1VFNFf82t1RIUQBQAXJfIstmWVpVmXl
FMARwAn5jbwzVTwt8/36av4qijOrCQ5i1QB0CnfG1Yy5JtXnWCU4luPW2Eq3H6OXfQOfJFhZqsbZ
TZ/12yMFveenc3JXO+nrk/QcHst3yxOCTK9jbSiMtzNefhZaTNiwvourXNESKFyMySbvXqyJtkG1
434GOV1dd97k149KWduOIZxvyV1svDqpdMRw7BB3hN2VFhmQrcfk2zS27lgqpzQUwZw55xgq/hHD
Rrx5jbHaHcREBSpNqXnbhtHX9Q3l3B+0OIlkBBrXDMy1vfRKdlXOSSZhP836Ufdv+/yLBpDj+Gg3
X3R93/mCWJGTjVAu5FG3vwji2wmzkKcoLjBDxyvq22TCqCJ3VLxhPurSO9GcdniReoHVchKikEoT
IAYFVBG2oyvpS1KBmhxT6fdSu7Mf5E3hql/xHjI93csO/S75/L6+rjwLWUpk9NQQU2UlYIYozsh3
k1Ycx8C4i6Qvfy8FhTsAdIF1RpKOuf3NilAquqwAS+O0qdvpUNWNhyYywV3M86EwEAXHHphjsEpT
bZe7RoZkxHRq7NpdeB63/QH8Ga7yXpz1T7TKC0qfQmmM2cuK7CNLDmntFj2de3OHcV4n8J7fpg4e
0qL5BLxDphEgqWVE3oABMGs4xHZYIZ7HIQOFvNb8wNt1fZOu8WLw/0sJ6uXqWVZpdHIGCaD5TQ/t
FxWMZjJKq46peMkZgwfdb8gf/329DogW3DgqwLR4LV3l/WI0U/dmAx8lPyvGUVM3QyqyC2rF7G0A
UANa/GQ8aBH6XmrmG7Xq1+NQuPkhvrNvns3v6oHczkf5KfFcG0gx9MWBiM9bX1De2QK40IT7BboQ
rouRmkxhAQAAfFZWe3ltOoGGDIcobXTNuIdtW4qhhrMw+ikPrLAueziNu2Jyeg8RYeHaz8DXJjvr
pjjXr+a+OpHDLHAdv6j8rlf1j37MaTNKtNKUGfRTd+8jBM93+XmA19pqT8j//SjPFbB/PQaPA2yL
yvmbdNx0nZt+m7zJMQ5CKDzviliuA3McTSk2A9nE57TNxthbTyAqOZleuVGfysJrtuOGePq+Okd3
yZsLUr71veYKBwgMhU1YGV6Ql5sQmHZBkPLE6TRPXbrLGrR7Dw9J6OX+j3rwMtGgXo5FA22Ghik8
HDEYkY0q0r6udZK0patFMpCP4KUeMDPjPrIjJ40jtD4ILkSOLVtoyQHEAzymaMuh+i+MTJp6o0I2
qHCTHBxBrf3ZBwhVNfWveyFx8yGZCwwafRYgHX8pJ9eU0g8jmT6/a+k4D2qLkrQh4lO+po6AGGA6
UGfAAiLiZo5mHFqBmYGg2DVf7Hfr3HoWUJX+PYkcIGRHt/PmI8ZGSTf2FtPY1i2F52YvZDPntYrr
qeoqyFbd5mf2Wp/Te+2UVY4NIyUlKHQ00GW/yG/rYumvMof1QipzWO2kgsGkkNpkp7F/Lf56xANd
UeRNYP0YWCWzGEUVJNwF4DiFK9WbUkaBKAGc5FlpzpjTpwa7SdScyIuVLgQyt1UJQpy2LKnAk7lr
z8rZOs0nspF+NN7koQNOPjX79SXknHFkamgGCokvyp9waZvAFBpDK8M2rWI8dmTcofrnmOSnZn3g
nen4irUDgZJgchp330C9bKEiLeNNxuzb0OfVkOBZihC+3VvBcJtJureuF9cioZYCfg3sn84+/PRO
CwsD/2EIAxDp+msaHSL5pkUWo3Pr/kUFxdB8r+JBGH1Lu12P4EoU+fK0XH4Bs5mJgbGdVa7jTPiz
dNSsTr3TK+NzXc9rn6kC+wcHjbEJqBhp9CMWPiyTDD8Ym6ZEk8uTnKMYfWxB46TfSfJR13+sy6K2
cHncLmUx2wbIglRk1D9P3TdL34FDMx7PSnRDYsHm0R+6FASUxmLvGE9Wa4kC68DegcJtI+H/Td8e
rEh0v9HLkxVDsSBokwR6EmHU5dpNBFSgI6F+Ga/ItrRdBSMZlOiuKort+srxFFpI+pXFXOySUc9R
FGZKAXb3eZ/p4F8g8WYezMd1MTyFQJAEyADq6Si4MeuWJkoVdyg3YRJCdmeR4GOsoxsZqRe0/Anu
Tl6ERimYDVQPLfSbsIsHkH2WagFkqXF56rrgfp7MnQUmRKQvtknS7mXtXkF3elqpDhlvVeUJcybP
QWOAn/mjThKB6rzH7fJ72CVuK2S5mw7fMxv+W9ErG71WjhhYfYyT8L5BISEFIN9CugJYhNAZ878+
h4gi0DiEV7yKqJz1o0OvTsnQAiWfN8TJMHRLccHfBHZFN5PwqP+6vtEce8IcD6S0AWxW0LbHRBSz
GdRTVmLMVz6PmF6ym9Jvcy9w0iIZjPsy/CJJiR+WGIWQO7O/y6fAq4QUSRyTvdCEMdmgKkdZaaCJ
jlm77VcJHd6pF8ab9fUSSWG8ZFiSrtU76GJObh4ANXdA/lG1n9el8FcMb3QNND2oRzD+xFbm2IIZ
lphGDVINfU/QQDsRgSvhq/JbiMHk5sOxG+S5plsv3eT6XWbt48kdOwEI4fpagTkjgY0WcvDwAFN7
6Rqr3PLj0cKCSQ1oD4f2UGrVudPL1OlT1R0Uf6cOoqoDb/loBQDdcQiT0Ul2KTONraQmWV4Cx44J
ZBM5Y9rVjrTKy/ou0b1mvL6NsA49jDbFQLPwdUx4iDEsr4ItmOrNNKOL1/9Yl3B9T9I0FyIqkNaB
84ctJoKhvlNrDe8Ky44yb+hDsMaHQ7ZRmvx9mOIOfjHIBP7vesMu72ZqNosbhhZNO73A3dyCXcC+
jf0X4qPN/7HIz6MqgOJzim7ApIFZCAVagrS6Tj9mIYzIaPFP0FrhhpF9KMI3WTPcOJtc0wJnXg53
NH7KQfrkE1FUd72yKsZNINcGwAMQf2z1fka40xId8XEbeT35qmsbvzsO+nsnu3+7hRCENDttooRb
Z2+3yFe0rikQoZbdl9H86teHoHut1eMsIqG6tsYLQey1haFxlpEOiAyU+gu4E5xx3K1rch3gq0iu
ATKFBJuJ1y49dYu9avR+LtrWRCw1nub23sx3UvhWB/tqOJXqKWgECUTeDi3FMXZYgKa2qzuIS8vJ
neTDPNU7P3qXxn0bi7C2XFmgegDoH8hhAGAuVetnzLGBP8GVL7+2drzXjfmh0OqNVHcO4CqCiOfa
PVFuSIqLtzELEuRal9IMqY2Dgt6Hw5A5lrUd7Be/3Kxv1rVzpzLQfUVQ18OoXeYGKeLenoohQTRf
/DCmxyo+hxOgkILUIc/m0BCFZx+g0EBaMOumKFWWaxaVojyYfoS0/8O6GlxnhKsDL7tf/o9Zqk6u
yrys4tItcs8sX1T/M9DvtPiQgXI/EeVaeVaAM/pbGOOMkNsNuy7FhWhjQHCUHAzrwTBKx5IPjeh9
zjMBNC/gcQI4PFKuzPa0gz3kRoiFqyqwY9Q7Ak5pA9Oe11ePKwVzdcDigkgSd9WloYV1YaBKm5Yu
kR4mUjoqeZQs0awFnqUhUPkthFk1uxokeFoImXE4i0MTfc7KUcZElXVduJuDkj6iYqSMrzhV87Js
rCSCGDsxThkYWvbIKjSOHozvFsZKqoGfCY4QV6KBqiTcnYy2BWaPQiPMDdnH3eRn32kg0VhuJR2k
ofTaYreuHHcNf4sC/ORyo3o9b5u4KGAO075JDhV4LomB4FUghmsPCzHMcTV9o+q6AWL8dGP2X7vw
sYxe1zXhLhrqJBYKWpZ1BcMmcajXANGXrqo+9PG2NY4y8YHVdE0R4JurDJyPjA4jeAe2HzcEl9Og
ZVBmaKJtOWluDOz+qE+C+5u7NQsx9O+LWy/NBtuMqZikA3N4jOFbm0kxnbb4B1dKm0v/Tx26sAs5
4OtLVSWBnNoID1pnv+Zz8C/bvxDBnFQkj4McBReMdA4eDUylI3fzKAjo+Nv/RwvmzDQ66SqDGnKj
JNsQ84WSXRWArFIvnF6YOKDmehl/I1L9ow/7gAG16NBUOoR1eQjyuoG26M07yXg3O9trrWzTzzrm
D3Qx2J77fTKT/2492ajBtNBDXQWQD/faqc+9vvMbUcZfYOWGemkWagoeKruEjLQmnhVixiBxLBEm
V2DjbMdNZRYDpo5DiBJ4pN309tZQj5YodcW1DfT7AmOHXI9t0r8vLFyTpzBURkgZyk8/d6pp06cP
GA7gWiBwXvdCnJwtTGMhizH1UBmi0eohS90p2+4Y3Ra3xQuqXHtrdkA0g+Dhvttbf/1qp0LRHIXF
wgXFEt6GutXgkVPCvcrPGggysx+WyIPT774y+YUIGpAt1jAO0lazfehl5q92/jEq3xLi9vaTPagO
sMGCVeQesIU0apwLaX7YpkpaQaES9FQYc/81P9WOdSPtIo/stO/r0vjm8Wf1GEdr9ZjGN+h4TdeY
DaxFnReOI0g2nMH4KIzXdVnX9HJ4+i23irHFpB0bowkhTJ722UZ2o1fdxaSy2/5Y75MDeZEcsuk3
7VHaabv6MfIwuGD9C0QbyRhoEwS9XBVY2rA29gAV9OMb5mPsFO2rWt706j+8OJbqMm4Z8L+kDnRI
U3P9A0MWIwfgp+1UK4d1rTi504t1/QU8W1gMGqFKAAqxrm2wqf1nI/csIJHmeD92XmHuiwh3aLj3
ZUuwnFSBlXPBAj9nZQyNEuwcrl8nrz2JD2R8NnwqE+32JAYbWexW9b88Tv4cD43xzYU/N2GQQGg3
1NsMZGrV4IK/QG2+DhmG+QyCxDD3KliIYxKc6MOqEpm6l7xDoxKILuq2fEwlS6CVaCkZF6NKrTH3
GcTIxacRu2V7tDof2cd9OLgTxt6K3g8itRgnE6RlKI0a5PnTjdXeFsWzWj2tmyX95DXrYFxLX6Vl
RaiIeXgapw9tEkQ93DTW4nxdoYJtPzDjHgLssX2dJ+lRIbFTKuED+DM3k2mcovyuTNGLmJmiE3cN
oLw8cYwjqW21kuMIojG39VXLunOcBieM/D6menSsiezOGINTKObGGGXB/cD3YYjyLTyPKM3Z5fWQ
g7uj01pcRrGku6n8KcfhLszmrTL7XlbHN6ATEeSEuLaCAAKtSng0gzLkUqKGVsQxjemJM4aNWQ2b
XNHBfiaC43OvooUY5mDrnV2TeMKatlG/zWzbrYforo9UL9N+hEREk8MpgGELF5VXRisTL79Iz5Bx
9d+l0KFjK8xDdVPvA7DlHHADHePRUb7GB1HFnrt/C7mMmmbdaj0YJxD2tZhcnyUu6XYtxg3Is6MW
b0kv8NH8Vf1TYGb8l27Ec6NKKDD7xasEPK/91hTe3Gw10d3KC2dpRh4sAKYFCgrmcjfMxuhmgK9c
jJc4jBI54fA/xLV504ehyFR43nIpizl+mJqQF3KOMzCqyS4MvKF46OY9sjobIjmYYgsOYPsf1nEp
kn7S4o7Vs6Cs0gjqNenPzD5J3c+xfQFZrhti3Nq64+RZCH1cYwgIkKmoEF6Kqru+HVPwa7lzsrV8
cF68q/bZn4qtqnp2IKTk4/mypTjGILPC0squgbgKEZGlH9JQdST7wQbKaCZnu9iU2Y/ONAVKcs1l
oSRrl2HaWqVGtxCIpnHXF3gdALBiiighec5rqR1zsWoFerhb5LHcYnhPZFcO7xMRhTfvoqP5eczg
Q9nwavY7ikRdYFbwj4Vd3Pal/4h4QXDhiEQwd2leSKVdtDXCg9I/o7KzqRrRQ5G7ULQTFeTPlEOG
MXAklaoot+EoNLQtK+HXRh6dWMS6yj24v4VcdSYhERbZzQjnZ03T+9w+RyQ8REj4jh+N9BRHyoMN
8s7108RdOgBCUdS1CFpZmEgnB6TC9hvsTjK91+Re/3sWCxTTFr/PbM0o51Mv0QAxMs29TaK7MAFi
ICikjT/9S+4DrLs2MArAImoas0dm2EcDeFCwR6CycAJLypyoa49VKKqf8Y3htyCdSY121piqiQFB
coknRfn2v/3CApfKdQF/tGHjChlxkxXhpQsEPhgBUscG7073EoWCZxgHWIkdAik2tgnAGtA5XPpT
VLxVuwcc2Z0ewPfhP3jjZ3EE1b6/zQ75W7Abj/lu8pKD76RHEQKY68sXshnnmktNO9kadJxoN02Q
hm6YRWgsGyN3JpgmlaT7Aa+ldZPn3PlgM0R3NCj+Acu/whHlRhyivw2I6xSz6D29B3WXUxeeRF7X
BfFenkCwgwAI8FvKkcEcrgRMYGZmEiABjW6jT9lOSuetn6CRvZ73rf4DoIBbAwm0eDLPsSFCOfD0
BFwKWGNKK4H/X26sOctDPsTADOldhQngqZpvlCEhTpcUrYtDlHtyCMrIdZ05/gQNaegOAAIB3Ygs
+FHNu3zyFRTHUh8zecj8MUygXliXwQGSYuiERrPSv4YbsWn2fjYaM+tQqTIn/T7rAcuCtPZkK3Z+
lKYJz+tRukdeyjopiD9cdY6/gV0DAC6zT5wowPCs+O8J/OgnAcwOdiCQI7CF6HJS5WzUoHdvfBrV
UxIkHgY9YdUnxzeJwGlz/M+FMMapdigDy6UJYWMwArokGZOrmrXhSOH0sb7UnBsJklBJxcsGjw/2
rOQVkhWkQVxXT32CCYwI/9Mokjxlkg7VFBnbOiWKA8K4H+1YPK/L5mkJLicMXEB1DbED45jy0Ldb
QNbhAK3wkAfgBsqRgOtE/bkiMSpzTJR8mgsLKgKtW6uZo3eBM4gaNTnO/GId6bFZxMdtPnXgdESl
UJpNF73AluqVrbbRi836mvHO/HK/qLILOVOMRGWDkdFuMDW3FqLGCtOvytqVwGs+iGbc8ozDACUw
pWtDdxPr3sJ2rtV0hFJd0/RupakgAZXN8bXI0f8m6/n3KMUEkKLu4xe57jLBu5u3pEAz2mi/Q1M1
2LkvVW1H0Jl3owQ46FzWTjzX7b3RNpUXGXnjzvPYCeTxlhYECgalAMMQAZbQANwFfaAn0LYCGUXf
vZLm2Pl7JbiJWsHx5qVu0IH6WxTLaDAXmW5EOvybPhq+oxi9OxXhF6M13UT135KuPgD2+jmV6mGS
RQ/VXwV4JjGlLI8d8/SYEzIHAX16GHfZbXrXbokTbe7zLShJZ8xcpGWK5qO/AYGWIWKX5YQDF6KZ
U5L3ZmVGtHhmTPeK6qr9Q9s8qsk5Q0JcNCBYJIsxn7SvlHlsICsYh3PemU6N6dN632z6OLyPe4IZ
rL1gX3kil9vKOrTGQIIduUWgyeL7XgFjiqHcSUXtJj36D2fLcnpDul93CLxTQsdcgQ1MQY6KfS3b
cWWXA4VbdPhnyq7kvyhR4k2iscNc3RZyGC+KKn7Txxrk2P7g3eRekaPfvbqXkq2tCnwcVxRuBaDA
wZgLIP3lwbekLuk0Aw67APF1gPGcIGCtWq+tlb2hn2xRKyJXHI2LsYa4CVmwnG+UmfGrRNjJQbSv
ZlMBSx7QXlNWTLckI4qXRv5NmQ5/T+uALng0PYCHGG/WK6SMVqEDMpoQHJfZHWV0xIA+udqtmwdX
uYUM+vfFfREnuebLA2SMsfXR9snJjyIXL8InBNAHNCk6miQi4ueJtDB3Dfy74OG+4ijqs6GyZ4pW
HpRnSXJJ8NWaD83wnKFcKEwW8a6opTDGoxSd6ocWUtGo58Zu2H/XY8wQ+zU/+luKvKY/nCLjr5Hl
GB2NLAHQJsgromHtcknLMOrlmIqUlHk7Ku1xbqNtN5jb9Z3j9DJDjkob+2QsJKjmL+XMaEhrKhoE
qkPnmNpTEKHoCnY6tEN4avCJEhcyUxLGYGaiXjzeomIIAAWO4jgYbG9uLMdoOilx1mVUQyU72mTR
i2y9duYxsB5zLQK0RhAK8rzYL1o8NP7R8Tr0ixZmCqaCIG4krKkSqk8dyC66TN2EaDKscxFXEvfy
XchiERz2GAL6lGBd9eR7iBkOGWbhuADovdRBtIny4qC2Y+XIJbmz5eB1fVN5MQYlygZEEnTuV9V6
FNH6ppNx8ZMUXBf+I0FIBbCcQ6TAzUsBukckjDkb84wuzViBsF77JMFObVMvjd+qajOinXFdL/pT
bEyx1Iu5bOu5AakLxWT2yquafgOH0T/8Psr0QAKjUQy9QZf2EchtYJcEv9+Q7EkJ+w81k7x/EUEA
I8IQNpBwMyJKudZIgaIdOOi9FIzbchkKwgMO9Q1ONObM/EcESziZl3ImpwmCd+uuiNzyPB6S3XRf
fdG35pPpfCt/Ylr4ptg0G3snDY52WFeQ7sHVHgFSTIdrW2DfYf2J3/ZDjFywa8mta+TO1GByhahr
kOf8KW75/4QwYQJ4zDW7pmUQjbxU1iFLPXW20ZSsudl4l32ua8S1uoUwJpIFleZUGTmEqaPkKOD0
00VBJHfNQCINyDQ4nq56n1FoiSy1RnZzCoC/A90PJrelL0rcCOybLweEC3AKoJNm9wbDFXFYKUrO
tsNhJ+OFs0nQeOEpSiPKjnF3iGDgAhwtgkb2mSPJcYLpdHB/RK43rXmMMfeq/WGUiSPnz5r/+Pdb
ROm+0O4AwMcVtxCZMaIit2Dy5fTWIskpiZJgvJX7IwBtkJeeYapmO0ttCDCHbxaUqKxjKLoyRDKY
kxOiyt3kMWRM5pbED5pxi0B7fZ14F+BSDebclHInowoFEUN/DmMQ3x7KzhMOYBMpwhwYA1OE1E6D
lFprtlmVbCcg+7K23qwrw7t4Fi9M9uVuSSppB+oE6Ax02wnJSwJwcWJ+5uTnuiSuQn9SSBZd1kXc
EJNuQmgNSSWmCZmYBJGZu7QRBHzcdORSH6rvQkqF5sipHLBsfTQ/GLbkDBWu7VDxTD156ZXWC0mL
jZtQ+wUr0Nz2Tl5E2zSNb+tqFH2MaHGZiD6V0ybX6fO9O0p35Gl6wAxnTLF1FMshO/ng7ycv38Qv
9ptotj03cFouA3NDTrrRqFOMxR5t8jqgRzeai20KwlOrCI+jrjtwXjvwQ3hh9g8QxIvEAXPKQ7xx
O52CRYPoZhw/KhAmDhsQsE2gOFGe1m3q/9HTRt4L/LcYIcXoWVdtMVUU74gOLv+QTlq2Rc7wi5UF
h7gaEaylneEmRvxUEHKUq6ncrn8Ax0Pj8YTXE+5o9KixD9Le9kOtAM7KDYoQp/NzKGxYl2sMO70/
xiLnxlMX4nQTsAWk9FHLuLTutBpiYsZIH9ihdKsriIuNFjmvyG0x3SwBDeUUmptJbhx5SvfrmnKO
74Vo5vimet02dQpNM+UmLjdp9Zr7AhGc4wIRQMdqNMOMpqRL7XKz9KORAkDi6iHuPEnfxGTr96dW
E+CxuLpgai96a5CtxBjhS0H9lChGZGEZe3OvTseweI2H5/Xl4uqyEEHjoYUfSiUzSPwIIvJoE3c3
FShBwZc7j3siGrhAF56JFdHY90cZZtXmeiBjUmJjQLyeRcepfB8DtFZ8rOtDD9KVFLRY0VZwjG5l
X9JpJvWNmsy49FJH6R3i5t+0TXdWMTB3XRDvLQ0OMrzawcmL5txfvEmLlUtQnE6LkNr2zXQMHqfb
CISD0iE4ZJDWiSqunLh0Ke0KkIo58HIoyaiRncNdfC7P4Ta6sc/yNtjNO2NXC8eLcgWibZ/QOZZA
HzEey0ryOpwtqEcwQbVH/bEdBMeIZ93YoP9IuEIuJGpERqWDBFm67zEXuzlkvvcvm7SQwYRZNqaL
DH4PGdPD7E23KfhAvtebaeu/he/S9h/eeyp470CgBOdHGYcuDxPY/tR+pqXpIJNHgCTBzY8wPHPW
leIdpIUUNtNvlZ0mlwMeEJ3+pdXdTD3l8Vs779al8G6MpRRm5XQ/66Qwgi4xAYc6plSNpzTeSvEb
0W7z+WFdGM8UKEsHMt10lAF7luwONBmgLgKKfKpV5NzMxhnmMtxYaGgVrB5PlA1zVuiYYjDhMQ6v
1JQZg8fghopkj/LuFL93IuQxb4NsQrvG0E2voeH20gzKcej1Ju+BXwm/15pn59uoQY+xiKyFBxUA
XdBvOawhBOgfVgfA2sAVuFG2wQZTlpBUuzf8TbqRzqUI9sNduYU4xiLKJMqMGuSVrtwACl+CdJXC
xAUnViSEebSQlvRqVNP7aHiqhn3aPMbB4e+NbblszK0qFWlgR0A5u4oBBTB7TQ3Rpy8wM577RKgH
6BcMGrhiZrGkDg97RH203D54zdyeJlkEXeKdUBTZkb6ywEIPP3ppZoYd9pkKJnE3xLCd0h/dYip2
KjK3cUEe9PDD1jLByvGCBVBG074nsFFgkMOlxBYPvSGgKYVqBNN9Xzmq9GikgWNMkhMZAsINkTDG
EioN0LZUoS++fFOAUXAaj80cbycFY3e26xZBV4oNGpZ6MRZBoYB2Qjtk+/FWBt025v46frzJMq/x
W3S23Et4cq6L5Nr5YikZN1QPST/1Ld5/wN0ek5x8acG9oemhCPfCMxLYCIpQmFYGaDtjJP2Mp3gg
4bIYgY1Wk9fKeiWAmlsHJdr7oeAhyV/H38LYZGTRZlNhqRBWBuF+SHP06nd7zOY9RHruSNb8QzXH
zrElWdRdyPW4f7RkGUxCOR7MmHawFIbtdNXLGKjOHN1gbIxg267HzYPYdrGeKmOVnQ+n21MVB7X8
Fip67ciNgbtkOlvluMlkzYvl8G60v8qm7xX2C0K2XdyoTmsOd2r5HIw6SqqRI2Mk7j8YFB1qAFZh
5OGuQJmalGqlhbM5msG+aRAXRO3Paq4FYQH3VKLO8GucCx3we+kClAZAe03CTW3Kz43/1Gp3db6b
vwfT2z+ooyLkVSit/xUjw0CqXqpm+M8k1t0J6Q9ioXNdBFXiarMIBhhtqrTJwkqHFNlMHvAtboIp
uD44z7K0OLaKKPbg39gLeYz1zMU8w5XhdkMSR3Vq+fscvhdj5sqdvkXV82ZWpmdffrGa2jVT0XQj
7iFZCGe8XDJKfZoEuPdUOT3ZxlMm+09JOG8trOzfbx5GuODtj6Migx3k0kiCLOl8rYCkojpjWlld
nUPRzDJuigGATFgipZwGofGljKhE2cMaZdx+9mc3PQeh5WCKGTq0bzsYzBg7avxkg29zXTPetb6U
Sg1q8ejDA3ciGNAID4exW63smuiOWJfA2SUohBQR4OGYnc4CpCrAF7BJOGD6qL4kGh5fkRZ8dKMB
uFIrwrFx7B+AS11BMULBu4W90IfJnM22gf1LynfwIHjmlBykfPJso3G0+HNdM86VdyGMMX5rDBQ1
HCAsS4/dWOMScoZBUJ/krt5CIcbGMdRx1pQeqZkZIK9ZfVHTxwS97KH0fV0Xzk13oQtzfQ+NJDcl
/rmROr6AKmBrtcAbkcqrbXIzddoLBiptzFhkfqIlpH9fmJ85q6QfaIeVhCKvCUBJVoDO/bCuG8fG
L3RjTpZtd4FS1tAtAA1KZlfO0IpwcSI9mGPUAbA1pgH0iEfthN4cdBcRKJIK/BAn+LnQhP59sVwh
5m8WGD0Oa7B2Znu22+1Yq/Q8OUabuYXAJvjrBrZa0EMjPmaffW2mZAZp4NxBV+tpzamKRDmnX533
TKAKhX6LYF98aSlhqrIEEcZW26ONdaO7o5OfpJdb+W74GpyBW34G/uam3PmbpHaSj+xnIvoI3iV2
8RHMpWk0tU1bQJAZCp1ucIhyHg0XnFMWRq+AkaBTXJRmTZFYvqv6ozrjPULSS61SQGpaGU6jPWTZ
13I89+HoBKPAiQg20mKciDZGSVPRtKuJgVvDtLMl0dOd7z7+KEO/YGGYhQRKh4ZQCXhp2IMzBpsh
3mUJHYiGsS+7QTQpRbR6jOOIUMYc5wwCMegCXa3zfB8NidtF3qC9r3sP/tH+oxrjPYacZHUmQxKG
vkwdsnqKkyuibCitzaydA8Z/VHretF2EAEOegI72zOitzt9b9ND28nsee5Pq9CLWOJFRML4EbZro
YNChl6a8dv67MFUpWjcmZlKqHnONRvx+S8Jv0jTswfX41pbGdn17eHHT8vTaTNmrxcC4fqbGXQY6
mhK3YIlrArDwgsw7vDFzL1ePhojSj1ftvBDKuIyoNsesM+GIYej2IdrIpaPs81N0gP/QVbe6k57h
Q/LWW1eWGw2Aqhzs+QbA3tc5bEQ+vgqx9hB4USYfNCQqLOnTQtPQuiSudfyWdJXLrpVIzroOkqYa
HZd14ZTNv5yrhQRmCQvL6jqZ3mU1ONet/hNDVwMRmxv3vlzIYH2sXTVxrcE2jPSrSZ7m4BbQhDEF
b74GBLlgybguiQ4sstDlYBC2RqhIg1Wh9R1nWH3QFFRrbG9szl10V0q79c3hHq2FJMYlySTuukSn
3qJ5lA3PkDekFHkkvgH80YbxSFqgRsU8QJtBQsDUbySt3eTqRilbp1Lcoh4wuRGTQQC3fE2yr0Xv
Dp3gZIu+gHFQIHBFbN1Cy6b4bmqf6HtZX0XunbVYRcZBzSmZ/WykGuavwfBIFAz0u/c7HFwvazA9
rhS1NAgMhDCeyphzX88xI90NQGRpya4/u0MA3sTQ7UWlKJEo5nCZQ63OnUJtEYkjie7Xl2j60idH
Q8RTLZLEHDENfXSD1VBJgwSg9CmSQldpHHP8HEXgCq73A90/8NJgEEYC8DLIqOYJFOC0PCDbb1KL
cXbmR2vcNyI4OPd0LcSwp0uN0iagmZrZ+oautX44m74gr8g17YUI5nC1dq90Fn05DvZT2P6c9MO6
aYtUYI6OEVcmiNuxUmqOAVJJ4MndTvN//ndCmPMz6ZU99HSd1N7E4M8MpBw7LfjyXwlhb/esruMW
eQK8S3EPxepmlgzHikQcloL1YtMGda/FekPTWIr1EurvUbBLRQR8vxKpVyHenz23mYOCmZVVmlBN
LMUhexDMGnfv6j3mOt0rt5UXv4HM1EtbR/ea80vQYsCzU50kgUvlHtbFNzAPgcoGAtmmMR/IN1yj
f436yq2LcxKdFXQar+8c170uZNEzsHgSSJEaJlYFWUH5zccU07lKX+VY87pB3rSEeFWVbQ0z+7ou
VbjMjJMI/SJXcD0i7NwqZwWNxs68xWyun5kbD555mHfF2T/Vm/xV3j4EH83xdV0+N+JYaM04j7ZV
zHSmb+ZgeNfLFwnDIPra3KaKggKTaTt5kkSChaY/uWZYjDMpwt4fbBrktCUGKIUO8TfgJnQkUeeW
6JAwTsUy81oZqWrqdLAxmHJ4E450EYlgXEpbz7qMOx/2SbbW+JinH8LWhl8kMyvLxd7CE4gACzJD
jfjcuMVOeYwcwOTuEYTWsxfcGLtcccs3des/xm/mm+wMe/W2c4n3ou0yLxNlAQQas+WHKrelqQt+
bd5z2t2T5lGPBJcNXwQ6RmiZE28Hxj7aVBsqmZ6I6X9I+7JlOXFg2y8iAhAI9Cqgpl279jy4Xwhv
ty3mef76u/C997hKRRTRPtHR/WJ3JSmlUqkc1ppaHkS72H/DhO9ts192LH9kSLbRUt0fNBsywmR8
C9OGh4OxiQefF0X+LTPW+lIWTxkaUgDnCJh/5KcufUtZgRkvJQg6LIwxASWTs3bTVaFbFocg2qtr
NfzlDBEK3wbaszH0JY8ZpTSr0yEdkel9rt/RoQ0TCY8Y7DN5+mic6rWi3OKJPhMnXRWVj/nT0YJ6
ofrNGA92uQ9yJ7X3t/dsCd4KPGJ/tJJuA+BhZHafQytlZz+NnnofHkjuJh/FPxXX9tE2OsSPpuN7
t8UumuOZVOleMOMEXSYZpDbkiH5GdfgIlBXNZjdxdcQxNaihAADwePkl1leJTlOBokaC8WR1p8Ve
DYxgfXBrsTWsgU/xx1/odCZQ8vpVqysxUaBTYo/6kSIkdvzWRDOOOq6BdS0u35ko6TRPdhFHw4R+
wJbFT1MWOKGw7pJhZc570QLPpEjnWcfRrUULKTTZ2gT8C4+pejLXBmGW0GDRwPtno2R/T8FAM7C5
uXESLibWE7XiNDiVhTfk76CGtMM7jNWF/l1XP48RYIc27K/e0tY8gwlMshkb+9KV9AaAsXs6F8BQ
mSLD0Rz/oWvecdEez2RIq0nQqmCYqEHM7/WAuGn6ZTXfm8nT/H9LwyvXIAkWN+9MnLSqtSIatfKh
kmF8muMPTX+l7G418bb4hgE3H9DHDJTcZNRge0zMPJv3rh4Hpyu/An/FBhct/UyAtGq9ERhhYUFA
1Wzj9ACIv1VSw6V7BOkhYB7PVxcq85ebD/QBJbAFHC0Z8+y5CJoDM9GPM7WReWgwRncSKkiLdKNO
d7cdxtIWASvFRo8gsD3MK4SYIRtMlg1wGPTZsp7QhTjod/FaBmVpBQm4QQjgWNDPK/fKgIVSKcqA
zMdLd31g7glzAj082d5WZsES0OeI4WwUcpD2kssLNZgBlNA2E0fF9Dvg03yVA9fzL4hhLqRI90bH
SmtoKaQA6eWxKIBdXiYb0O+81CjVUNRqbiu1sHYgFSSAg5pR20AHcWkaQFhODHuwEsdqAy+v6h+k
GRyqqCulmUUxBIl2MqO7XLEwWSA5AGaOnThdVHxmHcZmtOqRreJbLW0RmB8x1Ahjg83Nn3H2GLNC
mppGoCSOb2emZ5dx9KzS4HOKReSFpD2mfnGKI/qRo9mXdxO990VKuNpMJR/8ku3j2lzDeZsdq3RJ
z8O9BN9kmRSzw5eflJqFFk5lkGLyNuA9KDbi6WQ2jhYfUvZ6ey8XThuQ0NCAMCMlqiC9uBSVYRA9
qOModTAhgyGKVviOn+GO1sbYx01dK81aPWxpvdGN+39pMUAVJ7lgzU+Vimh16rTd0HE1ovW2KfJ6
ZZxiCaaEmhiUxtEDkgA29lIxdar9Kh9R+i2Cra4eusoL2H2mOGm5FYmLhMO2Ug+0qHht/PBtLzC+
BdXebx/DNazgJQC1iy+RljiORCiioU2d+L2eH1LVV+mWIIX92W5jZCD3wdF8DDzba3f0tAauuGRJ
uokOMfRwgihPxmfqOh24G7MlzZ39PcsnnjVU4xbeqw64TwM+L/9ti1oUOWM5AvUHJ/f3g+HsPAWD
JcpMS1NnGDasPYCpG//+M5q6U6yNdS0VuOhv3Mj/J0t6DRgh7SJqQNYISP402GVdxOvQUadTM7mE
PI1AOKoU77aC+tKZOZcq+T/qiyivhwSISWk8Y+8NVnSva3n9j+/b473dhORB86n50+8Hu9iIpq0z
nlDV3wtV6576MclQlNU1cGkrg7pnWld1Tl3V6L4oSKtlTqIw7UdQC+r1ocAV1WDCauCJToqdH4fi
LciMMXFLpcFciN+ZK8WnJe1gMTNCsmVifkx6QJolumpMG+aqRHPb9A5U26F4Z9OKmNnqZR8H7mng
yJlAigA+0+X5ZH1Sjhqw1UGlrm2rQdvYdeCNPlnZrEUTAXEVJuF0cOLgQXwpR5i0q/sKd2I/AjTB
S/vA/KV0VRvz0dcjf8PC1veAcNk8J3CBltNlmGPhIk6DtQrl73YuWWWi4tZEPzWAP+SmkWmMOpO0
oBYhG4BP+3vNBfYeH7wfmivQ1N8+CY8crJErCddtHh2iPTjWvXQHTLX9cDd62bblrfeiH8uXzPmL
uW7Mjv/Px8ntJkTLe0WZeU8mE2Tj5KVle3xkYGx76z7rVvq9lzb/XJhkY72Aw1LmlQCAiK7zXqnU
nxpwX55bJUy+3T6uV/cN+hIRhMMHgrIKg2KSoWkgLAhTkcMAVPJhjfVTjcjlv4vQTQ1tkCpgh5AI
ubQxdejbgcUj4q6ipQ6AeRpHEfVK1LVUWL/YIcnZFelk0XTeIfpUBZ52p3u226Gvg2OsYZOdfE91
f93Wa22bJEc3hkqcl/FssOK5MfaFtvXjlaVbArW40Eq6pw0zp0XdQ4b18hl6075z438wFvRw1JzH
affo8zTgxjHcEE9sbmu3uqCSazAnVtWlDtHtL+t1+uwevoBZvgXK9+Ex3Q5OXKzs4PJyznNPGLSD
Y5WsXi8IxqNbXMaJ+WvIHvX2bpXUeVEE0gYqho+Ba/Q7Kjq7fFuWR2FfIZhVzXEb9ypHtwTKtWvt
xUsDkUAuYgyYKvN0rC1Zhp60sd7+toww5+NofInsR9omR72GixqTfyvNcjQjcsw03k3gTRVx+Liy
e7OIK296FiRLuxcnaqNVZDZOMNN5YE/9UJnSb0yGWecyiZStbxovamUnXFXDu8EMlW9WlDynWks9
wFMqK4a8dG0C3xNLgluN4mUk+QA762MyB9IR+dloXo/Gw3La0bVOijUxkhPw26jstQJi4vzkR27h
37cRdmANpGp5g8EMjkYkijBOvp7bPonDuoxTR8RWtOlAphOx6BiN4ytrP4Isua+S1inV8KOlyiZL
pr2pf65s8EIGgpKzT5j//MyWNS0KRGrgEyzhBq92waOAJ79Gr/QedIV/9K540UZe79m+63m0ckMt
RbEzaegMImfZGO27FN6JOu0ME5FlY4BI7x3Gxod8W4X/pmttzItqnkmSHCDRwQVXzDFs1Zguiz+D
oOXxoPIAya+w7feF369UPa5uRMDi48kHOlQwt2FgTdJNEWNXkTl+RWZk4Gk8jG7VGn9RvkFqBb4O
/fpAhr06EGNoNKqaYQVRwo3fBtQG1MldsZGF5kAwharziL4NtAN5EgZTI5ZRKojuVAH80sMwvrf2
ppqONuDXQeCnWa61BkmzNBZ0IXM+omd2KUIfFJUMMnUw1uaxq8HVFN87ciL+ptTdiT4EpTPCEymf
pe4kQF/LVbdJ9zTfs3wtF7N4fwKKZ8bfxTseGO2XX8Oyes7ezvFtficYN42f/vAE6ifF573+Qn2A
cnoaiEirBzO+Qw3DB6BKeWhbr+i/JaGXRyu36pKDMjAMQhnoDRkwgaXvGXLkURI8H0z151R/FtQC
eLcNaKXVqctFSZjtNTAOSegV/q/FfBFUFJJqL3HznbFF+LAB2uKxQ0voztx89lzbWA8hZyeF19sW
sCo8d74FHsCkHJsPd5oX77OTDf4Lvms+RwQZ3fu09flT4fr3gfd+21aXrmYTlmowA1W5qyCxjet6
MI0e4RvefLCcKXy012CAlmUA40wjeBfjxXO5+HVo5y3muFMnG82dZZb3Vq7tFK1ecY4LSXsKHzIn
VpBDhTO5FNPHSS4ShtxKX2cs5FOvqQ8dsMQPlVqmLqka9alr9faQjo1KnTENso/ba7n8qrMs6Iih
IxiZZGW4aJUKaTI8UncgoGn58DVQ16w2mPPPOFkJNZZWFYTBIAwCmjE4KqQ7V4ua1vLjDk+jfsPI
P1nKVWVtOmfpFjiXIS1pjC7qMpjmYyPcyeKxvtMTwJDnG+Dj0LWpj6VOEJQm/mgk3TkoHGdBJKBR
WOGFCXElB7jst898m3IB2IR8a4E4NnGQUT5OzsH8d9yt0a4tXUIWYEsBBQmIJWQ5L22oBfA8coT4
hGrCYWj1iEdttGImixt3JmP2IOeeOlUGXOKQ4dsYjgTlubbX6+DLSuu1pNeVJHuGBYFBqqj64NxJ
CxqoikG7sMucybe2oSYc3UrduJ42t+3+SgxOHRBiYPBo8iP451IhEFeHE21x8JRyL7pvqr9N19zq
kiGei5CirrIgI5LkEFHi4aX4x4l6IZo/OhXzOzZoELy/0OgsTSt5LFLGpLarWVynO0bK7oPB9MZw
er4tZlGrMzHSEW5LtB83JY4XoP7B4GRVFc+UD1q/MmVfrM4rzr8mP03Oc8/SYdZFqE9GD2nINDTJ
5yQsHqRviJ2D4qOxvTxXuf1TLffgd+C39ZwNQJZ8fqokA0HN2FJEhksmea3zE20ehulejR7Cl9ti
lpbzXIxkJKndlxiJg4J+/CJqgye5Uxsu+K0nY4uoeUWppesG4AdkxvkxAe4qHWOjGzJddBidrT5T
FL4DkHpGB/95FPwvGjAADqoi+akjrgB+7eX5qsyGgj4UklTzzo62if5E/wLp/1zE75vtzCfpI6nK
vpx3qP+Y+n/12tUqJ10b3V70rn8UuUo1hHpM2h6KNGru6G3NgXR22wSWXBHmYIB/Q2fykivCsrhA
bcHUEGqQowmIiBSjOWvV06WN/108VZGMRs5UOkdsgKOt0a+COjoKCNsJEAopXkd6IfhQbJssdqN+
xR8tRhbnMiVPTrNYo0gaw8UK0O5mx0ZUgL+4U9NNPzq1OIH6AQ3+t9dy4dTO9wdmgIkK3nY55a40
IqowwIgXBUbEuhnPN/0ZjWjGqb7IGqDZ74qe5CIgDG96XCEmAM0kGwfngmjDykfNxDGc7qU3eJry
EYMM7+Fdsyeb9DA52TNLOKDqyke2Z9s248ylPPKM2ll7Zy8l4c4/h0qd/zT3gT6lQPfsaG+pk70K
L773d1y5D+7IIXxRn2+v9apA6cYRPSDT8wj6h5RjPonbrnhqdhZEDe++k+yL7b8rEmczvbHiVL/0
KlOf+qSLIbFHHzhXeOwMh2jzOCHbn4HsOV45mUtPwosllY5N0PY9puEhD6D3R3KcOofxmOc8ezAc
9Xt+EvyDVu4JW4xB+hrudCVKWV1i6QxlQZXTOv/9AfV9rW9gY3TzQxw+UNbwLdTOOSh4VqZyFuwa
6GzIVQGJn8ElyU8CUyRtZnXABWlNdAcCkYPaHR9jr7PopjH/tYHs3pufBVJGTAR4j26QsOcx+0Wi
6T5FFrOtd8ZwZNZLo+6p/SzazFOqxLWAdLo2e3V93udPZTZAWiwEv7LvVEM2FlOKT01qL+yftfQb
0hedilf68PO27c0rfWF6IOahYG9DhK0CoVFOwtQMfDJ1QBOnzXO8JSaj4XEyFStO8+oumKUwcy4e
4ea88l/A+CpoFqJTA9Be06HO67eB6WC1z+jbf1fH0qkOmj2CZho57dyRxgf9CIqGaiC+p8joTrpw
bou4Cm2gy4ygjMI1GnY0uSU4axSSIO+H0lTxbSQvzQQqLJQFhOBZ+G7Sv1g5JP2RLsEguW7JYGgk
K8Z4MitUjsLq3dTE0Q6qdybWoNznCOnSDPBOn0utaKmCKBlRMK4HZYqttHGGZBMpbuY/xrXbs5Uj
uCZF8qy2ORjBkGQNcsY7c/zVsMcocwWbVm7LNTGSO7ULKxs1LWkcMLA0e7UOfyhdVn4Ak/+nhoaZ
lR1akyY50zRpbAbf3SDU/UVHj4WvtD4ka7Wo63OKDUK8hhAArSp4FF9eEaZV2ywYo8ZJRADap4IK
1xjDNWtb1OVMyvznZ7FnODCM2CVxAxA5201be6vP9AXKXKXZ/NdTNOuDEIPCtEEFIb1D8iQNgc0B
SUhNIs3sKK3jp98bmAZ7ANTgyo13fWYvpUnPkcloAwCWwyKGqrkjflfzsqhDXnRas0GbyshpDxym
lLG1rM3ygv5RU4qlMGlqESagZjW+FKkGOknGswnvBrLila4iYfBpoD2L4ekP3koA813unGF1bZOF
OFqZ7XPaWHhDhnzUFS/GfYZeJze1mdOTNYDdpYVF58RMW/fbK0rGX4aGiLUKxt8MoLIBOtqL0PYi
/QqKEXxI1oqS17H3by3/iJPiBvCC6Z3aQRxgd7zYPFkY0cvVnU8ezf4tDDdp6yDm/++Weq6idPK6
AtWLJIFM0fzm780qRL5AaBeeaj3Za++y63GJ3yqisQ+dtRqFR77cyGEAmq1tgmCRhW+mitrltlb2
cSZ4RI6ajlsHDSG2a+G6ua3mdReaJFg++33pU6WA4M7Pjmr1T2R/z4u3UqkdkE6iHw7ngyj7sQGo
By22DAFibrbbLiXbOsAQCaZI/CJy1YxsKPpCbn/crLR8PaG9/H8WRbLupqxFRhRYN4CDue4/Z/Qz
GlZkXMVcs/6aNjeKmUg5ynWSqqqoX42QAXDOio8M01N10He8o0nrjW12wvNzrbR3XSqShEqOqUut
SR0EpqVHK3+Lhn5rBa1bZD0PQ/BRo2+0Q9ktKr8VqFBH5i8ST/eG9paoGBe2OjczR9cg07Hys+3t
BV82w7PVkByXSkU7IOBsHAJwplr50Ntd122T8QeI5XjWe6K4t9JD1+5vy13caPR8gpULPVAoW11a
fwb88yDCnDxAu7KdaTU73QaAXVasqXdVFvy97mh/gHcHzZIp+S3MsKUof+JQd9Xo+F2CpqbOa5DT
NkFYoBn6qxHkbmfFT+MUrMheuslnaL7/L1ryYUaPbno2+7CWdoewLPfEXLsMllfxjwjJh2S9HrdF
jM1jzQCUIwMuBGROhvZXLuNMFcll9DRT9WiEKiVSIG68Qw3tV7hDC+2x2mW7zHYe9Rebs57jebEb
n//GVP4oKZlKkTWiT9CK7IQxhpNY5CW09voxXYlZFy/WMx2lE2r5dWvV88Vqh3tz2tj5M8PVEx+B
9V6puzZ++t9pJZ+7hhF0JWNJE82t+3tKj3T497aIFQOUEypR5PesmMNjJX8dyMNqELn4+3hOopaJ
5gz40sszTGoDwSqgRp0ke2iql5Ltbn//YsxhoOsE6VdA48mhDk273Epq+IhGjY99TDnRohezeKVG
satoctcN9ddtibMpXV0/ZxIlGyhTqpZMh0Q6okjvjMpjqezM/F+/WTG2xYN7Jkja/Z6pIsZQIWBm
7YcWUKJGi2HQtT7BRW3w3gcgMQrNV507cT8pkUFKOKAe11uaDHsQL+Q8UD/VsXSaSV3Zr6UYGA1g
c9sTil/AyL+0B6PNfT9Pq1mpXW182KA1YZtmjVFg0SoAAInQFyxAmgwzqSCbJGyKpRM0casGDT9J
ibu7djSxQ76JK/nmL4zij0B5FjpocrSN9hBY5ltbP1UgO8p/qvarRlfuxMX9OhMkvZqFYpdiKGfN
gCZDG3cEllv8pWsOm1b6fn5zSMiGjrwvug9QpUT+RLK/1BqFGIMGIV/GAwfjDwfqDBs68nAX8o7H
e/O+35yiw7dH32VO+/lS37Vucmduy03GseQO8u8rR+K6FI2r+uybDCn/W6h9VRFag5L34VPxxIHs
mrv8KfkAsN3ddIo+wv3kPcUqNx/LOwFeUgTnK5Hhdbpy/oR5zAYkieDWk3kk4qoARAdra2dEXvBA
toMbuCAc6pzGw+jNI+H6NljpoLjO0Uoy9ctTMyY+sA9syPwSkwNUvQ/1cXxUP0v3G/hw3NEB47wb
HIw7rPrOXLG46+lmSbgUHvWMRIxlHRQ+zH0zueePTrxVnH7TP5pbPGOPyQloYWvrPJvXlfmdrbMU
Ggk8b/0ihljUCd3SMznQsGPQdtQ/juWr8WBzxaX3lqu6+rZccVK/x31uyZa8VDOWvToSrDdmMzYT
f7cehs3XM+XthrraQX1UH5hDtoY78vjjpd0gQl8Dyl18DJybmRROdVlT9dTHJwD8W4OJNd7zxIeN
4vw+etkm/Sy21oF4qyP6i+tuAc4JJVQMecnRMHogxlp0WHeLAy8P7VLot+DdJ9kA7GsDIsG7aERr
VFQ66cZHiWsljFyKF8iZdHnX6wTjiTak+7rBjc7T2fgXEgwAHhCUzkC9LQ85FUoSwpwHzEgnkYNu
YydarWgsLaGBpio0eICe5wpxW8uSPgpViKgx/++WOzjp5guWc/cjey/4T7EXryMP9q2TvNtrC7h0
wZ7LluzGqDUyaT5ks7gDdoojMjdA6gAUj7dvvMUUAfrwNFziQDS9oiCiXVXFJUivHdLy6Qfj9Uzx
/V2gXmU+JdysHDDIOvk3JEh6Pm5XvdJSdHQuXjIUkKKFKR3mNR65+WP4jO8j4JsCLgZTgtx24u8E
D4304d8VrZfeihbmcEF9Q9A1L8+HRE0X+WVPsLzau5VwO/5JrWMXv8b6e2S6QXzojJWFXrzzzkVK
AacVkj7APHDtVCGPn7odBvIegMZ4V+zjXW9yCi7nkxnjAgIgNKqSkYfp7uANtZvbqi8YtYm3McZj
kKPFe1WKPPyqToOhRFF9oG957rD0oTC2yCmChw3A+g/2WmS6sMHIbM/z5Gj6Ai+aJE/XRzujWlk5
6BLstgNDg5vhRx0eQmCbua3agtMBAds8Po5Em2nKjVJJWISdoQJaHUX3jV2M34GesxJNLWpzJkLa
xCzsEGoDIBeQbiVv8slt+odu3N7WY+Hsg1NkLqnNZNGY4LwME2jZRiQsIGQiSIWK2GuhDji1/G+3
5SylXmc2HsxI4c2gIfV0KUhoKamVtqnAun0YEB4C77czAIzGhQJIl72d3BfBy22ZS3tkAzDeIOhE
QEOCpJsgURHFXVs5tZ1uMr/YJ1a1YgZLeS6o9UeGfqnWZAY0S2LIiAt02QAMklROnhW8IZuqcaeR
i8kNmk0gVsaPl4xj5p6HkaN3hV1dSSwrQmajV4SMJ9//GQ4vefvr9vItmgZw90HRgkOF5qhL1dQh
H7Ox6ypgW72WDCOLBFinEW7Y99tyllX5I0dyy0EWohzaQA74JmJyMtqTtob+eD1tgj2y0duIDDAm
esAZfqmLYoXJ4Kuz9aX50xT586Br/l5NpEUbuSF2o5gmzGsX2THXgn3FyDeGMVo3m0T6fFtbY3FZ
MZAKUAiGGQl5WTUDjPdaPFROlwwi4TWz6vc+D8SjlQzFj9HIBh1waYWVcnDSxW5XZ/YpiAOM/bVK
XDpwaNkOP55vM1AWoIMGcclxsOve4hWjIuch8JgFw3RgqBTDNsyb8lgEonkzqUornvQFhrZUYYaP
ZS/qp0Ch8YvNpsZrRh3FzmG03kOGCSAXCCDtU+jHGqy44oM+gA+h0aOHvJ3zVn4x2lwvu3ADupL8
Vx8oeDnZtq56As30j1pW4vlcaq1+0NvWXoNd+91nLkXbDEPCBoYyQCgHhPTL/eyVZhrtaqycjCqA
C3/DOnvgvthMbNrVtsbJCOCcKPwS5i+1bF6ADMQDPfrAreGmJtpS0HqaVf/EuuBG3WMCWUNJrfuv
8BIgHJ9rajpyxPMYmWRzCbpI1NLERutNeNejRSXPh8Ngfdy2p4U79kLKbG7nJdfJzlpThRRWF/0J
uC1VwAMbTa9cpeG0V7M6fo5BFyUstMuATezxtvjFwwtOFeBnoIPuKqTDNEIuVBuHF90hx0RDE7SS
HX0h/uIuxFZjWmzmV8dM0aWW5iBSWkRT5QSt9VConYtZ6wCzKKtgHQvBGsNQFpIXKvoZ8Fa/FDSV
Wt9Z6ez02Eg91iYoUY0UeAro/HmpBCLHSeS6oydaz6ldZ57eZuL19poueIiZUm6+VnBxgbfm8hvK
boxA9jU7KwRNXfurAsiAYXrDGojomhzp7qryLC0IOpUdTU82jJZH1fTfo8Q+9KDFXnmbLyShoAwu
fhv8O3MQfqlT4A9FEs1mWuXIGZKXCFTYIDrtetArjZv/vn7nsiS9DD/Ag3SELIUdWLU1g+ZeFcfE
WoM6W1o/DUUmRPXIGaIz6VKnqAN7+QR6FVDz6QBx0xE/m0qt/WK0xfQNNbO323otxDNgZkOFEX4U
3lpGGsiGOJwwTIejnmIYjfTPab+WLVs4zhciZpXPvEnXGCUbGfxqX+YYNNU2TBvdpqv/wjViYh6z
jwhdMNMqrZwIbS0f5+NsVF9VmjmD/xIpP2+vljYf1as74kyIZAapCMwaTa6VU1q/iy9qzIf4M1P3
mvZGkq1pD2jgcPrm1LItuvRvS19IJ2Mh8fBRAV+kY4TsciEn4P1kaIRDXE1rbhk7MHcCcPoUIyMa
uHW3xsy2dAtoCK7RIje3xciYN2kHsI6xmk2+6Pd+ZGy1YfgHjRV3ueiOhpEBscTYm6R/v63lkkXO
QE2Yw0TrH9zlpZaFL5SY1tAyGgCyo+cnjNv+d88/T5v9jwgpOky6KCV0NhVTDZ86NX2OgrnLdW3Q
c8nwsVtAHUMGyzBlikUksGIQGWTwhRVzQa210Ytpz9LRvb1g1pJd4BmEaGCm0MM89+WKlRbSsrqR
V04baGXOE4YN4xWQclw1jStz0wUm3dhdObwA0bM7FUkSu4le+vhLCj6Sh2rYjNxSg1rn0dCUFm+G
KndVs1JGpwoioEaCu+1eQRbUSya92M7YBwX3VXU4+p01HQx0Jn8Mkx5hfJz55Ufjs9SzAw24oZhN
CI99XU1PzOiL1zpi06FDw5sLtDn0V2H2PP/Ipwb/JymKCJCAlKQmF0hw/CBgbuy8XM/znZJpzBVD
4D/avV7iqtStfpMYQ+aYhdFtSTkw8GlhJgdlleAR8M/hRtVKH1RR/j7OFX1vKSag7ieyyQpr3Ex9
wdCqxsYHpqsThj8U42iWeHHxIGnz1CNZrD6RgWZA6RwMshunenofK6qlvLei4pFMqJHzZAgan4Mc
PvFsM+heh2TQtm2Zxt8UEWrO2IYUfUeKj+an2xu+9O5FTxViCvg5jKvKj1CdgWUnsfA4VC3DOoZ+
WZzavmr2III23tHe5ke8ytrBLZTBPgHGNcr4EI3dyilauqqAsohcDCILgFVJvhAggpGaKfiKJlJ5
PnaO0b8Q2xvrlXBw6Zo/lyOZNxaQjEOKDIxdCRDubnIWA4rILfuXrrNXlnZNJ8kzgBM36ZoY4Yua
hrwFgFGAfufUK+uVCtKiHNDCgXuX4jEou/JWsIboNXQiTeDmmVuZ94Vhc0vb3TaVJWd6binSHiWo
qxW9iT1C+HUcYus5ztrtbRFL18Q8U4OsEnCyATF16X16vOJqA1lYdPlpztQC+C3HqEsAECklyb9y
jPL4kb0v6FoJd8ksgEmCbBlMD/OL85+fhRWM9UpH5iXMtKMeOrkiuI6UY5TsUJ77C7M4lyWlzdI2
GlKrwzIWQEDnoH1NNwpVX5ukrJ7Rrk7+5mSdBeuSxYu0HOvEQgLNZP4XxeOXC7R/1VVi8z63nm/v
37Ip/nkZSCY/AjGlBNjUHNmCVlLwisZeob/6wdoiXqPb2YB3xrAQ0Cvx6MLj7XLH8klTY6aoOFzb
+tl2eq+70+7oPuPGzj8CFAhFNPXO2usrCl5fw7NYS8WAP+Afr7xlL/wu7YmBkLq0P0I/3Wk5vbcD
c+UaXogNL+VIZ00zc7usEsgJgHFbl2/oq91TJHxqfURGDfejstW79qUO0anW17xoQgegq2+3d/P6
NF5+hGQ6hpVqITCjYDojeWh9wAkbtRclxlGhAmCotmf2hptD/G2xa2ssGVEX6+ijLyE2rgivG8IL
zfLSta6DNeUkV0OQeBIdg5QqcWyoMbzhoifkc/S/J/EdaFFXtLo+GpeLKRmsmtO4DKxZnuEFmM0J
nIx9qGtNY4tSTMCWzH1/yN1JW5YlgQrMAcTZGEpUhy1m6fsWxdbP2zt0jc08n74zMdIWjROg0NNZ
jHE/fVotJ1+4tpVTeGg+6L55Kp6p4NrPNWT3hWQ2xCL8RcEG5SpAll4eeqBZ1xbGwnH6kBs1QG54
qH5Z1LX0hy7nVuIO3fdxDTD5+mq4lCm5a9HUxBoLyNSGTRz9GswWLHkfLDo1qxz3809dPgiBFoMx
SHRGI3OICalL9fKgsdKqxqE37fsqu2+D+8p4aIp3Mj11a4i5S4ZyLktSC6Dk09jmkGUgTxVQr/Bd
Iy+40u9vm8qaTvMxPLtZQ80Ic4qkHxJjCTKgNi/zf0Oqb6Ks4TQDdWJre7clrmhmzhm0M4kTSNvL
SsyrWDzk4qfVvYVTxJm64qKX7AIN7IhZUZ5C5l7arCpLQGpkoSZsWjG3kxPtD+ix5WiZw6PmtkZL
DvFclLRXg5EMOdCN4RCjvZ9/V629KX7+70RI25TlBRIrJkT02uDo4aNS/CiH/17Hh33/WTIZYZHV
wLLywSLuIHNveAj4K1erTXTb+DZ90Ji/BgazaHsEYTHmDPCcleEmaVPYFaa3IW/Q36coEkh2DG7V
j3dqkvGxJh+U6c7thVy0PkNFXpQiDXwVIDAj0ETV+6i15ZUbzxcJer3xQjVe/kYOmeteaCUHEN2l
lYtcq5D3s5Bry/p9EjvRiPq1IkDHumJ88w9dOaW5aWbO7CFlJN2TIUDw63rCIpbd97q4QxDNSb4d
MFZauSTztDXqycVzdSZvXuCz45sWmej1AfL0aZf3nOiuaL5Z2n1WrOCvLnR7zOBcaAVENp0yjFNe
Sqr0sIdnxxL29+zUZ472Ee+KXXhfHZI3zakVjqaWR0Cj/mTtLv5ao1tavMzOxUunmtRBrbJZfLfJ
Ty0KZRHPvpI7ZRu69Q6cHv/VXlDkwesGCW4UZYHic6msniroiA4jsNpo29ry+uben0Aduv8LKZg3
wAsOy2rJXFkAqzP1cUpqp4x2g3mk4q0aXIW935ZyzQyM6Ab9TgbKyiqwZH/v7JmNjL02DSkebGjf
U3jo6fhvvdXuyEk/oPNW8HxbA6B8EwFg+GDtQxdj+3cggFl5d19bKr4CyHjIJxAVdVt5SQ0WAUsR
v52gUxHY+RpPi02QPxbViqXOP3R5BC8FSUeit0WAfgWoO5Af6EZIO8xkf60s6ZoM6TDQTrUbJYYy
6lNzLB26tzdkC2jnbeg0u3YjtoFTePEWrMdoUow8c69ubc+4X3tfLUSWBEliFRlO+Os55XRpp8Y4
+b2KcrEj3v8Pade1HLmuJL+IEaAnX2naqVvezgtjJM3Qg95+/SZn9x6xIWwjztzQY0eoCKBQKKCy
MusP8FQCiHVjbENH+mX6dIcK6Uk+TILXfs5t69wosxVj3R4hbQ6j7cfklp7pzLv6GDvavtlIP+rr
aXd5snlzvR4jE7tlKyWR1MNcMh1RjjH6jyITZCeieWSzoK5UQHw+w8ZzubdOppPfSY5MnOD4YoPo
oT3Jp7v/alCs7NJod2mrLAahAJboe5VsJVFm9/0oOlsmnbkUT3lhBkEGE+aD+oL00Sud+JFuTYE7
8KDJax/8BhcleEPupmV99nXhyMDCufIm22iP2At+sZ823e7J8qkDJUAniIUwYeV73nI+TuZ2FRph
oDWLOw5+4EZH7brdJG+5j9vV1Xjf71rsQRN7kezj/fXv8Va5AeeiH78HcFQR26pwLpggVxCaqEGL
bwmfO1/1omOyoWiQ29g+WoTeQW/4LG2T64foNLjJVnT34rzynM8EE/kguKLr6bIS08Hwgy2obG3Q
gMvAC/46Ko71gefxO2snwgsv88vGW9BSLKeLbqDSzsSgUqomUOtatWvGZJu1+VUdFgL4Oy8ErE0w
EQfQLzIuCBEo6Pa7sgx3MXZL1VEBCot3ROFwwqMwxD3AdMw8B5hq1rZFi2y0GPSfaQTZjiY3x1MR
6ffD0FobqiuCg4S3R1FnM8Frj24CHM5s/A4sVIOW+x7U17LweraNbd/70byPItXBy2Mu6ihbfODb
an1ZZKkdgkonU9cvt6PiOSwqf6ziHz1deNt6EUiAtzHx7LE8tVsAR7GHk9JZaRwsFwpZN67SsL03
cig2SpXxOA7BfQfYR2FMT5fjKncPrI0yrtKQqoLGPPJEM5xv+xJClbn1YSUzqON/TOjoTMN4My0s
z8Uk3RlFcw1+ry0xn0iGHhatP1Dd3JRpeH/5szieBW0k8ESB9h04P/b6W+hhbc1JDNCwdBf3pwSI
XbP0DFzordi/bIqTKUN7C6UhPPnIYHhlryDg0iF2USJ3jRI0CwOYXUqe3JdOGU+bGBd7Uy1kh4Cd
CqrU91RPBPa5e3W16oxLVzRugiDHAsjtvAm6+nrRhS6iSrDQXOfCSIwFiwzCYCbqaFYMINqIkJCP
P4wWnQJT6JIEZKm387hrTMm5PKucBUTpf7mn6jouQWxBuSX1TBILo8ryt1alG0uu7vL5N+1VyIGJ
Ol+4Y1sZY07uCsA/s+phLGhQzKXpLm2gxOga0VXT7mUrEmQ/3BVbmWPCXh3WsV7XmMo5AAlwP/gJ
2gXGWBJcAESjYs7pDmUbqQ8QDkY0VUvqT9B6SOSnnLz01pUpfV5eL26YW41pGfPqztOPdm3HDaaw
yBQH6apXtZ/hSPdZJWIbFFliDt1GonVMlhu/QX8XAFxLipM2jxRwlMsj4q8SZADQqgmsKQs1ABJL
MxPZxsuCqjlA7123gItCi2l32Qz3NEes/o8ZZpWgdo3rcIkzsGxT4gVFLO+mIRTJrPB94csKszw0
Btje6jAYowH3trlRzdce1OXtFvjPynq7PCT+CkFCylp0DlAFO/cFsA3OdiDBv1tLArMM7oMA8ajA
WkRUESQq3HEBYm0hhUCVjY3zlTHKagDiCDwKAghg3KvVizlKzlyg+iu7skghgheV8CxNgCo00W3E
9tJSdQaxWYRQT2vdSevrGki1oryb+tdaE0gI8iYReBp0CS/6dACHnk8i1ZDiA2+BF5EQIj99HSKP
VpJ4S0v9NgNo5PHymvHcEPp3sgk1SQDWWSKynhaFlrcheovqxM+V8HoKx81lE8ofsAaTCwEIACoy
sNWg045FZiaFlU96mjauhcetg54k0ZsZggJObgcyQ0ApTR9pIA0+UcNiL8Vq/tEWlgGVtaB4KPWR
PMYQWbkOJ9r4KZXAHZTEOh5yLOk4qHV/3bXyQB0UJzFNpZpWH6OVN69pNqqu3sjlK3rHrMgd5VIC
4XAxvhNJ0u+byjKv68wOoDwGhSq5D8dfcWfk6vUYaNE+NJc8LZuJ8dsY26Lx1CxS9uU8Sv4Qztl+
JhGYhFs71YMrLY2So16inuBAcldHT2zfQj18GicDXZOSBl6R1ChsBewtigZQ0ZxrkQ+6DZU6DTEb
XCOGaPAzYvQ+bpL97x6qNQ04AJModu2ks1U3GGa6n2R1vEpkKT82WT48WulcPjdS9QQQ9S1M9bux
oGbkTGSee6c1bSB7IiXPAJNS1E3cD9mPzmwtd5bL7L5DfXQXNrYcu5MCWB0dUTEGIjyuS18zUkh1
TDkxABvKVN9ISLKXM6r4mYw3OkMdzQM8SfJpXzd7qe6rgw6Yyn4CE3OPmsMY+W2PnpWPNOjk8KBl
c+biq0vrULdGXPiVVpuAmUej4uYzptxByhYgXlCCTseshrxLq07lg1bHCZLXFKdXEBnPeVlPTivZ
9mbsQafrVKbROZbWkB/jlKDW12XFZHiaHY7oPU+CZGOqGoSyqrIPH7q5aa2HLBu7ye11qrzQoc13
pTaWsmsAG7oZZHn6JGYIdEAtl6WfAwj2NNlYM0+mgVFs50qDTaXWoxcN7QTWQQsr+xGZd76boCOm
QA6nCtTTDAkY2wGc37B2VO7a46iAFe3QoLyAFtYF5k8rAtqewrYC3VFpC63dgtrm7HRxiRcedSj6
TUep9gxppBRNnxmlByknZFdhujYtcu3POis1XJhSxaROGgaPeo+u1X4k7amD3uMmQgw7NBGtdoHU
2kd1yGIFVsM08UzShrsWHZP3tRXMe3VAKdWZx1j2i6CNt9o4AxpR2j26b3R9CL0yM/t9X6cSkKbx
iPZKKJD9VuM+hJhbHyOx6BXIZRvhGBxVScoeiFkMv8DxEvuTPYPDZSjanYUGll/QUwNcb0ys+Sql
SQAIhq7eVY0suXGOF3BHxWg3etWjnXyWwvpHmNux4ph5Gb4pSYIqVhmX1nAbUJof6iADq4pF2uxO
Gxr7oVWq8DZX6fQ2TM1kbkiq2tt5UAK6m02pOUZyZuLo0+PQz9vUuAP8iXTeYEmZfGxJVt7rUkuv
FMlIfhc60iZnmG0UADU0OPhWSEEcZqRWPzy0A0UDKxDmB2M2Jw+9NwmosGRz8i9HS14TOPiQwLGO
3it7IVQ8PwAG28x1qwG3JciPiCfNBQT7QApr2h40tHycd0969UvLarQeIm5Ck+TwPoWFR4sT+hne
BR+zZMBs5F5/DJOlNISUTZgup1GGno/+Mae5l5g/xlH15i78XVQfVagfowCJWAsF9UZ0teVestYf
wCQwmSxlFh2Xp3vIGCS087oKHZmN4ta5Bhp0eadprW9kEWjzgFFU7RfBBCw5y/cJWN4pFk0lQBHP
VwPSawma5HB0GfV7Gmle1EQblTY/uuylgL6YU/eF3xpF6GVl5NjlKDieOdkA1PGWUr++3IjYx3yw
lUIQxqxgvq1u9KB7x1Y59PRAUasWjJTTwnFmavmUVSYPqOpstl0NFoCy8mLbJ0nl42XTqYk79c9G
vB2jQ6cIsmBOHrcQk+JeiS5xqNIw05uSDI1ZDY5AihNQn4dnILV380xAX0RNt6zTe2n6eXmgnFwO
XQ5gWAbgG3daFpcYhZI0Zx1MxlCkHLTKCZXIlaR9AE54kRAmJ7sCBhsddKCPhiwAK0DX06jRQNyP
JwL1A7xJjinSLuT5x9rAMr+rRUMYVKrCgoGurWIwlWj5NR2C1yxJJ9yTssq7PHecu5EMNCLQ3njx
QLWOWS5NT3B46zOWq3+oh+coeQkNwdsgd8q+TLA0SdEETXppgIlRHcG723iNiOtPMAg25aUBNAAM
BRa6+t3qd5359BfVaeBEUfsCBB+RHI1R58uizhB8TlMZWXUc5Y7V4ZSvGkeS5VeqlMc+au/mKHJK
tBIKLq+8/aTqaHSB+ooOwlJmgVI1m0hJlMbtG9kJ8neS+8jWpGj2m+xxJIKXBl5/KBzBRi/P8uRm
sNtXysdJUlqU54wf1GsVJ7upX+Rr5E/74rNqnUlgj+ftgP/bKhqhLHQmM9NKu6pr1OVoTOXHqgBQ
/10yr5AXXXZynhUd9HToI0N8wG3/fPG6CFc9osI/EnrT1JCwHaG7iRTi30PvVPQIf9lh9q5e2u0Q
pwSjQVslKcxdM2fHAilqRomgVMvbVABho5cXalx4xmPcYpTqQU8iuAXSjWNmzccJQjaXZ423qwwU
JXQoQvy5Sp7P2tQTDakCXEHqzNDpDWp61RgHLlVQdL9sitfGKgMDg30FNBq4gZiZw0WjkvTcRlbi
j6+48hi5f9VuK19z56sSzCnGQ7AxffMJlXdnKpz6QAXPD9zBrj6Amc/BrtMsM5cPyNBbMh4o/ZWK
Wmt4L+yrUYJb+3xG7aFSx3SGEWkH3bDKP+V++w66lm22MfbFR/DY3A4vIAwVQDJ4ZWfYBYGcips6
KviM/+um1tVUQnWrqZ0f8w4d1fGPSHbD/UNFHGWXp64QdLL8SzbLWptkFlRFG/mQBhgqcfu9vAs7
z7jtW8f2ZVd6M3bafXJQrqVbshPVbrnZNhpk8afZYB9lS1GKXk4R2MsbV9uOR+UJj0eJF2+DHRAF
W7QKVSD6qLfD1fNlD+bux5XV5ffVsT3JWVfZycLxOt6mRHcCRQCvXxzw+4R+DWtx4JWB2epxKw5h
oD5SMEZcJb/pc7yxS0f+vDwS7hGwnsAlmq4sUWo0aaxhAnPwo123r/QY+xIglRt9ax/abfpy2R5/
530NjHHOMArjvp1gLgRMD2zxjlaB53J4vGyFRz2GPfBlhnFI3I9LU+5hpvXya90hbuW/9tAX2wcP
ZPOz2cWCYfH6nc4MMhFFM8a478F66aofgPLmp5m4yuB0r80jmDBU0fB4uT6eFnGv0P5wzjF3TIj7
yom5cAwDu9++NlvlDUCWk3WjQ1JMMJO809SUDQxuSfBxiTn3jyZpKnvOQ9AQ7sN79aH3gHFsj8mr
tY/uNc3vrqxN+zPZitgquRt7bZfxy5gaahqiGOrKH6kfPVMvHh08Koz3QGbrrnKt/Ugkh4BATtQL
zPUdE51Cmo2XN4gVMS5qxHEVFejvdLuEVGDRTfFMrbfT5ElRIu2jYsDw5woloFLVc8RVS0se5oo0
T8Vgyl6Qy+OuUGd6KuuSiGS9NE5cWH8b49ftbNUU7cWIC7R3lXDcF5DmFaw417kA8lyuPeaCZTxf
8Yok4FGyTOQ1s4bXP/VBrt4GJdqlee+WFLiC/FdZQolQjwSvFfzB/WOYpYaEu1tNPGHig0TeDGa0
oXK2FQyO685fg2NbsCMDb34TGpfc4VAe5c8Gzy84JskTqJnCX0fpNP/MfhNHFZVFefEcT+f/mVN7
eadZRdl2LiK5NHSwMVLy3JbKLgya7WwC/WZqIAKrQteqjNum1N4uj5cXbtd2mUCRqTUwPwRTmoN8
NXuvpINZPl02wZ1RSMUinYMePAg/zodGq2m0zAAzmgNLgPdL/cYAkpy8XrbC9Y2VFcbxu1jSQPG6
rFv8aZX7TgSG52ZNKOeB5Q5YVtSkGK8HhfZA4hBZkwoGw8hF86x5TW4rz/ioNva+242imhR3RLhi
Iq9fus3+vJytXGI2KNLwAidGrzxLwzElgn3MXXoQx6KtDAQUkM07X5caXQTmqGBAXQ0VOWmEFtVd
PxPBhZVvxTQJiFAWpRVm2oYhQiQcMIqpuS8Gv5pu61Rwa+SaADwD9xK8XBDWwULZavt2wGFXQVgI
d3HocxMnGZq/8eOVGcbDQL2M/7uc4FWy17XUyYOdZjyTXHD14G6XlRlmwuyM4Gl+OU+naZeXx9Tc
d5KXii4By8ey+eMCafm/OdOYu8dgx3TOQlhRTEgzLroEmenZ4BsbfQhbXN6a/AMT10aI79o4N9n2
WinTe22oIjAj/7Q6v+r98WBBLXabHWLP8vvEsXoPEp6qILbxt+zK7jLVqx0k0zqRjXqxe4ACwI10
j/vcqejc9gRaJ7d963aXB8pduoV8CX1UoB9jaX410hmj2sStm8jHeNZdPUn3Sf2ZSqWghsxNyqGs
8h9L7PLpKO9YOIexfJPblRvLuNLLF3mCQDw0LQo8Nuzb5C4vnSYUYVz4edfKNAMCUGt5MEmHQdog
5XLsl+hBvs9PKWSadqOLumIqudGJXIF7wRT4EddnV5aZM7JHbSKE9mDrphGAhfc5NNa657G7zpPj
WIn6rHhIZhDIodEX+hhgiWaJ+UgSoaO4wjgb02tO5BCgSHaY/enW3JY7FBtPaunkN0IgOq8eAaUC
kGBB1AuP5sz2VwtapfoMn229/gWx3wkewv1bdLJ38+1lb+Xx4mKE/5hinSgZLDsMZoywfO18Y1td
6+/pr+I03UCaYtpoG/023ZAf4RvkaAVHD39nrkyzTjQNatEto+w92bGdfJtdmdd09/YUuMWV0HH4
Prsyx3iO3M9tVv+Z1A1kKHa3vRufesd01fvMCV3zmJ3ydxGEeUlrvkXYlU3meM0ITnWK3kr0297U
0lVKbuvBkQwggfzL68g9/paXTLSgQmOF5fDD/TjJkwDLGNto1IYaxWC/99H+shFuMrIywoTS1Kjb
zk4QcCQ9cOTxHlXKywZ407XgfUDtQZamOcYjoGqa59ai6DSjWtOCEHwOs1Mx2m5YNltq1oIqBC9U
r80xHhG2Kpr0SpiDHraTaeGmq09SuclFjdHcR761IcYNlHpMoEqMiRs36j4pnGqnO6M3Xg0gGr8C
rE7/0V1Ju8Ghd6Nof4umdFnT1fFXgugVL+owrW31D2AECmf2Ut/2tZu6dO07bZNtQ5C8Bz4kef67
xVxcdmWZQFha7XLMrm39zKNDZj5OGWAPu05EN8vz/fXsMm5pd4M+tC0M6QAmVtQpoq0yJILRcI8C
SB+ga25Bdnzv/24g2dYuOWxF/RAK9FZ2FWYvtbbPAqdLrkh0L0E9CuKX2jFRHlPqBpHguY+3lOsv
YHJPEgyROSyvmG1+k00PQBA4QLGg6OrYiYhEkjenQPIgnCyFn28aPiZJ89kakRrG040ifVb5RhWV
TUUmGM+U6qZXpMXEVMh3NMEDmBFAuqJ0L7shF1ywHgrjh2kPJj/wEOIwBZVZ9rOT/Frxw+K3qp+A
Pfaiyc3tm7EXpIGcPAVuAvJgkI79OWDPvX8ehwx5N6zKdeXI8nsPGWhI/Wrywwi+/7gTHKacUHZm
jgllfRGDfl3G9UcN69uKUk9rkw34aT1c7gQTyjkFzkwxwWzGbdEajOWm1ed+3aaHsPkrqcTV5DGu
UfeSqU4tTPT5zSy/TPKDNT/Qv7gyYiAQrQV5JnqZ2XaRaoDYebEkBOPwABCOHu9pK1gW3ovv2gbb
ICJLLVSUSpzLk5V56JH27DB30FX61poFaH4qf2Frm+NxV8XTncDx+Qv1z/hYdq1JUUZbH2CbaK9J
6Q/pISt3Rfw8V34TPYX6rlUfpmo/lJ5G7lRDEDA50eps5IxHpmqkaRAca9081NyIfNYgtU4jqMYX
5Lkoe//yYEXWWKcE42mWLreuzr6V1V9an7gWBXV9fgUs52VTvHsX3jyRumlo79fQany+tcGcrfRW
gJHpE9LlSjoSlHaHNrytkghl3uCtoICatvI9ql03lgaR6/T18idwQufZFzAnQZFbki2nGG0yAplk
WYMMgFstu6ZcidiAuBO7GixzFTFUkneEYrBdrF9FUrgpNf2g2tCrUTIQBH3+zcAAPsEJCypq9jmK
hHOUURkD06u9NoJrEKDF7WUT/AF9mWBiSxb3VSCNMCEDETqaTpnOeG89pv02SZ8vm+K9eWCdvmwx
R4+sRKATkJF8TQcUzoKTvGlO1icqMbcUkg4HbZfdiU5VrtYKbhVwTJBOAmDI5NC2PKZyH8Nm+9j5
iVc47Q4AWCl0YhdlXl/d5t7o55vSiQ7GNX44wnev1Fuh8giH4mChzv/6ECYAVCncEtoCWMubzH1O
r8D1khuu0nrWEe1T7rT7mXpl5UiP9EndR4LUnnv8rowz8YAA6xvXOlZ5ynb14BL1qg0ghevH9L40
KkGo4+WGZ0NlfKoY69QeimXON6UHaoPtazO6/S7x7Hv5voXiizltA8ExzHcuC3w9ClD99jdBB8xu
NShk0d01DKdBo1FhLEjo2QFD4inTG0dHP54CKVUjDqF4pziFknqd/oGeOsG9kLulVl/CrHQUyWMz
L3rDHbrHhpNmU7BaoUe69oZIdKAu8Ya5UUNM+2vUzMLGVplCRR6j1g70eEJVpr9Nbtud8YiLVOpA
r86NN92n5N0l6Nq9vJ1Fw2RWmSiD3RrRou1nArVgoAOlTb267pyk/xWBwvyyNX7qsBopEzzKBKLu
eglzk/QyRjpEQfa1ucsDsFtpj7ZxC0INJ64EY+TmkSDXhmznUm5g2x2lWTG6oobRoEudCc/1kH27
A6+EXFDB+JbP/76QX5aWL1ldD3W9AtvUIhsdovAUg7yiR6XWFIQBvhFwrPyv9Dqb4sVW06Y6gVzi
0CIVBpVj0libiDTe5bX6bgZ0IOieBPgKDVGqymyAoAySMMgA4DUt8CmH0mz5dTyAdLPXBYUBzm0G
ptBggB4lcJzghnE+bbk8SLGp1iiktcYpDj/trDsopNuSKPWT9LepJ64EnkVT6fYF6QUbffHw8zX7
Q3sC3iIDLd3fhF0sOVHVoYLxcko2caLfp/38r+s45yaY1EZJxoQUM4C7nZFuTEC/SZZ5RVQK/Jyz
u87tMHmNSrFKfwDCSXZUo6cBSM3RuGsUL63AQp24GXmVQpHmz/fdtRhdam0GGEZstneOVjbwbE0L
JGUH/FoebGjSbc1CcSRL9FggMsW4ZKcb0xRqMBVZhj+OE06FBcdu3wCFLnhj+n7WLqNCyxzYUwlA
qcvuWO1ktGDZfahjySQoRCXPLd1A3c4JzKc6f9ctEfiVP7Ava0zcqMO00ZBVoP4vnwyrdspkb0dQ
ctIFoeN7tD8f1fL7alR4USBmNmFUU5gDFQ9NuvK3TZrDGL30kiw4zEWDYry+iIpKyQoMSmr9OLNP
qfneBsNNI3L776fn+aAYr1do3KZKDBW8foptrwqDFPjh9q41h9dQGa67aQC+fNLmq8xIADm4HCW5
xjUCaKG+ZKcsrrzHcxORcxjX486TSm8cP6QGPOKxUzQPWfk7FD0McvIyDPfLIhssZ11GvagbAFL5
qfnGQfE18Ibel/60ofcVMmBE6C25El2ZOJWGc7NMohCipqJb5WL2GfjlyJN2AeiKhmftV76luylD
049b/8bxrQt2IvccQmhZyApk1I3Y3N8AsygK7UsL5smWWyeovMmsBYcd5/6L4a2sMKEFWPBYlRtY
SaAf0dzoIV7QTBdofo/UXhkWfjhtq8R2EEXt/vGyD3E3yso2c/xRsBfH6BwAMrDVrqYMRggkfKR4
W8fG7rIpbgBYmWJWMQdAOylDmKLSsJXyeatMAOjmllsYGVQL9KfL5kRrx0TRsQzKLqMwJ9tvpXxX
TKkjbBwQzR4TO/UM6hXRtMwetO/i8i5vd6F5sGbBRucOBUTMUH9DD+S3BxLQ5rZQ2QHmfaJXmeTV
5UckaqDmn99L94OyJHffGCsqPBTnloJURG9fwAx/GIYS1435bZaak24rfj+Xr1TGO3zxcHmduKfd
yjATqmNA/WixnHaxumnsyi1mBBLw5w9IzA08syWGLuCE4jriyiITtNEoCLybtZyvpETdSDE3ifU2
Bv2dXEEOXiMCXMHi19+SvC9z33pzKImgj4izKGklt+zCn/00dwIPEdlgAhWt0ZOdoyXM1bBqSGcD
h0xEBDnhevtqIEycwiVR17ql7azrSi/uiQ4RVMufTRk5QyE6wTnVbERFgARMayFABobvPF+omkqe
lAnThk6IYoa22G0SvAXNUQsfW1VzgulF0fddcltG+yZ6u+yT/FvByjizscGnVNC4g3EtQ7/qlaac
QuNFT3bT6GTZQ1QdZR34GsFpwz3Pl/4IDVUOpEPMiOeqNJsihlEqQTUjkrfo2PcGRfFLXXOaxnBK
M4H+gBA3sDjHNwdd2WUGOzaRNRpLsjTHx3mKcesH43NgTf5YPJuQkpGnZxp1bmE96yDd+JuZXhln
0sKuyVRzXlL4Nu0dSTsV9NrUP6YEDQXmoTO3VeCF9S4w7y7b5fryyiwTdaRwDu2oh1lJ8ZvEuqvQ
Ua8H1UY2ny8b4sbulSEm2IA+AgIci0p5ZEb7CTcgS6IbLbUFAUAwnj/hfZVdJ62ejKW+mBntwKmG
8SVSZ7T6olbWiUAY/N3xNaY/v6+MRakWlmkFY4nyWy79EVQL4T5Ag3sl2aBl2JBuMzZOjz1yeS75
ieDSZLNoBRBIe57HhCIHVskMkfG2gH2EfeCmY+hpibS11NxR62KnZGjD7+u9RhJfw0RLs/mQgf49
s58n9VeZd3vBF/H3ztcXMTGxrHNwb9c9LgB41gEVa3/TZy6tooM+gdhP3UqN5hitb4eCZOpPoev7
pv0yzCRuDfgMdLpIrs/VWx2q29YATH80boxJc4vc9Eu8UMvJXZtPh94aQT5F9nqUg8rxAZwcIPwP
HivjfbDelq5w0ilwk+jQm2niAHS+bQv5V5PVfhiCMqKQidM3NHGgggupLvP+8hRyT+PVmjJpIfoj
UzADYiBZj+6lfZh8VIrsaASyPpNgtfgB9mvOmABbB2VvB8uFqVKuWuWhCcYtKe/k9kbDnUIyHcV8
vDw2/ub/MshE1rAmmaEN8I5SCxxs+l1DwJ0xjv5lM//PhvyywwZRqhVqj4r4gmSwTL+y3LDInZC4
Q71PUzfvOq+fHZQPtgLDi5ede6EOsgXoLgPyCt1WttO+tJusVQgS4DI+NgFawLSDAY/H9aVL3lO8
xUDIs6fHMfdqtPMGIkkwzoUU9pc+GXCecRhmJQPEwepyMwwrPCE3eJTZpORKA6NWUC3qm5NrFrfo
xa8z6s4Ninqql0U3ZKKbyxPx3YnPv4M5ThSpBblRhe+I2rnc4EVggGBWRDyN1jcBGHYcqkBe6rLN
784FmzooFoADh9YNW9sbZgWtOguTcGdfZ9ourB5TEWfn8tnflncBh+ro80NzNONX/dzIFkhy8DaE
UsjUh1tg5/3OAh2PHCmeHRybCOjwfz8scFuj8R/E02AOZjaptIjODRqGNU7XBvg68mkDkqHLNr6n
yzhBVjaYfTkadqiES9stIHGWBLdJsv9yFMzMxVOVBeOyOHnk9nhYnq6r7PXyIJaPZBdnPQjG5zq8
DNiSBBMmvZHA5ZMFvhEe20aAkhKZYRKYYcHjLNvMHauTOn4Ww0uQ31mq4B2evyKQW8UrCxQ72UaQ
fDKGcMqwIp0yOG24SVvBkvOH8Y8BVq8giCdrIgsndjk91PU2N5+j4EHpRRJs348YeJZioMkafTlg
dGOO5dCMISWwzFbQh2rhqJaGwDuXgf5pJB19CXUp/Zy1sn2cgwQ1qCZLA8EtglOwxieA3J/grUAz
0edyniTNCTS5phlIqRpc9NU22Ic/9NBpdDff+9mz7lLXuL6aP9UH0xteLQcv2eh3BQ3cZe/klFOX
z9AsaDYs5wNLH69WoH8LF6SOlnnKYfTiH8Zbt4EWtpMf08Khvv0o/fvunnObyvnQLanXosoGuALH
kdE/KiJBCF7IXY+JWd26lRKwZOH/R+qxLneG/WQn3uV5E5lYNsoqt86hhy1pFkwY1rWk70MLcrz/
XmRumSb0DSlAaeHBh9nSvRWDoS2BjUU8L6Q/cb0cC9BTWZvLY+HtOZC4oE0Jol7LpjgfC0m7EV6+
1LF7I9tac9o/ZIEFSc3O6pT3MY2KQuB1vHMYT7XQSyJgtMUN4dwibvSp2tYAutkZyL6736GBpqUC
Xm/2jq6NL5fHxwtamvK/7Pa6Acz/uTUUcapBXUQDtLHY5paBW4+oqssdkIIjGKyG2ExsW6gJXlc1
N3ACy8roUcMHI6BTQ5xA/dDah8uj+bPs7IFioBEP9LxgQ/m+XE2ZZFnTLk3H9q59VU6qNxbO+Dpc
pwDfOsqHtR8287XhPNGTcTPdTjdvIPrY2TvTARs0aCUufw9vdtefw2zmapjJHJX4nGURxwANONPz
ZQscSgxwbq5GzOznuMhVJWhhQt3o18Gp2JLb1jN35nV+6N4krz+UJ8PJtuD12+VH6rfB7vIH8DbI
2j7jri2UHlHDgf2FJy/LjlZ8HRSSV+Ci9e8NgYITzoptASpOxlNpog2kWDqYlTByAXzIidMA3pFr
+8t2uNFLhwHNXkACrEr1aFb51MwmXpGjH1YPXsMgcyZD8HbD2xMolv9jhHEMIzKlql2MaAgq8e08
PGT9M24i0F8UydfxfHBtinGQIgzkbNZgygqOhp35tMsFK7PMPLvp1hYYFwggj1NKPSwM2mse78b4
BrmiXD41IPBIXotBAAfgZfQIyEubG9IsxWYG1I5NXSQ6OEOy4pGqqSMpqlNHn1H5oZk/YipwB+70
rayxgwvsbMCbEOrz0w6N0FIpeMnnTp6FnBFMczCjL56yOixTkBUMYY9wr/cvbXhUyXVa4r3FfjOB
0J3cavj4C/depVaL+6/s0Z5MubWkVkmv+RUevhEyfdAoCs5N7i5amVnCxspMbeZ2PpQwk+l7cHM6
CNfg+hcclby1WR/OzC6aKzWUwhwYOzq89OWB2E+X54oX29b/n/G0OZXLvF96dORmV/a/BzV27Gnb
56LSBy8aoL0JxxbeARZuuvPJmmSoDYO7Gyw4oycPkaMru57sraHBhUgQrnnrsjbFuLMUURDvVViX
UsXz5px6avRSWbF3eeJEVpbfV6sv9UYLxmJYscghl3vXTl8M9Mf8jRGwrYHZCozdCrNz5k6xjdZe
hqJ8BpVraorbQqH3shGuC6B77j9GmBtqHQJZBe4ZNL20mTOrsWcoAJakshN1j39hyVzUMZYSqWEz
w1FKvHYnMjJNEzhJLbhJxl1AfLQ/XzbDqZIu3GNo38H9Dtrtf4pWq7UZ0ylWYtQr3N7U3Eo3nxPN
dDR1roFfbJwZr0xTrm9RutwYjfR62Thvw65tM95nTa1aDAGqwAqd3U6vb2dbFtzCefEU/FXoydLw
xm6y2WYYzRGFvywYnRAh53+Yu5LuOJE1+1fq1B6/AIKpT1cvgBzIVEqpwbKsDUeyrCAYIgjm4Nf3
ReUqy/lkq+utemNblpRAEPGN97u3F0NMW2bFoFMGDE46XtI1aRFbfvNJ0LF/p1H61sZHtogNYyOm
Rm7y48YfPCv1Zg5v4eWIHJiMxto/S/3unQT5rV25sLlRDGOBMvyUPKEvDZCWTgip3XRllZhVHWTc
QWwvUOtfv7A3n+f7hXzy4/MoLcesXmJ3m7TmGJpN2l1jdmokKHJUOBG/vtrbe/PV5U6yLZTo5aKq
hOcCaU/BSVjmoP6a4OTBhRrmXGBgK4u96aKv5/fipLfCChQiF/UJE6VC7+TV2cJMzQno0ChFHZYG
V3UNwtdenWWFFVPzqQMb4K+f9i2r/zrRO7mgF/QT7cRi9Z0RTDJdxiLmcLG1lHXMB3RP1Tun7w2U
zpIrgO7fWxht4XJ/fJt5CfxhOw6Y/rEBZcRJL7QA1SbdcRfkchXCtb7LQ4uTlSq/AhMSE9m/h3d8
8x2Dbh73gCoZ6iondq5MzVnRFzKEot+lmLCqXD/Mm37dWzqcwDY86GOeVbGZPf16vd/ay68vfGLK
0YxXKPGgmjNBSr3nW2GosJveCRffOpngQnRMyGBiRObf2AFqMAS6LkIGw9vM6YbkG999dOb33uSy
N05DbqAKIMwLtRsXw/o/vsmiHyntF54Hkx1dTKtITSJelNvBbBOg7rfc0ddu/bkwoTnCICWpzJ0l
3huoePNZAWrHTIdPgF9dTPErT2IYlrVQ6i5IamhWu6tcsrBqVuAs/PWLe+tkghP7r+uc1j0nQVpo
tAiErCK/snm+UmZ9P6ckHiwGLtUnzd+D673lRACzh1AVZjWByj15MjpX5WBONSDv3M5jOMdq20jk
gfmUHm1bHqYRGgGWNNIIRIryH6NMgRnHsBOqnwRp1akh0lPV5o2WyOidx3w8DtXXeYymdg3S6X++
rr4NBlcM9C5Ay5On5OZksMJC6u76n+o2yfPPLf9S1J978iW9+vWl3mjv4aEotSBrCh5S/P3jXslH
0WuYOawoSsr9sNboaY1rM7swHUj9rH0M99fWJ+u91PTNEu7r655EHFNR2AYZ2mXgcf00RZfGtm3W
/v2Vces3K96umtt3rMxbVt13PAzfLEqcaOj9+KDuXKIbY/UIfcs58p0zClIw84HkH7PpnX3y1vF7
faUTe1Y6o/T5ciXEeWFghTV5GIuIpu8EVG+gmPDqXj3RyTZhk2dP/nId0QEpa26HsAzFzr7sUJGP
1VGlkXPz693yzpO9uJBXhiUd829ryFER6dKLRn6SkAgIqvd25ZsvCymX6ThQkLdOC/xz68mBymlh
QnAjyPjdrGVE7dC/MO/Z9RzlG3WskVyG8+dfP+BbrgjVyb+va/24SboSEg3SH7Er20cGqQV2YMH6
15ewls84dRGvr3Fy4gZS2rIwcI1hDYUm61bt0nhK/KSN02t5Y44xiJUiSJbE7KGM9gDNR/9JWvv6
Dk7OXpl7hm2UWN3Zso7FTNYQc4lcADpm/zioJnl54H99mf6LfZXHPx+t/Z//xtdfZK0bzgA5+vHL
/7mov4rfjuXDl6/tfy+/+PcPnvzc5qs8f6j+/Yd++B18+LeLxw/dww9frETHO33Zf2301de2L7uX
z8dtLj/5f/3mb19fPuVG11//+P2L7EW3fBrjUvz+7VvJ0x+/A7O92JB/vb7Ct28vj/DH7xdt18jh
twQU/X39279+W3WykV3/W9KWDwLG68+rvPqorw9th8+l/gcfpt9coLIgpXJwCMevf37H/eD/CccH
6b5NbRgWIYHw+uN36nwAQgNDRkghUXuDTsXvv7WIAZdv0Q/Id6iHWZYAUpVLffavW/7h3X1/l7+h
0niUXHTtH7+7L0fv+/bFx8DzQfgAMRTYq/+9wVPrSjTSKN2PjWM+iaE0QpcA2tugGXOQM9C8FoQ7
MiXSpICez2xW0MLLKih7SDvk5nDoM02fwPKPWI/PQQlNNOtyTC112balOq+0PyXe1HRXaW6JDbVL
54LkFcZSBxaE8P9n7VBgRrMED/3ca7ZiQaD3/Zx+KYl96dU5dCeEuqsyTAxbXkchscKetImpyslI
oWHg19eVZglgeZ/Nwb6sa8q3lovZjVEMFaDxsx86lX3Jyvyxl+V9WiG70D4HNnL0bxpkQOCHMETo
lJ0KU4gRhZLMEBvV+X1QzLdQPvloZdW9ZMEUerWfQE77ITO9hPblc59KpEqEnvOZrS3DbhJbdg2E
y9tPuoFWhdXU5l2likdu+jetptvaCDBmZ+HiU+uep9TYkd4zVrao7TAX2T7rWxkbEMkAIKUhsZn7
TsTNWWwIANfrPsPd5aY3AbpFblNIJIVlld70bumGpsHdUNhYLCXK59SqCYSTCKjxGr3RQ4uOkDa7
lcfwB2Tdn6DaosKS4LmJ4vVFajE3Sr3RjxtHHNt5IqGGcAsG+GX2xBC8QXZO9Fs6tOn9WDvpHctB
/QnVy/5YDmV2HIAvixl6ETXKeKGcyjEO+npht2Z0F3RzkwSK8qhVRb0Ci60TQT4S5I0zqR9d8OTe
9TV2AIfyTkTnsl6ruWljl/Ano6SXgWfswHeG1c94hbJC9iyM7Jnb7JnXoxUNtjiToLeMQV9Ur5lH
MZbZ9GlCQJu/5YMxrbBNoN4bMLJlY33lFQKSUDV0v/Tc2GHfYFSCz1Tt9ITHx1kAT8IwHLqSa2iq
CRpLa1j0K/Tt4Gd0M0jDB1YRoMG80wU49EixFi23P5XaakOWYYO90IaS8TY1SgCK2iGLIWFz2VKo
EbHUsTeMuOdGOzjnvKbqizCECkGElIesppdZL+oV8czLQuZPYz7d5gr3XdRyPtSjMX2sQCYUdh12
Eet1E4HC9sZ1B2uFMgXfei4+pQb0WTT2ZcEVUJXTiLdI7a5d9EARS0DLKFX5ozHX16LH25c51qCo
2yB6WXNRt2BtMJ1LwwR9g/KRouYq249FfSTjcEBf9szkpoznWdRggMVJ8qTnRIXAZm877E5ncjbU
khnaqNi6jon9aBgjOwsqPwkEweaW4qhsj18CeHBu4W2Gja7vjMkqQ5Qyp9CWzlZ28poIvL5plveQ
sr5lnkZjiFi3aYd9ohHghkbldzHvxBlEeuiasx6yZFxg29EcyOe2wIlAgeGmJYW3ggJcelOjmRHn
Cjq44NtZlQZCUopnb0h/YH55Nte4X08HN61VH+WA/QQI27mCTEpIRlw9y6o6aiGltjVZN8ae1Q2R
dPJno+4Pqly0yyxWRWqyhignqQG5W4NHlavS+xf7J9vKDakovZVm3I0agl1UpvOt4WoAKjsQkjl4
SZGrsjoyTbxjhbG+CPIqTuSW/LG16CUxnCkECEpeiErQyJ+9KSbcgc31bWNFDLLoAJY1WGTxRmRj
TthRQ2HV6KphSQDLxPaUHVTVOhA/VgGMh6caDGk0d0bVktBbZGl0ABzcpMW119QqtCfaXhXLi6wc
dw3lI2tl8ApAOW++LVzsHtH6N+kAL0BwM6Enmrs+g6eo0wfqZs8VkpAE5P057ObQQa8Kny1sTMGT
2UmG3rtJi5mtGsiPxcVcPOqhJHErK6iRMDmEY6kwlTyCWb0b7Y3I9G3K82er5SDLTIm5C4bxoEwD
ZT+GI1sKh0OYtTxTujhTFX4fbu88aMeDnabTam7glsABfS9oc9f0lbXr/MwMiTHf1q3Lo3rARrQc
X0f22KssEigaN2sRGLlaI7QSOmrzuTlA6Bx7DbMSUBa1eDQN/rld25fDiHNHWH0dVOJeGfnHXKU9
bAH2QqECFnsvowGpglDuCFPkzAWNixL0D4yV23IW3bVd1JCd6qClhjR/RSy4g6lv70oF1pjRzJ9q
s7RD1XdWNPaGjiCtYu/A6Mm3zKLTCnMR5g3ad040jLYTdTO9HO0i2DioXSYo267YINAxbGu829S9
kSWpUP2pscYG9kvbZc/zIK5nKo+TU9xPuC1UdPHDucMfF0HAiFniLFf61ujc80EqtcmtwdtyvxxC
m+KFdqy5q+YyiHiOlYAy5Vcg5oq4ZF4igvIe++BOTNjU4Pa9wQzul9TIngAfnFaWBe4PyUckbnpO
r9JJHMtC37KyvktbDSrrKW8OtlCAY7Q2nLJrfIWnASG05M8GgUqhqoQNJ1jdm0a607VbRmPGngy2
LL10YYFqKMFxYRnhOLV3UO/NQ85wjyaWedBpkBievp1QKN9BgAx0J1OVXxoFgys12d4lmXEzaogo
NrTBLTjFUzmxZz2xddexp6KHlall1m+NupRbDdhWBNqdNvRH+LqRZ0EoqD9tKJmtFar/Bs4nXiwc
FqRI2EjjSo5YJCN/DjhOW2Pg3ZkQPoy4izNj9vxxsI1dBYmgKKiMm96BKe/7wA9nZ1kQF8a5z7H3
zZoXEasAcR9hDYT2/ZC4oL0am2UFM9Srh4652N9EyiaiTqoPzWDSWzPDarAORtcZ60zHVPJHx4bn
7YzyWAubxiiaRA3UH8FwFoAs1phuC96r0Clw/VpYMEdFepOBvqjjThsGM4QNMRAEphMFLHtTzvU5
68w2bMosuygDMe0WSxn17XTLhZ8+NAPKkXPZ3i3xXcsrDHUVo9jks1msCGIrcAghqKktmByLq2Dt
cUli2cLOpiQVoYFAcCnJn7WV+YCBPSfOB3lfSbB7IW7edGOHOTTBnnjRYvvBXBUFrD8xPLbC6K0f
2qmQW0e7zQHCMPZaKxCTZTRoN4YNC5kP+MNC+R27FuK0OYXtNgYoYY6q7sLBIZckh9Yrs8Az6+HU
dFhMV4BcrB/r4zDi/jQB50rmAqsx8wHOoIWN5BmWm9j8salgdsoKjnfqHAMC3vhNv4M5YyZaQ6WX
XQ+G1UPdGxu1oBOI5Bf/4trsSdbFPRsDqCwuIXaGWjKI1HgdwWQVcSYCHqVTNcZZ6t/4mY1wGhSY
4TSbCWtqcB0Om/kxbawhzG1tPDICZ0brSoXQ/kWbP6VT8mIMOc38FUutXZU5z51YhJQl1RhKQxxU
p912nKx2E6R2seJDAbeL4cb10GEHg+da7xm0TRAQZM9sxPtXE9MIqL2buUW8PM2ZChWAjzG3Jhmr
Bp4ozycsY+HaO0y/dZt/nq0e+JdGtvK5+2Wu+tOf+v+YrIL/CnWGd5PVfS8e2ow3SFf/+id/K2H9
8+P+SljdD2C1gfwTkHgU5B1oDv2VsDofbLQubLDeoJZpUxQa/kpY6QfEsaBX8PB9CGC6yHL/Sljt
Dy4+BBhXNEIoNBusf5KwIi3+od6CCmoASnawwFM4CeCJT4kcFIRrLcPMm4/OkF8VHebAlAmtVNfJ
H5Gu1zjFHEljr+rHLu+CdSE8GcN1uwfXqusHjMbqVafEvIYHc841prswQ4coXNiTe4AOVxm6ar6l
NuKdphDoloB4dWtkDSKfCsPVw2Tz7Wwj6HJIijFocA+dmXrim1LA6c6WRCrU0ksgm1yInhYPtid0
UrUcV5nxadUAN1+5dRbLjqrYM/JyW4HxcT23aAONDfxygXwKEoFFHdU17AKECfaIif0YjMVrTy/Z
KUOg0SLKCWbOz/3CaeDny0dT25e+qM54kz9B9vWRe4hwl/8IUnILrCtG5tpq7cv5c7swFLWFuu6D
8swgPmLHfOYbd0K8OxjyPvORiA+yG+Bs6noNwUxjNUO0NvZqBCGpXzxbfrqjYkp3XmfMaIIUj5nu
g6jN5DXzhsNULwkeR07NB2TOKDAshj9/9BZPmjHNN36G+68bkt8ohDcJr3h24XdzB+kSOet96nR6
4+oB4TECk5fMllk5AqfJ8zdQNIXmLk3Ns6l2z/tCIcl1p2Ot7kmHq0HS9b4ckKLQcXGGI1Zh+S9M
jt+PurkWmu3TuatXlsAPO46owlHlcN6D8eUlvfFNMkTC7A6Zhm1rKoxqgUavDP3MvekF0lIXrrht
ynuFiGINnopph/knjnc/QWhId2YRy37qVkODYK1NoVMwcQI3g9djBYiVJpLBr4EOJGqK/HkpAxR6
uce+vA+CIgNLoVmGFZHHl/yD51m/LkVb39d5gOzIRKy6yMSe2aKS2xHTGOd62TqT3R6CAM4kkEN/
NqV9f+a5DOKLxoxoBgi+yroqEVo9miZRl3zu7+rR2WD6xI/nwN5KxR9r0Mcjh5PXmdtN5/Uk7tu0
uU5pXkV2Lq5b3G2u4E1JdTRbFKXnccrWbWOA/MaqHr2+eNJ5L2NKQbvAqW1gpq2Fcpcs6ZouNY4g
gxOrMmOXNYiWMQkXWhmeF4ziT5Z0EMOalwhPxMapZLGWHGFQUcDTtbrg55IgNZCWU4K6pXBue54j
KE29fgrTAn4z1+UR2sHbDp2W2GbiutE4ZzrInh1tXg4lNOzHvsS24+IZOtJGWGYgTKFWhU3oErGB
eIVepxWytjafihiQqkPOs/vZRSXFYIgUyhxLO9UeYCIZNe0tlOVknBqanbmz062H1HFXHZsPo4M9
Mzl4nwSAlnXppQxr0ZlnNQR+L7jVis3ctkjIC6hh1k7LVjJorChncJ4jwCQRKfABjq3GWPn5vJ5n
pJ8CHepugkHotQvRYAJlEiVZ9tTJ4IvNUb1IDf6c+mAZXgJe0+vjiiJ2YoNyjiAlekRf0U5cUdG4
bFFOChgWoPfLNrYYrqgC1DmWZAgr6a5oQA4AA9CtBItAPFCNQohjzSFps6eBj4epKp79CSDKMkfM
Y1HEbVQhnuIct9YGWRWNeSc2PbNQ9yvzDPWw5q7w2WNjkQefDGVs2Api6+4SEILoam2ibIV5N5Qe
CiqtyNeIYXxngKUVKG1I7hth7iP0q7WjdmjF9tsCFbML37dnIBZSddcj8wMPYy3OqkE0j7WEbPXA
kW+lQ3942TdOh8Qahw0q3D5MXNDMVmQUjd4SE5sM8QnfGpj4CCnnyJto/2dj51vN+oei69918NOC
+U+Dix+K5z/9qf+HIYgNCB0ig5+HINd189CV+lu40b4ukH/73W/xhul+oJBuxQwKICF/1rq/xRum
+SFAXd4FjooGFG2cv+MNfAdUK0s7nJi+bb70/7/FG+4HgHXQqofyLARo0bq3/0m8cQKjMCwTAoge
CDFPOv9NNtqDpr2X2M2udcSX1HLjykohYGduDAi20FrugvGiZ0H8apW+7ZYfSvI/xDffL3jSxakk
iu9Wi2MzEztWQ7CxeqJCf+a3XNePv77GSa/x+0VOmlWEAfZYEqaTor8aZ4qhwy4eHTdmDB5/esTE
Bc6OtW8wED7zJurgkGnqvvOEJ/iY71c/aceVbmVqTgsjIfm4kRXy39RAtWoOzbZCcHEkFIWamYco
9EXGBBh9tX3nuRdg0/dux/crL///qtNpBwYPBPTYEgNm0pebruGJM5ghY+g2kOGIWWVwGLpxYyhk
UO8BK366iU5gXQXaIsrxlUw0CjUX/Xl50X3KUGG6RR8uC3/9bD+iN/5+tNMJHQPjlV07yzQRgx3X
NECgOG50c4GeRdzLIMYI/nvv78cQ/PulTjrhXI8kAF/AlIyuv5k1auc+ikCpFTqMH0sH4WY6b2CG
kYvcYKAREXOz+vVDnuAbvl/639r9xpTN5tgltDQ3Azl2o7dxGrblqF46BZryLVaU7pXvxplrvrO0
S+f9jV1jLf3zV7vGDyZDEm/uksIiYT0GsU2mDQbHNuC0jumUbtLZCvlI/8xZf2iwvrYAP33IE5uD
uoL2Vef7SX1XX/OvGMsfpwj9nfRTc0ircH53X/7kOLzMBb56MAjm5b5d2CoJMMou7ZvKRIVHBy/b
B2wXMbMjZfRrcA5+JO8aOAyT/GQ9T6yPMyJiGtMG4jhr14v4LdSaDzI7ZNdcgRryKBJrN/ZeCJwV
9Ii+pO4Otd1zcRja7bTnafglzfdmtkJdYjgrzp0+am/zo2M8DGdGaISwlcw+qAd5Lq/KfmVDakFt
HOdgrJCYrBv892WeJ93Br81PpUKj8hOqgOEXP1QArU6x34KTe9fSKLBQVf/cXQ1XrX8wIZAqz3xg
PzYA7qz01kmMfaqTaT3FNLLTtd40OwjUkzWNdSK2jVin7Zfs0JxDwrLaddvmPLhy8YllLcLpproy
1v0FsBxeKPglTR/zT/YZ2/jDRm3ZXm5zEpmreZWrp/KSo1DYxMMjpTAY58Zu5PG0aTZi4+X7ftv+
h5YR2fkPe9wcq4CVhrYwPYBqVxfEqF9uvQ5sIO6QH70l8UztGPD80Me/Uf9+52ydzOV/P9EnJtkA
m6UqJmIl/XJ8iRUCgYsOpAWt1vssBTEdODva5p6b0NmGWRm6+lhxa6PRSevePeEv00ZvHfFTC+1O
MJ6Y7U18uieATJEqQJjtx2OQ79o5naE1EbK2/FSOZJ9Wyl5Jh+3mzIkMRPEOTTEKWZtk1QpQagxj
OFErzBBY86VrqkcDgfAQJIqrK/DzNCwoQkTGw24EPnKNIH2leBPDJ/YxOAgvDAMS2KOBAr2FjKEa
e7DUjRWq31DoavwoL9knT3NsNv0xZ2YCEG22RuXFjoZef+Yiu2inDEU6QDtLRo+T6Ry0cGI/L9Xa
rrzQV6BHRm3T86rzbBCxkVcx8u5rmbVbZrZguTWrLfEKtdY57ZHAOOdCWheBGKOufmT+Pdgv3rHm
P3Ekp9OQObWDkqo6TVK+zdVdELBH3yDxxPujV2MF51Xn1lfaP/izDhu8cdjhd5zYT2z6iyjTK9PX
Z4wMTgE4g5mqx8w2Y+HbMbcRAqRezJm3l9iKXWO/Z9N/9qgnjos2/sRdUqWJEhs8mpMi+ccmX7xm
KOVVNuiw5VeZ0jDvbAvi2Xee82exxwtBzqsHnVHBqiZmpIm7lFCKPhQ12o6lHWfo7gR5vQfV5OBc
Cnn1H77UE+9F7WpobafJdyKpg2BXts1Ho8swptYfgVhdFcZhaMqjY8JTu9Z+ZrvgT2TST/3mTyKg
F2ziqyfVhuiLtnZzsNcEe0UtdEaHfRsYiAT0vsbXSxj0zkMuduENe3E61SHJWPqAB1gJkMDHLCU7
37lZus49az/6rkBkxMO6m1HaKN8LfRZL/NYlTyz0NLeNABjITIa02xt8BjfKlR/ouALtcGeaew5r
mGrv4qUCgFsptPeekbb8n138xErTVrt2yRHyTcO+GINtCoSGD+eQy64KzYVAyoaoBC1hooqigxZ2
sa/K4AKU+6ZqzsU87edyTEqVfq5teWZbqBEWGzvgobIxJtIBrLP223Vh71S7lnKvZ5iiTdGsDbw9
cw0JjygDG4y2thopiYXIwDdgZQnYQ9steEX6NEXfvUfPNlscd5TNaH1d2fN+rB8pGlkIErPNMGya
IBH+FmiKydvOzRYyqGRaSZReQ/BXugjoDEAL0r0u7mzrfKz2Kb1z6FVv3QTTp5o+d/S2EtfmsCns
zeA9D93WA/67TYizJuamKrak2pjTctNttm6mjTlsjWGbsYQ5oFJCi3CNElmYV2GNIdHQqK2zwddI
RIZ8AiWHsQW380XR9De51ZzZMsdjzWgQF/ugVkmP8pyr1QoVlcjmw7roAwAZ42xQ55Mukjm3ryEO
tul1Qsh8Tv1PtvtxkKhpQb+yZPChOO5dTfd56ayzgG/A4PZkgoDL8/U1pDvQ/LH9Z0OYV7r1P9Lu
3JRAMpXuTWCLg7CrL5gE2Xt8ujLpuFSBEg3JmaxsYlZRACMKcGYakKxsv4yGD/1zoAtaMJHm4mEm
ARjMeHbJfRRoZw2bQz9WZb6ZlUCvGIthtJBiyH1yBgLtm1x5CUg+nfJrxhV4DGTYKhQgnznbYmah
DOJyAH9MY4+HrPdXudNsiHTmFWg7Qzm6W8WQ1AE1Mc0idgp/N9pWwox6VVnzUSsS+SgwDfWIzrze
OO5O8XLv1/6lmTVb0U0r1dtxoPiqXnTP4G4yTAa2Enxg4iIfhjg3KcITiJMHcgy9TQp+EyzNBXLK
m674ZBca1VAg/9DsR5tgaUtU45daoJ8nyDqY68SjfVLW7cEtyQp8dTyk3nSuuf8V00XXfX1QdIxQ
qmpCWUAxwUNXb9Bbi/DdyOhVMdEDKn/XI/Me/XkK56KLC2Jts7Jca8c568LC1UdVGIgbncuBjGcW
mCDE7CYjyMlBB7SxK3NrpBKqqSjfe/7WzY6VJitAEPd+p/Z5DwFvKJTXKc7vdJkxCsWKNExzgIZo
wR/QFl1j3iuc2z7EQAssa1h4XiT40XT5e37yZ4bmJBAzddCg/tf3idLJ3E5bX0HJfAHqZH7sLOnm
M0T2oi5FSOXOO/Ze9kx/Eg+cgvM9oP4wtG0PiW+jtczSA2jjnodqWMucnNu9g/2MSnHbhX193joy
lNU15HRjhoCPuNcK8yC+50ceU3FduhGpSUS6PvaA4R4qMJSm27xHBGlO4GGY49LPowLD9FTctOIz
IYh2nvhorYLUQbeIwkcWOJfGJpVVNCBEAw5ktYzrjMElG9CWvypA3hP4GMK8qcY5+rVPe0ln33Aw
5CStnzPMpw4DKxI7Q9db7NNyV1o3gnyGhwkdZJ3+1KO3b4QDm0C1dGwBTAoQsxLUkQnQu1NCBISc
8lC4UBfpeBxY9hkit/NKuavLrGDvON/gJ/njKeYfFcJspk7RJJWGbAmcsGd0MdAUG4CPOnpFgvNm
LiIP/fDCumzQnEf7C3qs3RmYG9bV6EUNx0RSfeTWYQCwDZvM2pdE7VSNZc6aqCzAV0oBWbizO2y3
RzQRI5AzbVqySIB78ZS70cI7ywqMc6VineGILxC/2QFwFBLhwli1Dg/RigRSk4IO76ZiKx7MUWW3
aPx/KavnJQVwXAwRddmqnYqoYF5ogm+4o5BOBvtYCjtVdw/GeG+yMRqts9pBW93Ql52tYwvgfKu5
LLqkzBIrv6AAzrlzgfIZdqExRabgZ/IT5mnW0vLXUBeNea4iNYJpMW/XYiE3s8Bim5YrBjmYoPss
OgICthtINoV0egSlaNjPzTvb6mWy/q1tdVI9MTzB7KLFoFR+5ufmRoqZbErLPepObsAkjw5k4nTX
fX7LRsgyTp9VdulAwX4Bx2i3X829H5Vde0N7tobgX472QsGBS35Jsnajp68dBSFHALZYA5xQWqz6
Yuk59ej7pBAUai6CAk0iDtghCEEq10oqSGdakDpGfzO2wQPeoto5dkUkCoBChnlLVRGBQhiolGpX
BN62sFScV/CrjljNSq5yzlamYDHQ2aGFcOTXx+9l3uitdTqNm9PGrH202hKnBGmtBdjYQgKm9wR0
UJR1W3SvzhUPLq2ePoFu+6Ynm8wjBwsvrmDlud2oZHDVpQkqS2zzXBsXsyvRIS0+thnFqE+buKxb
AT8GcLGMABSJHLEk0QNDTvLZbZuzkU1735Bb26IhgUwfRGQC+NKZFcADgjEzJ6sMu1EL48Io1UU9
ugmrgTIBJZDq+62p7ylAkBVGm4dJrtA9PNRen2heb3mXbqoKqDb8rYiLpqgLuYw+zm+hmrpyl4xZ
Xqd5HQ7NAmALXY+vZlJsCgdwtcZH5v+e8TghBv273kDoj4UOySw0DdBs2nHlxn4AFu66vexRwPTT
Ya+7iwnasH7pb2rmxKoNPlapDeTvFJZmd1Q62LxfVnzpIbz1xpdc8VXCMushRXPaNBI/B+IIgN09
0RcttBhRzkS/r5j7RxvQptIbbxB+J/Z8DbLLwt8DLQ37ix6v6i6bEFIXmPigBELln3T5cQYkLHNR
Vhirx6qfE5T1d1YQRimYIRy/u5qlzHc2gHhWsB2dpCveGcn+WU+BnOQnHthFvW4s3UQBEJHq7M5G
Rat2486MKI2H3N2Ljt2iB7mX0961jXjugCP79eH56cX/l7wzyXIbydb0ihAHgBm6KUmApNPpfT/B
cXXo+x6j2kZtr1ZSHyRFhJySwl9kDeq8qswYKDPkThCAmd3737856U+SuYLqW/eMaQCEJ40U0tw+
FKXzmsnuEFY6lLj+IOAzLI/RidNDzWNV5Lt2s7/pB9WTsoXENFPRa7iOcWYR6+ofBDFwzDWv/BiM
vwCtXLCrwbiai/jhn7/zrysW/VQ0WScK6SbjZOw12tqcYZFtXy19/YKcpJQmQ4ie2/jPnq7unBQH
aqS2WHY5Yh+b1b3J3mz4qVcan/TQORj2XRaVG8T+GxnWV4oxHaxwPhj0Qf/8VX/d2eunXg19laPK
TzHvNqHnD5m5nbuLyYTrx9dsEn+rV+9i78s28POaxNLi7ZrU+3kK55Y+sZoutUFsYju7V/mOy51V
OmVbf2nwSiVRjqOyERvIiZwDlKaxeO9V/jUor59qjXN0S60Qs71POC0zXW7iSZCUB1bO/YRCumlb
baun9hp+oZdwWf98j38zddCdk40xRYJbD3JCseaUFPZPy9qt/IcGs/swnw8at97Mlc1YJldV8e79
/t2jPdkDnUiDe8YEdz92XYH+d9fkD8vwH0kNmTyGtTI1WBeUnA6WEsFZbsvrMXga/PalE/FVAB4t
arhW/nvDrd+tqpNdLK1E1BkwbPdlqr/iyOg20jhEqrFN/ImiXz1A5zlovvFev/PrjYPY0bfvWyUy
psh96ewHPf5gM3rMzPqsIoea/coWoasjti6Kx4hm+D98zidbVWNg1KHYvOEGKyfCNVk3yo0YnvzA
3oR6czVMgMXlU2VtVSX4z/aqU5eQLOyMcUD3RMXeH4LZOMRMyzpW8LIt2rl1UBlWapy673zH39xV
+2S36gwowXUilX0A9LdsGAXrdJwFp/d00Gt15SM7lY22MYzv4Zb/iuZxV2T88/8MzRRFPjRPVsjv
WR7fVZG3YZQU7WsO0fSvP/4sjPzr9/3NNHXwYiJz3pI0byp77p9MUziotsH6t8jRtN9II8UfWBtC
/tSI2fmJaUrNo6J4kKbESkha/4b5cYp5LtJIiZJeXYxgBT2ZOIHuTd1PiyCP5nul0h7lpJ/VYX4d
1xp9XJohkBAHzQ48fs8BKrzlNmnxGb7UrW8XDx0J19rCJ4sbsD7lGM3hjT/3XtCW6yEfUGdED0kx
m4RGjrFn+vEONusI6XJhURYBoN90O9XJtTPkD8y091Y1vdiFcYA5fzdBfqOfUaBVz2KDxQrs+6L4
3CdIMOO4JN20de5ErN1mSuVGprLrAyieRVVrkCvNL+znl10rzgkz2duadVdYyh1s4EvczuFHRbuq
S3edrezqMXvOaILzgnZgFIW/CnUELFlSfK7Rbq3KDqJVOzApwrka4C7COUZlNjv0OFX0xfRCLAY/
MybPCsXsqo6zcgPV6gNYyC0R72geNKNfI+3YDD39Jxa4D/aghvxe+3I5YRtDQ42ntzdKA0CqNd6A
EW+jjcE6RE/oAtF5Uvo7p+RXNXUjVoMcboMEfJwkxTNn8r/oA5Ngjbui9ATFOw73dgREBBPsqjWc
Mjpkg2uuKZyTpKFRbpV+28fZNUpTY1VVGcV29cDPgnTb1m4yLX5tAavPhjZmtPzfmOpewGTNXD+i
X7LjqlpndvU5Trl0R2HI3IfZEliE3GgMdKbZNU9ibqqHOJgfB+G7k6pcAgoe0pgeNZ+rG2VQPxoF
1Dp7lAQy6JqB0Kq+0TrzTnU6bF7v5DB9BtO9ioLoOdcSbd00+eegqiAG2x4c0Yk8DqwssjrY4BRR
LC1Vy9wnRkWQlpAOm9jZjfH06MTifIrHF6MLUA9bF6mlOCtDKF+6sNmmxXwbSOCuZmpKaINK5BqT
syMnwV+VVUrd48OAjqsbVFg7rVcf+7R6SDQ6Dat4SNX22p+746TnNxreCeuhyB78ebrVnTRAEjjf
RqlZIEgTxG9jaZJOsY/nV+2szRCwtdeNp96u05Xu+zsVWNMI5bmjA0D6TV5uqrj+nGg84Vo/KGFy
jU+/C5i+tkS4g49x1lX1595OdomtuXacHbVoeQS+fT3KPieJpXatxncVuzdww2mB86utWWnnYTv0
oD/+paAnW7PGnpW43S5uZKMxfdG1Ztvryk6Fr62W+hp26rNfqi8DhHMblKYb0mto4CiQBsRaSufc
VYP86JQa8LmxL9vs66UNFMy5qnxJQnlmpda+VLg5ctDOpRN+mFTjThPaYeqzYDMP8ixVk50jypsm
GW/VStkZcbabbN4KRYYfQqW8UfXxpRjsLz19+VAhn9D1QzzNL3Fh7glKeBny7PNY6ofBoOv7YZO/
+lYPv6GoLOXQ32Xy973RwP9L6outvHayN8K9i4xgGOf7fOGJ+lX5FGvw1u083mRl8HEYgV4s05v9
/Dxom6c46zfA9N47V7EUiadXgQjecBAfAGRbJ0VbBhupqupa5Sqy0hUB2ssyMXZVrzAuSc9x9r2N
y+wlQ89VTv5ZUcPBDiIkLdm34dy/Ovx/y978b8vxtHBjFpJT+ffn//E1fZ1eUZfUUfq//sf/bJLl
f23r6fXTK7XA7vVDkb3+KTlpfuSA/vW7/64FONSxdMcYDDeCt6oT25TIGxh+IwexwMf+VJ0s0hIV
8wTnu7UCz/9v1YkwsRUCfKeTsh1b/pta4G1TsGhOMBGxqYawpibM5rTLn5ykTvVcre9NH05RpR4y
aW4Qj24Ktdvww16Sldu4mN7jR5zAGt8+eMmcZZ1JR+DszAL4ASkyHU2v2la092j03NpCDyvlfeQk
rrJIa4l0dAnkq1bT3B+hGvboLdBGFA0+ZxmMcmqD7ZAnm0Y2Z3I0vcXLIJ4nNwSZy/X+Jq5VN427
TaCWe5RtV0PxQcOTEEuItRkY11ma3BXlh5ABrVll57KY3SYz75aMa8dkS3GYvyVjAbUcsGcetyI2
n60WUSIREXdqq+L1XKlkrw/xh1CWW7VJL5yZOauMXkVgdPu+tu+CDDC6Lp+Bh+6lBMap2k0aRZ9C
DpokDK7NerzpzY55Fr0SqYf2xZBadxEOH8uvxLJj3yPfQMA27JPavhwcbPpz3Q89TDQAfuVmbLlZ
SeMtTcfYKWcxjXWLwYYLcH6eq/7HqUTPnw85PmXxpzDsYg8KvtxaQ/nk+L5bivllnKgHmlAJmRor
nj73Lo6E94s0ZZRIhwhRU9atRItSAWHmdQJlCrEMI3tCohkKps1ZSU+dy+xcs1EqMdyR0eSmZvdO
C/8VIvhxP+RVw8UEIrVB5WH+ZNlbNVXWjZpS3yPq2aijcQiNxnOqCZ6RcT35XbwS5nCpx9FdbwaH
EJdiWeNOl1oXEQcvNPnbsrW8aho5j6PmKUjHhxTTjbYot6Fi7BijbOLZd0Ot3xiR3CEquUZKs43Q
0k50tKusgK9nVleFPz5kDdVfyGOPzXNoIU+a39Ft+jAlxkOV52tlgJC/PB08RVywyQ2SGFh5Wnej
GssLbgs3CuwIqUa/TlP68BDOJRYLFqh9khrnFQ57617JXobF6aMzKNJQPnRT+Zwa9RmZ6BeIoned
CK4dM7vKdOs8TsfLQIyXZVXdOoG/SVPlUCXyPoyAvh39vq8DT6MemfzsymKZjEQnJnrtoQE99sFH
aOIbM8uugpJrDfN1iuSy0nhDtNYTaba38+6MF/Q8nP13HKi0r1kQpw9WEzhQYsAqBXq6t/tAn9R1
lg9mc1+rzl1pOnexiughtb2pQ9OuonYaNPQlo+GWbXxsB+ZwdXHj99tC5mvfGC/jqdrWVXweoQhX
i8Ajhg+Bq34sjXQ15OWV6St3cuo2UWqdlzOsA2Fu1JTZkqKNh7qq9sZi7oC2Kxvz/UThTm6t25Tt
o89O2PgZMQdym7PeYms6RAnaY7PY+ml9Bpt6I+r4g48+f+hNBgxhDEg7PNR2vCk7wRXBxIgy12y6
TdK2HiX2VgRsVlT62D54fddTmWP+MS63HnltT46r0R1Lp1+PpckaTlyLXahoca1kxh6I/jITjBiY
pGXWSNc/0yw0XqwNx8zRt9hVzOtWw6+hhmvYxaAszkVYPUizv/SHclcknxzbQvpG3zBaK9X+WOt8
BR2dVl2fdU25YwyMcyICNtqpfSnY+X3l6odD9Bf11QlF9uvGT22PbJLjhvLqNC2J2ikzjahs7rnX
x46wey0wtsFkrBuZ7yowSmcwdrYfXCMxgubiuEpcbluFcN+R28jLAf3gGemW68iIkEwk6iWKRIps
r5Zy55sSP4vkws46fPu7R3z/9roQ95UffVxWic66pWn0arNf+5OzNwv7onb+XRDdt+8o6PDRfqDT
IIHk7UstU72yMFVs78PYqlDPl9tB7zZTPSTMKN8LyzjhmX7/NLxqEakumaXidAkptVDKgaNUFu0Z
GjPPWlkbQT9uBYe2Mu5xwKH2Ns5rxB1jHqzUDnWY1vshzUP+Dpfrqz/tj+sZaGH5wjbhK4YKvLEU
HD+c68Jg7iuGfrgfaITmuNorGMuly6Fa5SbkIBPxJ1VGKre1JXd9We6G1kAwZngZ60lNuo1ZmBdx
Ky5adObs12dhZ50XCMXGPL+K8+BQsaPqfb4vnO6o98WVoTtXkVE/yjk4IAyDvaHfZ0p/Y7Z8zXzq
HrMuvhCo/OuUwJLK9II4+JRl1bZnHmZP3VFNjY1Ios8Np7ZujpdNzIdQAmV2fouCEceYYKpXk1Ut
DvjTA8k346ryy+cA/yXJX1gpKfu8rtw1qnk+ivBQpijV/3nZLG/M29tq6sTIoFBWF3TolPNYaj7i
35DbaipiB6i9FSQdff2I/98rfcZI3LYf7vbisPbG/+wuyopaOce67PObOv7Pn/xex+vWH1iW0YvZ
BPkQyUpJ/h3T0+UfKk58hBp9xfqWLe17Ha/YaLbY5hwDd3F1cZMGDf9eyCvOovQyCGkRpqba4l9W
8vy+N++IaYPmsfZ0Q0ePzkWaJ8B7PJilITGfOuBKircL5k6ONwUYbo0KYue4BCWKSmwYythOXB/J
8n4u6vBR9WfBqdA1jpcXtoqdiB/iewZBwUl0/0uvTAkcMTOMXa3M03xVhmnPOZOF4VUb1z7Wv7Sq
gE06tjhOPh/zruhCrHia8KqwLMgHuWV+NGM/u+iUTidbWCYuvXfq6V2N8WtIaJeU9bUhUhIaRxwP
hg71q9HhUpI7ong1Bq7CL0JsHobSQRNbiSJDnUKwEskrve/XLqyZ+XKYZvNTRGP/+eu1NL6V+NDq
DBwf4LaW6zRU5+vJ4E/j2EfXhVUpd1Uzqnuqs4TfandCun6ALfWqzoICsl00H63WKs5nyxoxkKp7
/F06MiJXRY+gM4Mw/yRK1OMqpwhTO0UtVgqV6rzgXce4jxtlLeNk8uKxWhPCiddsDsH2Zk5q8zxo
2uyuzfTyOTIK/1kbtRFnEGxwxvVszrlxpfvlfLQlHi5OrDEPl4GMV5mRdwRSBqhGCUUCHYqclVkW
41kcdZDs+jyvHvGT9SHx6/5dO1oZKjgmnbuJSS6oW08T4KtVcmP0QyJWyITlg99n4dWQ6Ck6nFp0
JHbKsXkkCNt4iUvV2jUlTzoc++ZO03zlsfcT2Nxz4+yTPshd37HFXnUyFPPNqK914LyyNecXg4nq
p2iKDR3ISTSXowmjVJfOs4rU6GIcwpkKTw6XVo6W3ehmBeKsnV1JFWs2O1lmwOqgP0tVS67GsfOf
hy4R3cqc0OkH9B0YaqsYcvhfaYC9h24hvBij2D7OeV88jUGrPlVhON1H8IGu1D7EkMvmr8hEJg+k
eOMx46sKFloLNAZO6haDplBMZTpUJ9veynSq91U8E3qjmInrjHV/z/lzGcVls5ko1NyoGMVruLip
pKHfIi5skO02Deshd0zEylWi4q3sZ+Uznks0tChRjkaJ2XKWdMHLDNl3+9XJRm9Zm3BuYDzPdXKk
qk+OAtX9dapRbU8RNlTa3EZbGUJ6ag1BZW52xiHAJGzbZAh5UieErBbn6mZIccbpByu/Nf2i9Ca9
g8jdWfVVqBuKm0UYUS1GUc4iRMbRcDoKfcq+LA42F2Y7hUefiuaTb0YYFCRYszQx1ulREiXHdEoo
GyYhH9IpsqLVrJipN6QkNKyDtO6pwoK6qzaZSvhsGDSQehYHK83vUW0kA7yztG8CsSr8BDqYrfvH
Jmgs/A0kB74G7zUCHT1TRs3Gv6pLbn1fFgfdMKYFih+TOzXUi6dgwjwm7EKdNNehOdQmJOJJ5MEZ
asvyvqj9GMatP7RnXT13+zKylGOC5fzRiKLuoQ9S7bwaW6aQTS1nnND06qqb0+68tOb8pkp6RrL4
Hu0C9pl9hhGXN5ZQug21Ml8NLAfOzDDw78VUajisy2STl9mw++HM+UVhfBJZ93X75qhyNBLrLEkw
GafIj5UTPkuNlmMHeZBakD4UMkDCDhBhYtDQYU7Vav7BDDqTJEWBXUKu9U8lpIatNbXdkxFHA1r/
tt/6THkfkWdelIOKNlwx9dsstuIntYmTg6B+9uK8nPejUUGHtEr6GycrnHemlBiIvzmLbMInTCpS
kEsgL0kheFoB65IiU5TloWMw8Wjnkl0zQhr/ZZzn7iVc7mHdVGO2Mr/e3eU+T8sdz5d7Hy5PoaxJ
/4lgPeElpuQ3eor7gxwhYyRjrF6NHEvHHitvasRKU5H+GxGWPMtj1ycoWgrmBWdy6pN0VS4vyLy8
Ks3y0nTL6xMtL1K4vFKITIunannNwO9440BWigPRbMltMPFCsoF1Z43WDkco+jGWYLy4ZRQqx0n1
KfxapvtRa10BGMfEwbO9fHIqnY1ZL9kQYWZt8lFTofkW3ZpUqKM5t6rrYwu5gWA5NP4+bnIUfMHe
wAOBFR3E0b5TrUsH7CU/5Oz7jHuIPEsPofqSRId4flUMRKmcK+Wqim9i8VTDq2rLLxjFKeNLwGlq
tmKN68k6O2bhTV6/5uN9JXJ3zPZ6QSbIB6xFVwJ2HRMUcoLy6UlDC9052iZoD9GjQ2BVS5vCoVqi
7TvP48iFgfkKyFYHCZO52mutO3Oo3Ta6hB2KAoizs+s/oNmI/DXmavsk88J0k+sHy2pugg8lnmq0
2wgQho2def38rKSPE8M19SrJDfLcN1Hm+c5HW99NHyxemSG67BzPno6TlsKnz1ZpV6z8KvIE9zgV
jst8xA4fMWqFgxWsm3RYGxBK7Bw/JtzE9pEsKdBV/T7P+4usH1fxYJz1lTiwd7kLvzvIk7WZa6gu
bowQLAczDzhwCAZq4udQFSmtDj1cVzbtMKi7kiBCpAd+uQRfcets7VzpMwagCgxCihONciCnszMI
7dSxQ5tmeZHVs9cmDkziaULDko9PjtGfd+m8aai12iDAG4sX3Y7k0UENEhuZZ0QL1PZsChqKSBdf
5mF4UnP9YzqpG6qeT/rsRFhM3GVj6XZ1fo/B6W6smsPA7D9ri7Oh7AwbGcaT1u3GvCANt2a3i9RL
ocJ6Z7u5rWS3s/R8N2a3GLvO+UHKD3OHLHMaznB5RY8brzV0uR26SJRqDgDnWE/nxjzkaDT1ECGj
PtXunEUGezkAllEhOLEzUjb8WLitDJsL1favaiIffHu6UItxGwfBeTw7HxLMiYacuWGHAeagpd0a
tZ7uBjnR5B3aFwSj2dlovTYFj0WuJ/uDsO5QierAz7Y4Lwavjz8WS1YXM1sLX84pHtw8Pur6CqdB
GtnQnZaAzyy4zBviciVs9BqZNtwqDe7HNlUe55LCrJo2bZdj5XFdFh5vmVpGe71+ZtLt4+iXy0ej
NTzFV1dKfNGoz4HKtNSmmM0Oln9rCKSuQI3keWTNWQSlp8UEkRO577FLqFcVlMUSonsApyw4ROI5
nK5q7A4eQ50waqh8aVB7arQPVOqPhRrdsUpYKTHAR/s4O+5oCijR7arVLu0xdrvKXFv1JytAG34U
95N2hd/Iqn6tccYz4k8I/ufPoGGEM6zbEZvx/rzRNzhlpzq+qtUFK9Bo2l3hYPl70KPLHsc0MdzW
XY6+Sdvp8Y2dJeSFpZtuHNaxQBgLrXDxd6yHYxKW7mxsKEQkNH1D7ZDo1J4YEPK5/jTuRVusegsX
J92bHM2rqT7nqnEt8VimF9LItmr3pZ0L/iUC5uIlAL2fGdwWA9JvlCCYW3C9jWu31wR0bnpekwDF
dhR3qDnP7OCCQh2mUPohDO6M+srBzSDWnuoaRxURYJP6pcQcP0ype+O9npJK2HfYtyYPop4xg3Oj
khysNLzukBdF0OA/BWaLdeUBaEtptF3uXEh0uOldjtwiK3c1OTuEt6xCu3xUgVAhDLQRkC0lOWqn
wZxXwjq3xmfcHFb45ewn1d6Bf7hasBuiYSWHLzLR0Bh7pbpv88rVw9cqxrQJp23jW5f+Wyngqcb8
69FKnydJYLEt3O9wAXlTJ0AeKAOhFelhLHxepLge0o20bV6kyKmYqmMPPpWMCtr8spYTIYelpfYv
6HEd6pmRzkNkx1ZVpjMEDRQXpFJgxTho3Dx/qQSUr0UBnjT5AQPceY8nbOqpjRkf1Gxi3c2KzWBf
Ky7bLqp3bd7Is3BQh43oLKYVdYxuvI/Z3py0P5R40WySIL5mj34os4h3ZKmKQ9juQ+tFFqLGjtFP
OJ1N6k2ZHqIm2tuRTwuStSuRfLaKD0XpFsJN+uq+SOZNYeXWpuOQOINssWjyVNaVT8xVhilw0+8E
Qdm9Hu7SMmQYPrfbzMwD7Ji6ebhQkzrz5vLOcqZVAF6uHpWsO5rQumGgiKe4vlYGe5+F9UqWwYqB
9Uazj212E0zZgeb2sw7kKB5SPWB0D8ZslJ2b0CU68I7Du45hUXVIBusCzizO1z1crH7TYZttzkLZ
Kem8Nx2GN31+3/J0LCyV3HY6s33GDM2nOeI4Vq4m+ZqF7b4w/OvcuqfjCdem5uozIszehG1e7zLV
2XRVe5ht61aDGZLOOG+GzcqM74oqIY7NfwmL8iAQtVVfzPnBmpp14mA2ZlHyO7a6+uea9cTvhHcR
Hg2oBklgDiynn8aHs2rUaW1U/SG2BkqHWcWaNAVo7F6oheZjoiXVds7HyB2aoOTEZ9CgF7XqBSUF
4Ndr+Vfw1f8JS+3NLPu/kb0/loU/PLSfwK3b16x4/RHW+vr3v0FaCs5jf0ieneMgETAAp/7CtPhX
+h+g13/S1H6YTSua+EMSLWPgo6iRTk8K09+YlgYURv9CsBijUKhlxBf9CxP/E0tErmhJr8EEaYn9
lUz9TqbEIM1zneNMeFdGVaU8K6HhMAsKWFZZ6/f7JO0tcwUV4zXvcRNfVVlleDWkrXRt+XP5qYyo
C8LWoF7Rw0XQplY1Rjx01mTURXqCkW+vVoMXFWWuYKrvNG4wDNmMr55pXkkjnBEDqqLBiDaZdGsT
6xO8i1l5qfuGrTeHh/VBpXefVnkhmsEFSVNuHMtmFuzLsMfuAG0n5ZpqhJ/wRrQNJlI5c6k4rGfb
I/4MxZaQmVdB0anQRPXI0X542L/oKt/ixssNhOeHjxQptBAHcfh7e1jUjAyiuUq1u1SlOidWpl5n
mey/rb3fHkoQJ35Ap799CplnDGix19R0wWv0Y+ua1inChzLS7rDwbtw8LGoP277OU/QwdEWfKe/Q
Y37xXvBVTL4YB6Gti1N6DBhdzsTHmO5MtVx8WYv+eRS2IrzBdyp8CDpoDStdi50tRvMhj1mz8Jto
RFmtEfJIV5QtBhexzOXHLFfbz75asI8znS2sZf6HAjyYCnkrIzwm1nopp/vOmgwftqCYCqoLvBXz
aagR12WO2eE+bHAUzLM2IVLvhpn06NLKsUbPZHyJUMypNlKUE8JK379QHIpuKPZ0OmT9VTdm6I8v
YZBaCahdJ16NyKy/yCxB4BbL0spWsve794JPf3pipkHsOcN0janrchffPjFso7W2G83xrg3yL/5c
HJAUVxRzzk5J/Ojb4/pXW/N/jUO0xK/ctvXnz+3xtTxlGy+f96MP3ffPX7a8/1vZKrrOgvo9h+i2
f00/vNaf3uy/y49823+FwFtWkxRyQqjLbOCv7VdT/5BY1S6kXyTAUB7AV76PFGz1D7ZqJmuYypkI
u35IULHkHwIqDUaX35lG/8qQ9i01CDYQCA6JwtpCvTCXK3z7iijMW+ekUTV3sprhErrjNK8s8BiA
vDFz7HOtqgLb65oAvm4RqWm7tMWa9fjDDfvFBvaVb/f35OvbZZDFaXEAMF+xT5d6TuR840wZl1FH
iPL9cZTOvrCd2cfQbfBfonnWcW2wyvSJfglZW1c7cFBiE6Lgrisr/5KzzJJ7P+CoWUvwyTMzqZUS
gW8FOze2ZB5cvXPNb3dd04HKsEy4NfKgQL8gN7y9dTEdr5ab1K02CuSVKvIJJonVXhRsV4c+0A23
Tfzwhpj52FW62NxnKsL2uJLaIeiZ0NSxj5GShdl1/V7FtgyBfrydy6VxbaDsBg6D3NS3l9ap3DqN
I941Bo2mFn9ZPKyDGEqI6D3CLq6BjsQ+b3RiaxQN3d5s1JtU62Dh/vNNWo7uny4Evoej4mRoMD17
eyEJQ6NJq0LpytmhZ5aZn3/GFxwflUoZPJ9I4XTlz/NMxzH563/+7Lfo5Lfng8H8Ur6aqkqU5dvP
rv1o1mzf4vmYAt/MsR8DuYq6WPWSnsZ7ZZcGwGFRde/xmE6kSF8/GQ6TZnAgs65weXz7yU1X++pg
l8LNg0C4mTKC9Cm2bu8aG5QW1nlWozm3hxVTMHkzdKBHUzdm18yynOKdu3BioLNczKIzgK+IHEBl
kZ+8puZs18asqyQhlQpGX4CncY0jhKgC0KnC0kEEc6SVNWVPx1RqTF9LbcaVySyrgJrzr33xv7LM
BdsNH8WaEdR5unlSQgzSzGc/aRzXriRtpuybCnqSg2tBlwQ4GZup/xxJ00FFDcAQSX+675WouusN
1UvNHENJnVLruZajcj7GSIwAHsJdNbf+OxvSz+/t132RoS4RVtS5J0+wjWI8AdUBXsoUdgRakMi+
rsyxPG/r4KinPuhHJ+XtNJXBOxOCn18ewXmAYIP7hA5EO80GLqrZ7+uqiTzMXlVP08spXKOrUGK8
tUr1magB/VEDZPySOOG4Gws7PIxyjDzyrd4zuPoat/hm+XIFNvSOpYjQ+Odk2NzFQUwWUTB6VRQR
mJFUIyjJVLCtnbcinW/yzMmnM50d+nKeqOH2Tl81C6wy2s6mpQQHE0CZdsC7UusfNdTQRY6Ky2vq
GYPjuejq3hPqBNZqiGCCXpGN7ZZ0XwvnDisllCOZxip/Z0/6eUVAdeOMWcrlhaNknWxKcQpDLdKS
3pNG2+76bkADnudL/AYmdX2FRAJzQaYEuR5/HPte2dna2L+3R7+tzViWXASkb4v/cjLxh7d7BFsy
YTrF2Hm6WY70Im2F6L1XY+3otNZ9vnBn/nnx/eJhcrhicQ/jXZrUGyefKLp6LPEp6bxRTgMT2qLw
kjaVd7qa5vamwlQbdUU5nldzUZ47paGeTcYcnhl6a2GzlX3C3DVlrGrC1530+AGn4sC1ekia2lSk
6zBrsh3APEBMCD1JrhlU+Sv00tbHf/4eX93V3r6UfA+TyoizV6M2OznchCJQeyZ+77WNVOWmlkBw
jF6aJ6kE1aHQemPnO8skSglKaGPBtGkIi74lQ+Z6knXpYeQNGwFD3BvJsecakTEwyBX2pZ+IflOy
g27++Yq/RsyfXLFJiUWeDPG39NKny8hpE2VqCTK1qzr6IvTFWLoYuktjSqfr0MetR2fB7DtDz24s
ZfjoIFo614smJk6oMrEUwBXhHHNS1Hu22V7qBfzAVkGCCdFsnh7nYpSE0eXQJMf23gqUBG6yf1RE
HFurweKIVZW+vxhB/96pgX5+iZdlhIWxzTmr80DevsR6a2PzzZDS8zt1Oocc0bm96ItLKrlp7wsZ
v/MO//x5DpbJrF4U21DaT1tQo8PoOIYPCrtyzHE5UT5RdETEi9bDB5VpefLO4fmLzwNUXRQaFsmf
PL+33488g6w16PW8qDHkvR0ayWdlHq2DYVQRUTmV8R5j/qeacsFTmEESXmGrNjSwtx9oJXFuBxgc
eyD+xroT1jKbwLNniBJcoKbeulBCzp2qU3pXDha+PF2XGwkKOlW76gAc70TLfKJtR/Odc+m0URDL
lUE3gvNHKcfCentlQwsrp4n80XNSkWxhVWoPgY/hjgMP/GJs4eVmIEmf2xZAROh58w7E8auPt6VB
JUc1y9o/2byKKpOIfIvJw15jvFeVUnvBjnurSLLU3LZpBfyn9pPdGOVZGCvWO1/+hH257Na8AySG
oMVQ4XOdvni23eYAL8bgEVzRYNXaOcZdLWmm02qaIevO8Kj63LpqsVIgPEnua9XqL8Vk2Hiy2CJt
Vl2JuseMU0RZXR7c//MO89PdQUZC8DVqF41Cl/+8fThm2kVDplbCMykF/jdnZ9Ysp9Ft219EBEnP
a1H97rd6vRCSJZFJTyaQwK+/oxz3wdrfF9Y5J/zisC0XRUHmyrXmHPOsg9J76opO3iNRHT7b0P8r
sc3wKnmrjm1t3Hf//un/WbLQHeYv9lTX5aj6tt5VZug2PzX+sVR4K1+dbuo+WNdP7SP+UbKYat1F
aCqWqB8PpjJ9mami02chZKV2S2nA5P37Fd2eht8WXC4oTjnjsNMRWP32VFtg33ObinA9b7EIqubR
aXZ0f8aHxansl1iM9wQIBpd//9D/8iMgAYwo+Om+3uy/v/8IzRbkS0qT7lgVhhlmmc7iF13JDUNK
FJ+C2TZ/xWkrziPJCKe1c4i3+/cLeNOo5ykN+a70BiBNYDjiBvx+BYu0kSfnKDqOOcyQXTVuG8Au
ZRWadw9QlO4ILwVsQ0zcvuI/uZfO3NlnfxSzYUA5tLeHl/nQH97dW+/j7c+B/YmXhzKHqwrfVNOK
oMBReFN8zCsk2gCKhhnVSzzd0KxggiT5B2G3MA8uwd+1XdT4J0XuJ0gdNUaXpXVnkY2zl6zM4wh1
PbbVyunBnx033veowt4pZaHSOYrk1ZOxXoPfRjp/DEL/z1UgFEh2BCfZVCRuGLy5v7praoFdgn5I
Zcr8fOuWoNspSQzL5CxXMhvaIojwEpixzNDMLYjz29jN4ioIq8O6jut4sqowT6LlT2Y9MxcQBuv6
R3/jfz6KgP/xNeIdw1tIa+n3ByHuIiCfDTccEgUk6Rql3Ti5n6D0pg+eWmvwdGL9HvYd0TPe/28E
/g/7xLenkA+nwiRrk65XdDPg/7NPHGgp80qp+JhaGuWIyubnSKbufSU4PLg6H/7Advm7fPr9bcdr
kNApDkIPceHfktl/qNFpMBiEHT68j7idvveOv5yYV20QggP3PvfBRh3yILRn9tQkS4rUxfZVdUyU
WYhAsDWP3RZX+7CQ5s5vwv7UrGpwDi2U7V1TbMlnGSOhsau52VDU+Iel6o1H7u/bxVYPnholMhv/
241VSrd03Em5RwJDyGTEp/BetL656wpRfGwWzrz1gmYRxsg63qe3/rQo1nHfE+dC98gv5+MQ4Z3/
Q836N0j495tKx5iZURrjxPKjm43yn78iEQpu128+ccm6QIlp2ffW3YBe9YOKghxMWyDd7mJXAXMy
8GYmrM2E4nVEZnwdwzxkBu84hSIYqCR8cvWKHAc8/PQ7O6QzmYlaYVboPSv/LxeOr5CFNqLtwfD8
9wvnSfDaCOHYUSQLY+eBNJz2UE1R+oxEOYcZN4xrBse0pX3oT7isSyHs18m0pDKzVaM/DZ1ZSDzS
rQDyGRfxecqXjlrbvVXcRkzhi4wDeM//69Wb3QqDJn6ZW+13G8b9845bvGtyFYJorwFpN/oSMX6D
BfpEfmbx0ooFBmCROF8DbZwX3PjmfdLVZWbdpcVJwYv9v7+c29EU7ymTA59b+fvljP7MqYOaH9a9
XY9F7s+7yVvUlWhK85CbqG+gxcbXpLPptXOIXELL2jzwN4gJCKn6w9Xcvvybx5EVF1JT6nKH0NP/
fjVr3YGgNQsVjupOtZ+vVeY2vX3FTJ7f2hDeHZpaVGvj4N4XkZ4+LNWC5IX5/IFgbtKcS40ilHy0
LDVz/Yey/b+sQJyAGFZBXGCX+3te8M+fzmvbItbusB11PpPo1tG+3qVRrvpnZ9Gyy2pfyfgTUrLx
FHowEo6Js/rLV5UCfLhFgDrdUS5xJx7on9FLJo4Jw2WSJ+5K0s8mm+vmtX63hxUxQhAIc9kd601R
ZipOLX+61bdDzZtbjZ7zVk3SHGEBeHOrkx7ReIlY9ti2jMuU9DTH0Cg5LiU47p0OzYammDrCzsV7
h3vyjD8uwoFIrhOj2vAP6+Pfiti3lxO7gLJcxsS3MeDvv3zErycnTgZHGTXbpXTb9rEd+TX2WJMg
DI6+QGPhm6wFhHLI8brSUTLuc4LT70hsnHseRzvgrmSt4GRSpMGhkz5yukoTx7WpBq1S7U/O+zgE
ymQaWX4dvOHYFeX4Hfl3+aVu4ujjH55m/z9uMUdYj28jQl4v8fY4octqJcEpSo8eL9gTcmD/IdLI
xtK2rr7NMd7oohrIeHPVymAjT3+qwn7nh+j3m1nl6+hW3p9qx/92SRywQla4W2fsbY+i7KbRq5i3
HAsaRfeaEPp7xfO6o6287b1ZoBev6+kz8W7IthxvBV0JgsLRIjrcrA5Pm9sGf7im/6ziadMlEZ1H
tAEhP9Dvvzxi+2FxRZwfuzWMPq1loxDJht0DNf18kE7nfAgIhvvDUe+/PG+0fHnWmIsxOaCk+P1T
q7CcJ0xhAQ9PEZxofHron+r4VJoGMrZsmruUi/hMTmF512MG+0Ve8TcZzoBmozbsTlUy6gcHdy0w
Wr+9Cz1DZHqKdLTaAMDu2hRmYtfMAsujQ6J12+fvUaqX79lo7o2z6fgPd1H83TT45xsU8LPeXuSb
voL02Ldd96rW3m1LJOZBDejD/AXvCSbyMH5fpt667J25J8RoZCJR7FmE+wqZlwfZrBkRHwUrR85d
XY04XrbGt/3H1uuKYu+1sDoOyLFc73F1fbDmrjsvmgjmGhAQ4wgkQSux3DOO9WJftdH7sJLr55xw
LUYvbfWxW3DSFBP26KEPW/IcBkGsIZmOVO/IFNsevWl1009SH0/UboF9riZR0X+WsVWwVgLgL21i
eojSStDVJJPu6htTWDhEM2pJovaaLIkGZ8NHsjjABnV4ix+Mgrq+5IFrcViDaM7W0M9fuHUKRXWp
q596Un55dKpl4uSKZnG+m6ly8rM3AybYN8QVGb6gM1UXKoTqhUaO/qU8z6a7lS+3b7AoodXD9pJk
g6g3TCRmeEQoUsI17E3nZ93iGAS4NlW4DuNwEFm5ODVnBX917qZ8HD5jjuihMTO9vfkwbFci4HPR
xMKaY7NvVp1y1IgmjZd3mAFZQf47+klJWm9exMHBnbX/lJrVca+iY8Z2qLYa+7ksksEFe9q4+cmO
Yw9ZuzL1KzeP5VBXtxuF7QcCdBjD6BZdFP9ohrYBGfiH5e/teZAHkuUcVxzlOkfW8E2Xqx8i3UqW
9ENDZOW1dKv26MSa90UM6sHfmrrDEwqpX7CJXwMEwRfOj+IPx/W/cxV+ey1YUm7Nttvgm2Nz8Kbe
cgO9mYQTI0jzHiRxlYPpK0OQEol6LCbbXrBxv0tgB9FNLfRds5DQuMapg37fJZd8RAaSTMr8/Peb
87blyNfmqqhxkihiNvEW6N0PrP7DVuQHvTb2Z10h+V1u9p55KurPYVF3x3//vP+oXVjhOKmxwXrA
zPjUN2fFvpplG4EgPZAXld6Dpqyu2pX1l2Qmv1SFA+9GEbSP29QUF4MsvMUCP9+OWUItuwhoEmOL
Um4fo1U3ryTvlu/Cpjc26+PowYXkeliGaot3ZN4z1HGN+KM8EdHZm+00oDAEMkKt4bFVsGf+vmSn
wRL23oRXthfTFh26INbJZagHItUTPWJNilYpr3nNgnZya3i0A89fsYunzU2PNsRZv2AXt6cKIlC3
F/iXGX/WqvsCJ8kCuI6byyjbCpxla9xvRVVRd8+tqnBnJLrtiBXqx4+6De6cPCyaE1bsUF4HfGIk
BVTdjUnfJB1SZG+62aURDX2W0YYpbRhN355o3iVEufWuKs/GFqM5dOUNcg05oNsuRVK34zMoj1Vn
JXa96+18ne49VyNNbtE0I5Db5uZ735cK/2eNg+WQc5L4Hk9DW58XU+Imw51G4YhZYEJFqsQWXOFg
eIRcJEj/t4rWGAJefi+advoHC0Q9vqcJo79L3Ub8klMhOU7JRjRXYoDblVk6Yz18Hn74WCe4I3eJ
SyA2ueOb/Ra4awPbbCEigSUtEvY0RbcBE0qXtrgwFoPCHjG2DQ71qEaUq0NaT7vec11FXhiRvbu5
Vok9i17VLZypNFgfSt2QcNDaDY+9a3MMASztq9tvt3vtveYdJtbdanyNOjavg79YgJJnSD1Tn42l
avb+0joAoTlDHBu38c/0xYZ3gT+SXZF3G2cJvwwrLDc0ap+s0/REVYSVkRhmXOxrCJC9L4ly0mdM
43GZSdFV7oGt6GaeaM32vnVQux+2OqyfHXKHNUX7TIxwa0edKZ/vCDuqNed6KUGr5xDr9CGfnGg5
GAfzx5F/m8IukzSGd1MZbPW7WDfqkTo/ltclKeZTLDSpsPikhuawLbUZ3nuxmMxzHBO7eBoCNqbD
2knnR1VydiW2gz3zsG4miA6A3ocPTjGmMySVFgEktlptjnTLa1JI5oAu2aiUBjrcI3qrV1xgnOcr
iUCiMymuDxWldnj2Z1UL3AFr+yEt6S7dLwk3YR/nlUswO7mmJwz4etwpHSTjqS9LO9/PcyX4l1U1
abp6RZcfSwet3bHb+hrP0qTmvd+qdQ82vWqf0apF7Py4Y2scwsJr8bTy6HpEqhUPLaTDEuXlol7x
56hgV05Jvtx7+DH7d87WR3ZX827ai9JITXfeZrHtLG0IHztIppjx2FI15f22xvl44AVv+NZ+v9TE
Hle1PIkIfoylod/8rNA2q50Lyi+4Nv0M657uaDKc07lOQdQrZ8K9oQYx7fDlhYD8kr6aMktDdnvi
0eux79pgJSKDkJFj4QxrfIwSsCrCiKQ/N04+sKhzauGQZ9Ov1gtMlDUiX/ZSxfqeH9IwZ68IJQAH
jwsMB076TreMkZ9ZUOZ1344wBPfzdhvFWKag72uLJ7uuEgK9imJCXzgL9s2HXoQVqsKCUvYoAp1v
ewjBfpWtRWADjFYGmF7t1SLMVLCm7xozBeLaNmv4bjTK/gj11LG8AQdMMxS7vjl6tm7kuckDpmwO
3UeMeHrTXwKvr0E7zDWOiNn0JPE5ou6aHdupoykqU2EvrldO08FaDTXSTslPG7v+x6DS7ZCFTogO
E0R9Ed4NNSG/O6x7SXgo1ralZJ5m00Ib8lOiO+IGDAsJRuNh8zvzEQdXoU+IN+wN4+RsG/4SJ0hg
/8WNPIi6GCsSjrZlzKag7XGgSL4oBEvCqHeLVylzKOMFlk9a1X+VgI2aw5h2YYnUIdyCF3fsx6sN
ciq+OtiEZdqGVfFBBqX86jQVKh5vwn+SdSFwEqKVBfbiIYzqszZFbHZFPfGq08kmdbGYR/wQIcFL
L+4wjR82/MMjwQsVqJt0KE1/GOkXeB9S3wS/uLthe9dwwPJIZZPBR2cNCPVE8LXdW2vMT98HFklQ
0JzUBz8eR/cCkbCmCFZSR69FmDr5Hs+m9U7Lwqt/WqiI5wNUlOLDpPsmhBcvWx+mfr5cnLKsJ7JU
h+6doQ8gdj44jfVhUUhUeSjDqDrWjrDzrkg34k6HeKRIS1xDbsOwss+E9NLGTM8ywk7h+2O8a3Sy
yL0fduG+qpyBgMvRBRyJ4T5xSWtNeIClKYKrrxH3Xh2q0yxMG829b7d+PK1eQ0xPRJze+yrujHpH
NDRb+VTblJxCOW3juaU2pWIbp/d9Wvd3jJ+Ll7XiHT2sUYl3SjbR5xk//3KqXBfux9qZ5R1R3miU
TYMF+2msNhtlAqc+Hi8TsMTKYIuw5Q3jUjLPUxZUdaUltV/ZaSRRg4syoxQjkJIoxhFssMl9krAW
9c7HrofjsF9AMnZhPb7aGUl6BgrOJjtUeLVm0V9EfBCLT1wPs4OlOy6iT3/KMuG+JCBkJKEObm92
jg3wc5ZS8H8JQVYRWRUSPzXPdtont9Vrp7eCXXCkIkBjTOg68Q+NovmWTvS+V4ukbl/ZYS2OZZXk
3XHkH/nneg7mFENnKa7aa4mBaInQ/YgNty7vLH3v9aITUuCJHIG8fwvTja5QI6l1kjpow0sebag/
nKnWWTq1ASY8butjhbiQ1JjG9yh+KLHu1rjjqDaX8UScSE2gSKabSNx1kbMx+sQtvtz3fcJsdquJ
Q+rJVKJBttBgvuYVAuVDyySEqkDR8PLNFr0iOxrnLApreFFNjfXosWFsJu+mYoq+o10D9Z12Ho58
qTXMxmUodJO1wOa+yTGoQLhNPp/GKX/7EjtN3B/mOdUz1NTNhPtgs2bMYJXX625ehvW1XKNtPOBA
Xn5MS+x+i0X9UvC2cF3DJNaM1YUG0+TX8ynqu4pwwc71X/J186bs1uVG0scESjw4pXvLTynIivNa
h355nGJh5jNStzlXc0UszxJ0zkDwbB3vm2FeiSlaExzx8eRAiW1r7o0rmuIDiX5sJHTiprMNjCww
07dIDjy6Wk0m+g5XYjmiarnQk1kuHR5kEhKWtidBZBuCnzFBSNj1xt5xXzZHx+RmFHmUHxtfji9B
yiDqMFeGJ5WSguqo3STlsDF5mXJS3/DJyWFMr+yrwbhHptoQ5YMSdj63bhvPR1aNyBx0PUdrhu1E
eRnB8mNyzu2aFFkOYeNlGHwgfly/cx5DO+CLZiHfLZG1tNfrPuj3edgnwSVuc1FwFdphIJiMznnS
yTZ+o/HpPnSRcTDaMrQkgSjZTPdcNNGUn9weTElWCXzuOyi78H/8XrUcq6WTYvJwFtDctRppQBgj
Q7zyQQRnkLFoeeELRvlrN5UewWN9vj0MdrXyKYCmqpH1Ccc9YQERv2g6+fa69LUL3MPtSVqtg8Y7
xOMtn6sxafsxIFggPrdKRA3vqPK/VZw6yGRx0BDsx6Xe9KN1VirLrg+K4RwY8H5wRkXc7XnZu/jQ
pUXWFBgu18ZXJF/I+lshmvhDnSat3XvRFBGWE9SD95y2hjWdOZopdhFMry9VCTbgue/bUh/7nDRc
pKylnM9qmKLis8uorDiHlkDNcWq84Y4VnD5MLL3l0SZNWl19S/r3rmVEuGXxQpLJsdoKPIVpsU32
HjtC0t/7G22OJ9sHCqt1U6j84DFpeJbDQIUBpSXxdtOiO+baxHjae5lOgbwblCQWJZHom06dgWJA
IrgC/t+trKnK95tXHnkULQpJLJqroI45hKkh6I6iW+s74XHQ3M8hpOJDEPcEgYmcQwR7sBAPhXXn
nO6Ln3wbZYfjMl/d7keZ10VH0dj0l7wVQ7GvS1roZ9etwtfBHzxQFQGCsQMHllycZSsb0nEHt9jw
hS4+DvvRciULHC/yYZpy++6qCkiJVbK4ojdNRxhtJbfQGdiybTMRpeuicBrg/baOc1CMgA9WrIp6
ZyyGn0UwM/haasf6j6UT+efc25rv/mI5lS62TxBKjV1JIK7TDD8XSGH5pVMY30+hbGMO+sMy45zt
OtUfHCcvmmPqzC09Q9B23TGJ4xDD4UDI71zlxnlt2nGbrtV208WGTaDf394GC4IgnMastEX/kXnl
8E7wRKt9CA8FTEK5WJ+1OVncrC44igGIU6XZVSJQIbRvfzyN3aJIaZUoA60QxS9b4US+G6aBzCOw
ZP51rOMmOrhYW9TVKVNrj0Nch4SxJyhAIlYub1/HHK3IHXYmoAmwX45j47bfREkE0qlXgVsSq7iO
L5ajRHQYyyb8AVJPOCCfN999l85Bc6fwrODBJBSR+kR0DCBhsX0DleE+AqvGZNXUejkWXWmT9+mI
1m+fbD3zCgOmwjvQ0Tfdr2hZTXswRuQabkZf1IcpCbb3czH184WJUn7f9JGOstIThDFIZLDmKMTA
eVYXqk4OUTnFQEnTLS6PquB52OdJK79hTYVAlgit0/3i8Wf8yuNLN6AdkZlAcPqhJkd9nIJmjpgg
98s7+nbyVQ+d+xdPRUVcHRVSu7Mh9J8LpfwoH4t+aInYDef6hxGEQwZrDIl5jRzqg3iV3boPYmuW
l5zagugDrxsRSTcSLEMoBuFBjingJ1QUcDEEx9ZL7uN24HK61cwQobyUnoGOmYlkkWeLmzqFMvXJ
b6K0z9gOwGuXDB9hjNK2ew3QdC37bd4S1gk15AOZPaCGmmeqIKijQeJM9zJ2onNKHec9EEYVT1TP
TaqeHeuR1NTNDkQGT3n2dXAVDQM/KMx66tha4g9MeVp9SFEjYswonHQ8+MUy+E89QKDTUk69j14x
T9WZNyb94qMDPeTIydkEKFq2S+pVIR10z0nBz+dSFx9kMVAOeHXRU2I28VWmK45kd+iKINOrcfMD
5bXoroS8qHivUZCwPDHIOyfxsiW0hekC+bU7B4+mI2YoKxXKpKwr/c0eA0N+pLtK95sdibaDbBB3
V5RHrr2uS1fDIWSSfX9rS+EmtkrAKsWkHb2mKx3+WkQWtUrvseqHcW/Gu9DN5+609X70RI2lnQNs
dQuiJdr0IegmUZNZQsiYQtxC+xXvy0zs21YEmHqR+2GthqqfgFWoaT1DQACLWV36tUrru7BPXdrk
Kego1ak8f9EmJ9Iyl4QlaRtr0Kd5Pn8lgW6rjwMD/3U/MQkYniQm7u59OkxO+ujXMdggWtUxvXb0
1+ySif2i05bNihqLqqFl5rtv5XRLWS/q+ZYrCF/wOXEomC+6bHNS7dagNpmztmwpgzByOJNgwZJJ
9lbXUn1wXr4k1RRi848a435cOMquB6CfuJBm0fcbdM9KgLXoq/xbWSYsgwuAVHiALcL7vZPk5Tv2
mCg6M3r2pjNPFRhjzOrlcueEynefuMkxiPE2yrMoz8s10wM5BU9iwfBBztcm/moETfmsdiEPv+R9
ruShDdulPZe1Ck9x1fnlZVvs7YxoRvgDQYvzXzA3MZnexPJZ2dTqbOkWwzZYFygHUsnDmvVCpreA
BFfupwT5y17Fgf60RVKttyFjqPGvDywNXdhzdp0Q1pK3ikaOrSlcpvFxBFeUZuhqAHp5naMelni2
YHgTmQyXWHMafmrhqn9cuqr85s8V1FhvKGUB5iFK4MzC1iVNzSggZNJY+ZnR1JiNfkRKM3XF+n5r
64K5AofuhQxRO92Sqaf80C6d7+9pVJEulvazs4ec44usHci43sWFAKwFzaJ8wKmTYwLXcX9P2ifn
9nyY++Aasm98gRM1kkkmbfA9peFXHMi7bPuHwKcpcvR6VayZdDnh79yt2mjW0Z1c7tJ0CbaXviLc
4Bi32FQyQ0P+M1EJpb7jwbSsx040x198o5vPYpUMJFte0eBJOeUWZvm4TvYiiq4DZeE0yUc9eiVC
j0jqa91WgJxgSgJfTWdDKzCKinniF6DDczJzj/VlMV39E3dxjDUqSMpfnOuJnu37assfQ9IToMF0
1v8+t4urkbWL5FGm/G93XJqXnITSXI8qJAg6rw6dFxSAAcGukmR0BtQ5RdtC8PqD2Fwi+/hRqMP9
2PFfWno9guq4SH+ihZsgpNgGDFfZ3/LU5jmun2UfrsAOaBiTt0vRTL27TSnHp3a+083m0e6KJRnN
E2GBMGfFOlhyeWNvzaauUhy4B9RhOybfZCLWKm5+IrTZLkk9ie/0BpGx1HmCBc3dxN7hvLUSiGza
z+tWVR6nplXlz5vsvS+lXiK5j9Az9tCnjUPAZN6MCwd8vB3UWqTIX6VrArXvI/OLVreNX1JfLfoY
JtbRrz6bU3TQyEMAIG1xsrBG5n69pyeRBld32uBZUOomS5Y6SSMf/NYuGsSZLpy9ozjhkDEe2EuY
s3/t4y6BxjCPG9XbwmH9nVnpZ1yJgF2aay8H92H0O/XO+j0HMpOsJcedLl2zcXO8k/Z0AtRaJVSY
UEcceof9vOT7oKg4RXKqkdB5AUKTqocbfUcbI34AqQ5WhPF0ZI7Sd1v72Kc61o9uvIYhvKKVQIZF
DNX4bXIq8h3WxOpTJ1GK173rfG2ioILZhsDgRIXYknpb9f0D2lSItDmyVKIGYmcNj+lc1t3ekPwz
8OqPc3DrWRDKSnNvC08Dcuv4ySXkcTmCWlklf2pZo0/0MPvmcKMk0mpRzTCc+cZlv1tRMJpDjs9q
vg61Ezrvytx3t+voiUmdVV1F6SUGWzjvi8SFDpsokzj3ysy6OobWWvI3WNHIVm8pUf0+nKm0caoO
VBLN5J2ctfNymhVpU3uQqKV7oa4c6aZunn6yVE3ibIFVI2AXKTV4SuvTfB0MyhnI576trwvxIJ+D
qoy/owb2ZCbbUbqnqB7E+9zXxcuc48fIXO0ajgy6KkHCRNUNg1dAhAdui4dvcHvEW+vQSTcTTTtB
L6La+7S5EXuTLfzS28M4TpguRxvfkGUNDkVA3+xLug3Jp7hdbhL5nA7UvuFAuNKxBFxUUQ1/76pG
fnc74H05ZMf1DMEvR4MTNeoHLb7pEthJxEft5oQ5d+kA8Uqm5fQOu1AhdhR8EWkh/DK0fKEBoZ0o
IObQCXVNFgyhJvRUxJ+ABm4/KqVHfTF9SCJzUTVueeR97qNToeiQ78U8+st5qCob33XprftJY9jK
B7HAwj1A6JbJqZ21+5Mma5B/jgcyM74yu11zMmNt0OygSU7iWLVVm7z2aJJ8DnrxMv+MwIXOe08V
qb8XNkC4WvIk+s/bQOJKVhHQDc8knkxwLKO4fjAgWfIXxsPVty6VyI3CVbb7egniU61scgss97W/
u1lDTtwMPgaiOEd8L9S0EnSfYlAo89XoXcuPUz/KOLLdcWMm/XVecFY84xRSMnPiuYrBr4BPjthz
DjpolXMc6LPZEAh/nkfnENDCj94zoSQGtG/HH2sH4ukobbOWO5hDM9mzicu5fm0bU4HHcar0QdK4
esnbKuqZkaH3IDM2nT8Fw6DW+9xiqjsv1Fp7tih2BGJ82LsaHtiPJhcEo7g+aSmkfqfeVU0j431f
FR6hmnUwefuq1G79ayFeuMos8sz+GIZttN2VKpUAuumPB3DfXG3PqmNYtrfI3n9wmi7X/So85xe7
Meep3pkMRB/Uiu67duPpedww+ZW8xCnhowpI/j3xmkiWloGGfRaDME2zoK4cby/bdXg1bcsL27SK
PqqSfZIcurH0iJxTuVdmk1xg3CyaCDhujt9MJ0dxA3YwGy2uWNTS8cFtBv/qNAWxwMolJ2/Hgq33
4Vr6/qlsXHSnLqpJoBgd428Cpnm7Plu9gQkLm8LPb9jp7gm1CAkDctIj5L25992sQc+tTjV0tCds
YxE8/iLynMyOhZ4O/AOzK3ENQ4Pr/BQK2RKcKzE4n+zAwgXLb6ss6dlLnnPs8ljU6C27+PNQdLwW
kpnzjl6Af3FqG3ZEEDd+lE3GLx7V2OjyOK9mtMA9K7abNRdtymaA144XLKE750OUNReolfOU1cFK
o9NEFToXO6kJ6W+wRtGe3qEDCHdGEr/vmANDnYo0vblZLKQqaWiTnDR0073gdhTN0Xe2Of62iMi8
H1j6PmtRTeqAg3DwGBiN/oP0ws5kBOFuH1c5JOKKHhiSXmBnn0gD7QMp9ftYmksy9bLZjz3hP2eQ
Ht1ftBm4V70cb6/TWM3NvvZUb8EEETpnJJO5zAXMkcJOH+kQl50q4l1hyC8wTdz9lZsQlv7M0DLO
/DzOzxZ9sYZ24nFcGZJYQ4a3SXA3D/3GJNahX7YrcGZTyMVGRife9im4o1rFZ2fmMPrJSWhYsjFZ
CfOijLLJFQMWEpK8K5m3xbPu6EmXBVIYkhDKA1Ol5NYW9cRT3fPIZ6g3WShBgSIyuB2AHly02+6h
t6IgXirtV6CC+UywAv/JS9OIGcZLV1fyYrta3gM4muV9qFL9c6mCZtjNc+3UVyq3mrYFdnyyLziM
HttGJuW5menf0FljjLqXgPbaJxm76JQ6vmd0ipGwBiQzMwNkhqD0PeND+oTtmnu/yqLyuZ64XsJ3
tfZBZeTRiHwBist2Fmpimr5zfPrXoDfX3N1HnFn9nVoTGjEiqn3OVFALDgAnuePNEuZXs/QumYxD
5H5VRIGAiFntMv9JunbTzfyuaMG1DEEHjAJiR+gRv+sgCsCfdSqm9NDl9JQMPZX9OIfT1XXUjH+w
K34Ubr4wqRYxmSg6AoDaRZy2p82/rlECJNHeEqi2LTpXHQyddh7lh553lgK+KL4IGOqHwHQpSRl5
bT78uxDldnG/XTwYCpjbqXcL0fEIAfn94utmraOZacmxw/65qz1PXWRMMsAazf6lNjVDlDYmayFl
ePcHQVL8VvyIF/emtCSGh+kwf//msxlSbUlAoN1xDj3zNIVI1PIRqgoo5xSYasSORZxDyfS7PJk8
Ib5VR9EKrSu2vn/E3ADCQXlNZM66b90QpXtCa59TNhK5/8fceSzJjSzp+lXGzh5zocXi3AU0UpVi
FYvcwIoKWms8/XzgXJvpLs6QdnbXaG1NVmUmkAGPCA/3XyxDgQydQpKdndnokodhqZYPuSEv+01C
zDi3yVeXgiQeITWaQ/EU08/QcdGqDEp0nlq2c++nc4yEskzz5/Brh2Tq9fFatbek3NKPmaYeHO1u
z6JVmIGHb2gNPWeQs9Hf28dvCnAmh4Ju/REQ7HRPo6P3RDNfE2Atswb2ZBgNvbaBluInkIoMNQ9J
zx5IUfbuLc1j3XTFkS6cDYshf9vXXW42m2RbqF8pOsMMH1RNMJxUw32i2mvw6dKmiPfTHAN7oX2b
z4+oB897IKnArlih4+aztpowjodmET6DXAFdLiYpbnxmqy4NRdYSTb5MKWLJr+au+5TraFr8CXH/
C27oeOwIWcmHQMRBa/x7yKnUeqm+G9A7S2H0WWNNu4COFMkMv6eMpeQuxj5/6a3i06x32Xc1rgy/
TvYrFuq0m5FYulsy7vn3E+EXRsgRjZpKDxyG0U96+N9vK6Vmgma3vvqAUNobm5n4YqX5GKiIszw1
tO6DjmiwqTD0iT1PsfKi6UvsKIB2HVlO58KWl0r5A1zuPRiXm2JqMEayARTnPy1e/kKyGeW2m0RI
+r5Qtsmpt5rpOCl0eZSyKNoLh85IA3HzJxbCMfP+vipoUPl00GmwYREyegcV1I2RxEmlmTW0FLWz
fiDzLNT+BpYeOAl8ZzponJ6fcCvMTp06f+Rj6rvSrPcw0Q3R7wXJutcKcfAQ3iZX+v2j+p/uDnkP
1lodYr34PoAkwNAFXVDJZ4W9W4p6GOysqLprK5fYvvz+Wr+wLMn2VB2YGxwDIgPEx7uwoMmcKlPC
oi2M6pdp6FB8tcpt8MZZzL7JG7lalzWyhzLudq0bkYp42Rp0p+Pd+/2t/Pq1DWSLoHuCmhQNZCr+
fidjPraLKqarH2fL+FhwdKfclFlYSHZ7/u331/p1WzBlgJAIgckH+fj90kxxcgJdgZC8YrQczA3g
oZhpoWdqN7gAsPAU6etkcuKfSAb+cO1fsJgg9A/3sgMYCXPfeLc+DKsZ03Ui5qdMTR8XRMRcU54r
xTaHcvBw8BDSPwSULL+Pd7j0VLRlKFcQ2cSfTkp/mWYtBxdcFeXYg6AHdMVE4Ai/qFlsvFGpyOmx
eZ6jKdHFGfBf0TXOWEtNQAGLIz5HIjHCaZqMZNlrafoiChiDOpKwU6AsSASIF3oACnafieHGOGfP
qFmP/XDS9rlDRGFv6Kv8/vFJ78dQs9AwMZCoOyRoCJp3bMCxWImiLuUAD9T5C+edvbZrWIsfWP7r
c5doy6fO7EBZVhtrWmXgTKUVFtWM/iDIsv1q9qTgSzag8XadJkH5vBpJfvn9Xf5PN3kkHvAV+Q+s
97uABh9eVbS5g6lpDMnfymzansVGQFBTHFdpOEF+m8a331/0lwnN0BCiskTOo+OQ956lCXxJ7FUU
f4K2mbqIyg9ivBASHsnRYm+nYX5FkHoO+43mCZqCx4FxMZQkpBn9J7rfT3LyX9dZ/IERsmJ9OWij
0H+OKf+XuEsEOWtE2k9BLInA6xrQgedmGOQrVj+7cWl1ucrOO2e+4saMiKUABl5uRD1nJ7jEBl0M
24IVr7gwGa35AuCVJgYYsl46z61E6WYrB34i9gPLOIZ22o3+Srn7umIOHSbiLGd2k6RiGspDG1+s
DAAHqqoDZeN2lbP+WgFyME4FOsXpKZfwLEGymgKbOyzUd+xdXdBHyKjM4b5eKkJicwDdGxJazlgX
wPfDq4aUzPYp2XMxv2t63BCpBG/7uZ0zSz8raq8qN3kEyJRpOQ4/CaFWOgjaw8drhImDMXBc/dmA
4x27i1Vpyz3QtnR1KF/CjOghwgZ/CI/3S4HOdns4xmhQ+kmJ36+yWznW1BtXMYB4IMZoDFgt9hnj
Cs0sEQ0UrZQO7p/TaaI5Q3xKFQFAYGkujhVnU3kWV3MB89PhaPKHVOD98s86LCsGMkyHFATw+XcE
MWieIuJryRbs5Zi645i0EFMLZmtyMFX/QEdjI323JCK+ARcFgRGONuQfxrt9r9lyoRr0MQlArhnd
AQBDlzhGCfdHhSXW5imQIoBy5aDDHiZrWF6syczME6rQTXK3zRBSAtw4NPFzgvlLbq8aYKMH6m/p
zaqA1TmJlczquQCTJH1qhLpcP3Rp1pVeR5q8em07YDOpmfQ4XG0RSfeHDS2ka9xQb4fI8nPAG0TA
brsYJxiNMPq5Z6xLUgZxsQhywtu0QnqZsmTdwmFQy/3ZkIB/20unKvT1EDSRQquw6kAVoLS5R3v0
1ZJi8/uIEWEWJJKBkF1CVY7Erh43wUOnrfosV4kUiJIe66dS2kDhQtKKRacr4C1BtEfRhNwfTxYg
3L1G+5zcKqAjVqXukG6TTj8qmZC2VIQ5fh5o2gc6dffS0baq+boq4lz7YJB6bFvStvtg9TKElK4T
ph9tUxl2u1tL+ZW9g4pPZSlT9UqbRkahPEUfdMOjJXZIh5T+I362SZRwfKoiddLmR6VpdRKTOG7i
SDHi9ZvCysoS30CRd5Rimj6YSm0t0UL3UHHpUg+vx5Zl2R0I0xRB9EXq7UZNzdLWzVL5IZWySCk2
G7fvNSjKJ6UseuNbUZjA0YW00/G3nOK4yGF2L0liZ4OU04QgWC4bBcnCqYdl1W307YfVA25TdgCw
4slXjepQmO9X6oo0fzjFAP2ZBEc2M/Tq86IqFtg+TYc/NXIHCpspIw5/xcyTQOfAujuiNNWfzJU6
sG1Us0w9S2/jz2yQe3OkbamQB81qaJ6cA70JEyyt5RfIszCO5X2cT6rUZ5ExC7vpgetDhh9QLg3+
dMpbMyxRO6pcPI+G72s+03fEIZhzZIeag2ADgKPvAHBtXM4dG1DqrwmqW7bA+bcJqUvgOZFObXJe
0E7sTtTYDQhZmZGudqOk2Zcxr/MWqvGCBpyE+3TlFL3U0L2Yd2N3WLN5DGmNtwdyNFstY1QoJ/eI
uMMDyQDsFa6gLPngCZW2tY6iD9WTCNRZsyUUos/mXKjQBzpd+77nMoV+mCkm7o9NvN1VvB07Q5ZV
844aOUCYZBfu18bo3zj969ZRmdqIgGr4guy0JvukUZx1DBjnTququFdvaoXRhIAeI5JHs2Q5cl2R
Pi1pLCde3ivZScdxvPDqcQZuJ1T1B0vPt6gGRvANTEkX6YWZ0RaWi0L1WwW9lKhWeIIImJRgLuHJ
mK0rcI7dEW1tNowY2gIHSFmz2KXnGiDwqA1YDpjwY0m+0VY4zUKXvlCOnfprMrbroyjheGjPVStd
gHQKvbuNRldfKFyiF2ngQRU/LvKeWud8HnLNBdlCkJr9Ln+qJZGK2pBBILQpqDHcNbBFOGVSIq5u
Txq7elj6rDSvUKrr6XnHxb1QlukWbiulLYBsuTwC8qLSAYUHnoJdajEGpvRdM4BGVsIqZB1wHiNW
h0vdZtvioXqZKVSihfoB1H73qlIkM+xm17THbF71Hon/pDnvB3veFkkRFNcowI7Y3VosHxfgAM3J
NGfVRblZeq2mZkeSeRPqHW+dPFmjOTfLV2pa4upQfVETtGmrunIgSGGy2Vupx6ygJLC0MtoyUp19
KgsIL6FVddknSIxQaGIrWbpALvf2JcnBBSLaZqysfHQTa6KiJLb5ePN5ybIsoSEU5x+bHpkh9M60
tfR2kD/+nq9V5xlV0cGwky0x9us0z3bQlnK+PYxq1VteXOrqfd0mtDhqNW0eh1jXZLcX6wMesoOV
do5ezmhXiNJk1O9l9WtbkLd7c7UbbSSp4/666ClpiDIQqRlqXvrHEkA+cBMgS7lLCR9WojwKTPJ5
oYHfbO2WOE2h4L0QUwp1pNXSPIEfNI7RGgByU1HrvuqpRo60NhlCH4DmjYelWFl+6nSMP1cVvXpn
QqKI5ce0ADqOC76g05bvzzvKXpW9qr38RN5W544+owYQoRR24Nkt+ErOrvWNu6Z0ESlfyYJsr6Iq
1HhHiEZ5pte0vuQr3VLW8XVNH7VkKL71yy49lGLTpaFeo8DJgiUga5yssaR9lOirtLbZoxJ0Qn9B
gFepJ2xHdNc+SkUNS38Gz9d4tDpxb91o9eDotLYf+zaVZ7c3a1DpLFN0m1U0CdH32CxsnrpaTHzB
Arjk7LuYZeE2kirZALkl0RdapeJwShdADsoZmt+irKbup+qY6n7eSGbnpIPcfIfxNgCIKVvGOe3A
RAC3KXUTSKLhQWE6bT36C7ArJ5hhu5ytRw276b6aNGFFSr6ysjj6tmpGiG9TrH5oB1NZwVtPs3S/
yrupP8c6oefA/WVTQ8qJ2hZWz/j/aAAw3DyPk0c5h8wDA3xeg57sYWAhh6plW4DaGJGR0qfRTnty
X9L3u1kDACCXoZ0+K1shxKVdJMJs+BmrBO9ZJAsNvEQovd5Y4YaKqywO7KZdH0dzJpTZOa1U6Vla
NquKKNvD/6JcP34twGnVcC+6WHwwxUr1jAlhHxcwUtoDAZNyTEXa7uOoZYXqpTVgNl8yUtgem4kQ
FvjW4mB4WJjZIwSYPBasyl/BfuMuhHqVqgfLAIcD+G6d+Vu2Ti9GioO1Ju3WGsY8Ui/FiPyt4KC4
+x1+jt+NxATk1zMzK6dNwF9BWWgwfe3gFtcsTgW1sGXJDBG0B3sXPAxt3J0ZYudkL0u3ng2OPHSD
pX1eQkHokeUZOQJzJkbQ64alSKI+I9eLKcgkrJ3hj1OjP41FXiW+ruasY6Wu4LYyiFb5jKXyMrD9
WPtlbgr0OREDqqNS5kjAxJt4amOdgGptNP3SxmhJOqIJ4cGPdxXO5JqZUP3MVQb6LOQjTjpaO277
A2S+FtHBoVdLd85WtXL7otros+tWjlEPQorf1j7BnWbLWlkN8hXHG+J8oKi/iwbYztEkDqykfZKq
XMYnCeDj89xu5U7GqKlOJR8VopR5ljnJ1tIOr/JxBXdG6ay2d6tbO2yZEmYQ5i3ruSr2bb7Qzune
ELiCeSCt4qzdCTSVF8fMNum2A6hj6dklzFfqWsrSSz3WEw4YJbYUGm6r3zuWE82el1xrzvU2y/eQ
4WjwQH4eC/0s1Eq9unnbrfnJzJD6dIuKxfqCLkbbHhKneeuxH2SqJy+SGt+Y9LsJbm5ePWtk0boK
9OCvUrvV2nlqSeYf1CYRIPykiHmeTATbB/c4SgMjSU2stRURZJkv5712IUveN9cqcD6H8NeYr0Ky
piKLExAIu0YYxsTYrkhhAG/ZLpBuIAbkbQLo3to2aNfgsxxzjnAlWdpNZ12Kbr8rNH1tbFOJJ9Mj
qx73kAQ9xgs6bSZ4/0g/SBgKgG7wwEu2gjuvJYliIkJWeW2BkGh+OTedxLYlCIo7yOqIWYkiVKeK
gubbLk4yZeCpy77GOs/agV0zjZdGAiZ77iql1LFWnPT5x6DF8+wVwPjnqM539UHIM1ULyKgGVn0Q
butkb2A/Ko/Uxvokpdgwr2kmmjafosJxGhC9uc+G1KQFMcu16OFIzKtzQYDdpmr5mFwyNbHyx1Jf
UtHXWb3maDHLJP1gQMY86JCtknhZkYvVXYb7+nytuhUHQdghyfIqzUnLcXzYzLQGA430j4Gj4hzQ
xGuSxxJ5bOgB3axIE00ffdh8Xa/wUE6StTRpzaYStEugmBJZfwdKBSC/sNyjz9pT2Crz5iEZB2Ds
Bnp3uA4t9K4uCer38Uc1VZsH0I9w3fcUaADpZVa9iluSWcMfKl2/1pDI9MGxSKahY3X+XqekTjIN
eEAyBUDVmhsiEJ9bCHyLTc8YI89s/ZM471E4+2vFBuUQ+gToiJgIdqC49a4ybnH4Lpdtm4J8K+aX
Qckyh50gf1zScfLpVsSTY9XLKzoz05V890+88f/p8hQAEBejdESl8t2pfDJ1Ksw9XQkxW4AvTY2A
xMWgqv3zgkXYiyUNyY9ybEBONdlwERThx+/LI++vf3RsqI8A5mYgqM8e1ZO/FKwon24YRUkI6uR0
hmwYXFRhyMci4E+jh4pH5+1mMx9oPDD15JbdH7pH78sSRxWE/gzJjkRVWlbfDUBLNiEi8r4hFwaa
HMh1chKyVvxo8dUvpj7NnzT24j9U3n/RLj6uSikIuTCddiVp/t+/dgI1T+7jFKl5oXihY5Od5qUe
HRmsauaKOSSHJDdNbLQQ1yiBfT8iLVH9of7zy9Cjgqf9lClAwlhWrOP3fxl601wgC/NkgpQ0tDlp
OqJuZ3GZ5sVBALHbzx3KUfVj2qn9t8pKxDskVcbB//3z/1k4/mv8k1QhaoJ0AX1YnSLZu5GgEqLA
8irzsN16nfN23y77t17rFkzBY0M2nJ5Cinaw48YfMjl45pfINI3XMR+k8lqqiyxgTWg1w49lbEvo
v5mOlXqiGsUesvlvsz1bI9ovc7uXXhy3xsqynYJEUlOdpVboN6yhOgAxjjBKpXjeVxMo7dql2Ni1
qqjHYY6MVfUM8UJtXkGIm/LNzCcoF9gRTklI9bdF8kJHmCosjWnBzE6n/uFPjYUR3FrDNbRXQa3F
Baqw1nyk5b5J3jTJ1TdIo+KIwxrAQadFMuwDhXeJgw56KeVZrqxy9Ps127fg90P+S2MSR3JY+hTi
FLRxNEN5N+QiINrNKBaYZcg6uyvIGD9uzN3VOjl7yQGCXLQSm+KpqRq7Ibu+Q01eC4r26J1PW+Y0
YtuEf7inX+KARhgNOBPlS4MqG8pvf4/GcW/rRECHzrcGE52nBaaZcBrrXBJexq1CF8CMZ5iR4Cg7
J1GsvfYmg8zo1lMvY47UaIW+rDhU9BGwtk0MQO9Ina3OFD2+wa0eXkxo80m4xRSMvKUWuk8GNg+g
PddVez3sGHVyV6P7KAx9mZ/WHARwiVBu5yeVuMehKkMtsKdORgl2lWvAGehkgHip4o3cMKHs55WY
oYEbnIrZOEPXwIiR6oemPixKvrZ+qaIu+2SOetJFpJ2jSBOnSVUfovsi2KOQm5cC/UPVRcpe+yh3
e18C9O3WnmL5FNefWsnAHmMb1YmTLgIevd/klE9sCyocR+SZ0pMjjaMG5kKSx/x+I1E1Thx/aHgj
PL3n3rbm/XSny31NBbHu+kc1B6sfcOqdt0hHCEh/mSR0sxIhVwBPgc/QnxMe1MsyN8rbIGhTex5W
yi9emqLXBgRWxiSt3mmvgJAewOViz7rvfgm8LLstY79wQB5284M6q5vmFG2yPw5Mr9ppEBHR3Zzc
IPWrWKCqZmjVknGemyw4xDk8BcAMNMPoE1rzTZtzC8ceC5/OBH3I3uMp7LELx3Ar/EEzp7e2TFR8
OpBcOa1SAih2SvPBn9Yt1x2yOL4CbsQ6CKYFvU4AAupgW3GFi/SArHx2N+eKLJ8asSLMNQBFs2Mk
bbN8Re8U9L5NAKDNjNrqiDQPjTBBuSS9dZxfpUHgWoleBuBXze2+LQaxtTPBGF45kpEIA30BCTcU
coqJHdZC+qM0NeUJMJMEctzUyxTaTjYFgJ4ayY+lIkmDGndl7QwTkC+dIRKX3RA0iF+huqOBbhWm
2iPJgBpV1UvxdzUd4UOV2wJgbEG18TSUqzGcNqEHyiTo9fJSFcNk2FSCxT/5Vb1PlRA4JO/VDvOb
wzxFOeA4f9lAUDxvxTTbE9S1EMdLVqt/2HtcXkhn9qgm0P7FPu5xPfKEQ9SL54EV2t+vRzI6TbPM
9ZRKUJ7QL/6Kjg+4UxAnX1KtX778fk36pYnL9ZDKNi2MI8AtoMH69+sZgtWWiMTAhjNw8V2Nfr1L
EwsL4G35lFcoyyBqNZfnyZob28oWVbJHS14Deu3mJ1lP3gpDrDkg6yp9XAOJWbSjcxPX5CWLXQuk
nEM+1FyKdq4vKbRo+KaZ+vH33+F92/34CnwDWTZpvUim+G5V5XwWp1OB6l6yIvsC20DyDXhRrm7s
1FwTGUE0kTLgZYKW8Idt5r1HNmmdhDEDrkd0/i202N51Y5tmAhc5xbpfZ1BugC8WCOQOSw2DLBa1
ybpx5pKfMn2Qd3/QE6AewpLvrzh/a5Mrj4iAO+SMCDsNHLHh6SmTHHLGhNqA+tb+VS/1+DP7vD4+
gWaFfQ27x0p9U5uAMiedJFwxFrcQzaH6NNu/H9ZfIp8WACMLZoQFSFLeJy1CPceHj1kLN3nLXZ1q
z48kR81VkqCZgkMX8j9kqcp7ra3D++WQsAeDRr5Ixvz3WMTSDl5Mk3TBsonUvOMEsxlzqtCog3fJ
NqD2S3Y2KEZUgZz0umzndSMpLvwfZfLEMSs2R21E6CVoc1h0dfS+eqmHUh3BH2RQBjiNwUI2UgWK
0U6r+gW/zfU5kbssiQASUarPmtQpOROLIVy+ihOrmo9RAYLja8vZ0FuO3jFr7/Dyc6j/JT+y3zqN
/dVo7P/+r85l/x/6kdG6I39l0fwv753DHe3fvtfoJW23t+r7P//x9L0u3orp39B+e6u/Df/Hzd6a
A6GQ/dvDVH97a/7qVfZfH/effmWSrP47TV0QXjJCkOZPFOnyfRj/+Q9a+hiWsVzrLKaHkRn53//z
K5O1f7eojAML0vgNxTzubkAyMv3nP/iVQaLOEqJYRL6kq/+SWeS7fE/gpAvyCNzRuxUJg2oV+G+u
XPMoO3en4SbcCaFity54efMqn45/qjfzplMntXG5coxwO0lPzGnpLn7IbmRbXn3dPm4hWbpPaeNu
CbKT7PTucMovxVsZHc7JNPE2u43UYDrnXuKuPlIhfuygQ+SipXRCbMubQ9WZ+PvqykHrFo/xSfbQ
WTmzIztd2J0HT3VQDDgziSIhxDzZxWAr7CM4jr4YqKcuKILc3TzBb0L91D4lJ7gYbnEbAgTVKG25
bdT68An86pbc2CEkH9GPUHWF64L5Jb4Tl+JqhN1NPhl3etDdtisUrUh19xOWSdEc0rwLh6D00SYK
p5N5ah7ie+FWPhUn69Zcq7A7jWHvZQ55RJQ6iSdcoTw6cWQutgEM55oCn7NjZFhoqj/H95MKQf5L
dRoj1Su8nI+lBW5/j7zBjf0PmQ1fMdDdzJO9+AdSRryiDfWft6F6UsgnuF2guHsIqCQafE+8jy/r
KQsQyvQEZ+CbTUHtpj4s8mj3lKA/U3QM+lD/1J8HF3C9Q0p5Ki6GR2MqKCIpoPATzrxreaweUn8P
rIeJ9mhk+ukD+aBTBNUJybcimB36QMHmzk7mxHZ+AjdyMn1axqfivvgmf7U+Y5vNfQxub08fnMQB
LW0bzuxpp+Gy+PpdE6k+vTqvCNpQ9Cs3DaeL8UAufdnczhV90aUZZHeufpc/ipfq2/7SydjE26AA
ZJlqlgNVzO097abcrOsQFU/tc+110fpD9NEDilAA4UOy+/Q8B3KYB1qUe4hTeYWfX9Wr5oIfUKJ0
cltcy56Me8A2XA0ud6A4hb8X9/UJVr+bB5z7P6phe5LPy0chqtzNReXMNb3xa8bfIUKH6mN1VqIJ
Mou9SY55Ux+leyIxiD0OxV7HPBH52bfpXD5L99kX5g+vzB+MiDIDgnEnNRD87K54yq/5RT6VF/3a
nM3H/GowA/oLENBTfVLPwx+QHyAo2Zv++4j/31P9XWkLZo7c0F6RrpuDmGfKLETv3MXZNJxssAfc
Q+/++IGThm8wK8uojZD49EQPrp8rfFAixR686i29XxykxGzBHf3Fwx7ZKeyXzM18egOO7MgecN8s
lNw+Yob5RSiFxmjnXzPP8IgiJ3Wh47mKb/iFhz2SqxDl41lNTlXASY4/UD8d062CNWwetLMUCp7u
JkESZEH2HW5CaZw0dKe/71+q5zkcz0VQPNOkX8Ms2O7aEGsxep7OfH4UHMMRXjAy4mdjGH9KfT0q
z2qEDaLbPJufMByLpFuSXUxi6arfEZARe+uH/VF7NLzBn0/GtTLCJJpPyaU877fYH3z1TguU5t7k
1bHN8duWrmugORLhvR7zwUcMx0Z41P6BF5Lz9qm0v9asCgtzASN4d/DE0+gq9rcfqK7Zi8uc5LWx
Yzq5A+HI5ZO8IdJOyIWEc5CzsJq3Lhz91dV8pBVaG+i0B0/dyXxkgfFtIB6Fc/KRiHNb5023xYj+
oqPbx819Yw2/qAEP5Sqc6wsofBe1MKfxprN1DyKFfxW33R990zMfVcMuA4twkAM50FxIgm7hcpDx
wA3adSTcbafjuuV1+5Lc6RwHUVLnkrmHxLbHFIi6sPHUAH9vb3ULu3Xo4t5AFrulA1PVXRzVkc6F
JzoQOvzCX2xc+vwtmNhqADXYlT3ZP8DXOLDovM6mBxLRpXdhi1hRzqu6UHzsQnwFPhifErcn/LJX
RACZqEoksAMJhHHOV0M9yY0fjQhdM5tuT9jyIempfU7c6U+4YSD0/8s8epf7IRhQyPiFiNfO069g
7ZzGGQJqBm4X0tIQeCa9i2a5azp8A4aS9uol5UlgF8LgACRzBfepYAOaPI2/ZozGC1Ij/uZV9rfa
oVtu06124mBmJLHiCMoTbpzniWk4+rN/TFnM4NzV/WwGejD7bM22YOc+TBh2RSSEfCgFR9gcmyS/
cBOPO2RznXm3HlBnisxTzELV+xx/WK5KprD4eTpR4eADh1AnxiCb3SA/8LeURbPzBv5MXr+ezWDy
gOo6x4+IoLcjnodQcxv+jT5VVDyqfFDnNaFFSCChEeQRFUy+7PHhnSdFOcEyuv/5RXIShZnoRrzD
Nd3S3YnKPOJdV9NZHMPuXia+nUz46HwZQuvGoLGJKz6rF9+cueE3b/kHPp9xle3eiT1UVILR3xlP
ya28jD+6Q1Zx4vMYbmJKuC+fY8/0Om5p+8FjcVqXCfhFpGv1FEPyfx7OHbGjBrurM3KoIzh6VPGc
oV2wdq5+zeO0CFPLT5mzrsrCZwaoC5CrEOgu+AQXTI0Nx5Unc/zuGLPJZoIFiY8eS1h6x8aoEciL
XbBwaoQyVstsQUcoN57F+yS34SKwaT2a7fTZ7NKN3Tg6vs6RKo3+dN5CVgKeHkzEgAHiFYJ9hF4T
HoNXR/ureaXNznAM3DXcep98IoiD9pJGw6k7AtXVA+HueNKGu4U1a4BBACc+5Tavd55QQuA7wH+3
a+dHwU1Z3C6yDlwTGUTGQrMh0fuwCH8O8sjNF/wnsg+IZDStzO20x+2E8nkM9FAPR3blzI093JLP
rEFn4X4Jh3Ajjo9rYWnKs1qcxM299GdgckJmnwEd5rQBojJChPosV0M2ipl3hER9YW0KoVUFkDVs
kRCDM8EF+gBtIZe8w2nZsGAqvO6vadR4OmJ5ActViPBTz1aXBwbxrQboLJREnsiu3H2xIvQ9fJk5
KwdpQJebWXxEanYzA+BHvhD2fsi57WxFQ5gGx3QYeQnUXRsoA9vBRhqSkuqyRDtCmEbjV5Vl2Loc
a1UZ0DYkZI6wXBhaBNgZUciSXMIgqmTGcvMY0YAp9QDK5kG9sabxrCtXulbuMd4tN0NtOyT9dfk0
u3AXngj6lw45kk8r2UYC9xgPB+gGWzjyt6wIZrDwXJabxLuPhV/hPW00MRNi1iKUcZyZjYJ5QRot
BuZV+6ozfcWHLTDZYhD1dts3IWhY1hreM3nNCxFA1i/zTQY2l5xng+g1460QKYYv86TKiPzVIW0L
Y7d2MQrkeyZcW4pMz3IR7uJzSwZ59BlYVzwpP9c28WeErz5GGcGx8xyzdXOkYxkCOxgwUx2F/BNm
Pl8BhU/YYewjKWOKTbkdu6iVepI/UlvmbT93PW4FBDW5BVJStmQXj+m35nYMdXfSuNGSYWD15Pet
Z5GSm0H+ISbFbu+qoCNRQX+R9akL9vOuX+u76mH7voZHojCS2WSkK33IysFUjwOJl1nAYO35zKnE
Q4M8KK4JYAoWaSnkn6far07FKTlhurFdgFWnd0hmXofr8B3kr735VoAZukMSJNrVc+lzpAq5F1+w
G0e1RZ8As1N3CTpntbMrpyKbahZZEph3Pwt3MiiSW/KcnCMF9VKnJys60i6ktfg/QEMn9Udb/CY4
CWcGBFa8I29pPR6Qv10xnrug3uSbLpqgHiRYErU1bGGF8PGyh/yKB8o0dqxbGyrB7nWk7PiGRO1Z
u8UfoMAiyHMTn4znTn/eek+/kIh5VJZXuwpMjhJaANyHU4CdMSyma3n6B9zt1Gg8o9v1zPgSKKor
302cQuqzfE893qSK+6xGMhmc8ln9Rg37PgsYHl6bPyXcjv4p+27d+rN+XwWJV/qo3WcU1LwkcZIH
wRO8PqwCtkjSzCMPlXYbMdRA8Dq+Z0WmmPDjmPNS5aC77UxubH8dw4JMSgv4gd05g31PbvpWvyH9
gc5fcckuSKQBA/OVgM6UR5oXUjVQQVIDdo+szxrUbd72Kj9BHNGIE/7SfODF5HzH4xWOQx9pGHLR
RLLJGDbRcQ6zfj43iw8c/PxNXc/CZ9JTAlAYLnE4uKadfFASW0aTN9qD1G+c2s0/ScTD15WHGH9d
3MVfvbf056KAiJ1tMhO5R8OB9Wjrtk50DW5L7I78a3OPNHQm7Ua+lkmVMMdNuONOhas2Zy6Ol6Jr
BTIKXgE/Pbwrxh8Dy+rYOZi5wmlOPshfqyiL+v+g7rx65EayfP9VFvvOAb0B9t6HZDJteakyW/1C
SC2J3nt++vuL0uKukllbCe3bYtA9gxn1BDPMiRPn/I0XPszGZvw5bRBiZjiR3YJVG3l+VYyAJfVK
ZQSbkfiKlbMN7J30rG7MTbURn9GSJyOaFnxPX9KHKdjqm4LLTaR1JEGENZ89Xe54iN5bHrudsI4m
p5etTc5Dx5tP4c+UxAbuHBaOvet+RY+Si5aPd8WhAe7NX2IBMGDZiGRbbO75MLuvP+OtyGfFdIkn
SLviCc0gE1d06cpniRhFyfQAUGJVc2WLj0KeeAXLlN+EzgsBieychwCVPv59YMpa7kWL+I/DO5m0
yOqkIyrX5NQKUNkNEF/u1IRMit/BpPMM3eYePecNvHg+pHR9grxIBx2S6Ij70N5Un1EU3zj7dAsu
is+fPWkr/iTXrzs+GvwAfYdy6T75XO2ZLy6lwWtO84ZuCUHZ5u6NvX5r7xAnW3GRbkX9pd2GIgx7
YpZ5AhCUSQvuenTVf2LIsJE2JQPF3sDdQuKy4h/gg0mkNuFePkQP8V7k2LbFhKorXiD6Gsc5ErHQ
K3/w1OaGEc9Fiazit8Lb06/n6r8hOv1UoOHS/J9/p6H3bvp93SeXxiibilK5J0kl08xAZVJY4l73
vpOneCYFI+4QOLo8AFgAi8xq4F3Bo5PzbROpKtInqPTkZyLNndfBLn0S+da4R42KCkdIgKM+RS2J
zHSF/vSrf+/f13fOI1IjHvicrUKFwyFjbVxqTCTVw8GgZtSc0s+TF+zavU++B3SRiA3qSRRqdtmh
uU83qAztcv4y1wQhL7pvj+ZeRMRuY39Cl5VrK9z05/E8rp4sLqFs27zOq/yxuY8/NT/ENaB8Fvdb
RvEm8Yydsiq4Appn6ziu/sG5lEgPRphQhew5/5JFnOe209nO4drYzRB6+J+R3iMEY8LmosHutuJR
Ke4Ve10fJaKhsrYP5k9aEsSVcF2CvSVu5kwehSWKdOJKmXlYAmJmsgqXyok7bVKGwFZXJK0bcSmN
nLdhTZjgz4gczX8eNyK7MSg0kDWv1NO8FrmBKN+pXrlpCGRiIrhLt9LW3NBefPs5iJiQFFaEKVYE
9TNP53Yu9vMh154bqurlqqCU1RPRadyTSRPJRzeGcEaBCC7+J346YQCdDK8/ISTFQUO00tMOEU99
g1u733ExbyfipeZxOHhnRZuYXMnejuQ/6C2JRHWdkyGKHJvXAr9B42VvtI/OU3kvn+PnDEkR7D+8
+H7geIsgAlcqcN2MJKx0wShGbEEA6ezJgf+Mlr58nI7B5hWNCrfbI4BF7kaV/3nE4vAA32QV78TT
lsc1Z3ZgHUnMVxzAR5EiduQ/IsXTvEre4HtTHlIPsLorEsORiev2XK3EkpKoIVK6krSMSg5JXand
iUcJbUlCqohcxLE7/5/0IXga1iMxSZQcMsJMTjZm33otG//daV10nbKkRB0uBGDo/1Ae9YNTrChD
iHzvVX6ZP5lwb+77zbwWiaxNaBSpJRZZT9LjQJW5/WLso0/GU3GkqvY8/5Pe8d//TB6sDQrMpJ3o
ZJCShI8+9WORPfhPmI186o/lUdlqh/lnQX0T9Jw7eypVzmkT7U0Sw/aOBzRpDE/jfU9KzCNuU++m
R0AeT+ZTfbReIX2SljZ7Lk0vORRskeguuwMn7dx/4XIk9K9RaybgzZ6H9NpefVK/tIfsjluIhFbl
LvM3HUVOQKCeuWv2zjMeQMM/6MVV+2qjH6uj8wgsXbxoeK/mVN60R/WhOVp7nt6eeODHW+cXpOOP
GjefC7yss/+4aL783//4X9uxEczh/75Zs4ni6PeGjPjTv3oxkmLZ/1I1LIcx2P73f/vPNoyl/wtG
NDKZtM5tGuh0Qv6zDSMp6r/gcKI/SX8EQjoYjv/fh6Gc+i9LMzGWphGOTSb9mD9pxLzhav6rOEuX
R0eggIY6zgYqjrPq4rxUQmMZtQz9NGnVdACC0/zVh7r0LW9q4zFEU/oRuCmYcMvuHtAf0fbJCF1y
wIP0aWoHwNq/Tdk71+yCTfv2PQbu6oqs4w0u812XjU4pDsJAHiTrhFOEtm91yBgN0NCjPlsOUC4b
yRYJgD20I45vhGgjgnkqCoJJdsMN8LLa9vYhNiA9i8XRwCi++Q79hm7wZ1Xzc6dTTn5ep16Ireg6
wYvj1ylhiwc/ind+r3pZHBfDKKyjhtUqWEDcixbFPdRSJL9Ve/8E+h8hYwOvDBvAiTsDoEVzDP3r
0aRerTqzqzbz8GMs63Dto+W2N+MEInlSE5iUqtuOGe6hJrLfdIB8f5f3jrrFA4IaTtaPRxMdpk1S
VvpGgSPxmrUlpUNg/I6n53XlBZoa3Or/CxjZ5c7CyUdBAwZtDnCVbyv92wQaU4v8ha5bJynPj2Un
rY2ofiiU6K4CV15b+U7BHtOcuDMQa4WriYY2JQb0KKKxAsHdeVjmbVStgi1pHbKsQCfC2o1F/6nl
qVNK/hZ3BdeUbkhVXC+7+GobwjLYD0ALi6aF6geFhquWfQpVs9pJNjDvqYSf8PE2f3cUMCU6Fuio
EywBBNnowzWNcvs0GZ3hWrEKEK2xxs3HoyjvLIGqQmbVTMCtNgysy8MUaIjrqakannuw8M+dkprB
ti7HvkduK23QltW51XEci05TXXbF2lGH+j605dpyzUTHCqSt0bfx8GAK8PaZTTylMwcs2Y3vfGc2
VF0GZSNkj+g7L84AznZpo1mZf4pLRNodqW1p3za3NAzeO2rsQ50Jx2IYdQbxGb9tyKGsQQq1kn+y
bU3Z9chzHytV5rmVGwhtK4bilg2UR+QXG1zvRhtoVqV+cqok/2Jgt7yWckN2hzqE9VLk36OwcXbD
mM9PsXC8McO+daEOaHdO2UibDtll6BFoM00dAoVF0srP2TSPBzVWixuyB28fvjhpQCfRZlBQaeC4
LeYvzyI092bmT/bT4VBP/BKznr4hkZRsbTPnKVikPXA4JJnjKqnvc6uokORM9RcpVsxDJweSCxfo
ViwXV8fFZ1mcfjAIgI9Abl2JYBhjgGkPlINzgHfgcYxQY04lWTvaflUcpxoCHGGtvm+QF1t/vPG5
Hq9Hxm3JUnUFNIouksPfVrrV5s6Mwjg4gxe6yxXH/GRJ8Y8696V9G5vNjWTzKoTzOwFZKSY3KHe5
uThlxgCZD+Z1eHZgLbtOgahQN2hYKBQZdQ80i5HQrrQbF4cAny0mFxA5YluwB8gdNDEFv/3EoCDZ
cArHPvmKaTyEUWm5uabnrqrnxV9W6FjepOdnDRWwrdEP/Y0TexVYwBATTxDhB8GC5IaYkt9Gj1H9
btqoJH4FPYRvM/0bG2kS+QkB/o+X8g2Av/yhANjA2AkVF91cDFXpDiRZxOJOUl93MzUuVN+CXBm+
9VUX7jCouLMG29opQ/XNdubp2e+U3VyPtPMC62ePMOLa1MziSYvUvxFyA2RW6V/Iq6wNerIUstWE
VwosRgC6yU9INdGDpqOiqOSJ4SJuiAh65NdHIOoIk04Afp2YeumER63SSajyNEXkTXZdHmcFgXIV
gwD8I56q1Kn3BT7ZuABE2Vdk9hy3lY12X9RDsBkbGERYucBf02eothCabmRR7+xIC1Q6qB+SSPA/
i/3fWMao9eVonXKjdjYqypW0dHyelFVG9clEU7XPqFh+vFLv7EiAQzagOI07Bxz8Yk8YgVxqpemc
NK0w70YolGvFwpoNJTG8TSYgwMFclWsFqOKjXw3djQPxzpa0CTWkUDacV01dnMLWkCe0vhL2SaiB
1Mbg8wkq0zPcu+JGZrhgb5CzAaVURYJA05W/v5mu/7b7AczF8FZC52RGM6LpHbrlWqTxgDMp1qqh
MWyg9w3uYE9gPPoC7EU7TIePZ/s6UeYjEG4CpYV0p4yx7uV0j1kzDJJRSCdsukAd4JWEDYJC/b+m
8O1bWn1Q51S7U6doQpegdTZdWIS7Rq7Ch4+/5J1gy6IbBtmMg87ZksITJT3GjUVpnUYYGVud1BTc
SVE8xJPx0s43uTPv7G2bja1x3cmAL+3FZRdPg97n8PlPdYTkQ6nlCIjZhQw3CSW/FKb5w+CY3z/+
iVcJCj9L5xXGZQYxHsTz5VwPKVqpujIgKQt1xEMF+ms9Jjd17MSpvIx0CMUAqOfORCfLWJ7a1uqd
LGmH6IwmCXXwuaLojRDmfhhM88W36manoFZ5CLKK+6xuom2IBO2hjJz2Ias63euloby11cUuWnyT
TubjIIXHO5VH4uUvT/HpbtWiIbXo8hz6L7TSuB/AwmHTu2sNiBahpk1IUVURXHx7ODSDQp+oDSfv
4yV4Z78j7SikJXVoSwgMLtagKJQ0QyE+QvhZCwnZYbtzirJ/5Nnq/20Zau9Fo5X/coQwwiw55H2v
rCoY9NuPv+Q6rUHJjCBggIZkU9gLWHg84ok7+lV0NqS4KlB+SJTPFXBu0GtpCItUJHztqs6C8Nza
HUbBHw+vXsdZ9GQc4altQBvk7Xi5JPpYVEHv9P3Zh7mKMZGqeQOqSq6tN5VLdjrsBsnvzxXWJ66P
rcy28p3qk63k9jn29fGuG/vmbwPHkMdEV4NP3ST3K7tN60MzcxdiDZHBILUbTLpDadVBwlr101jv
qlSd3SRDIjrGQmyVJzICxWndr0clMW9cJdchRRACDZtc/Y2LufiJCiqxU6HI2blCOmdd1qmKuqtq
rovK6bfNqI435vT6fPOwJlFFPAvW55U8oVGncwP4mSXNaETU+dxsNaxNb9xQ188x1JYoKUC9AjPO
cVocJhPfhHR2tOI8maiOBJVxgOWlkiPM1IPjSYMQP4LWxnTsEWUqwatovqOeLf8TJ2m0t9ss3eCU
HZ2wZPZvfJs4PZfnnBe6hdclqmncocssq8iQzszUPDkjKo5Fa1Ak66IutGdcs8obk319fhAkJ08m
T2A0CMiX+7fW4HurhZqfZ8whn4a6KL8hZVGtEGEYtmFjR88QmLqN8Ou58Sx4J4bogK65PTg44tpc
5JI4UtrNrDbpGZKg+ikwCBCoXkgA5E0Ux8ah+Ab1UnPJHIvvLXrla7QKajdoIOt8fIivN7h4rCFR
ZxFLYKqIDflbBlHhLAwrysjPcAUSV+n9bGWaxdrKccSDQpTfmPK35OdyecVLjFKfChAcI8LFpWmo
WRrniLKcI20eEX6YEcDN5PbYak28Mmyrf66UgYOeIZIVqjG1FbRUcD2o1DsLF7Qd2j+8bCBVeXhv
SQesEsls4kHDBS4K7hsbB70I0uHWQDF3HWc+7Da0FI6aWdbPJQrwN37PdQ6Arw9TB1PbgRaxfMkH
RYrYQ9aE52Yc0s8NXiYbGTO1dY/azLZXG2BGRmzfyrjEJC0m0TQQ5QW1TgGWZbtctKyw7Sj00/jM
ZZk8+aliHQq/l7ex8bdtfoO0XHuZJJwO5qx/iHOrurFprqOUYZEYcGp+1X4Xu7dpVXlw4iw9cz+2
iKeUCAkiO3Fjbq8jAaNADGVzYjGHXOzlr5wyROlM7OHOuHyn1OXG/pjEpbVFP7S+cae/OxSZK6RP
KC3mkguA1xACaxgUndMC8ZHG8oHnxtoryirWjZHecqfLtYMLYWEYDd0BEoO9+FVOJJmSMSXZGfkw
CxPsGKmMrmp21qANKzuRAP003V+SVdqbqZ3apy4Zp5XSDaFXm3rkYZ003HhCX68m1GcKBg7MJZIr
U4TJ30JAhNltrccZX+Q3zjajhufO+MTdGOX6pJjUvARfA6Yvl+oi2FqKr0ylMmQYjZTRXW/1plva
Y75pijDbOWi5raURZsDH0e1qXdEyoG/hmNTOYZpYi0FrNlU6h/Z0lizth3CI2vRQIL0xaNqXj0e6
fooxlIbtvXj5ofe0bF/IcmC3MqJT5y5LIw8CML3ZWKX8HVT5IcAPcSXNreSGyCfc5ejuUJnRbxHp
r1YSsVciOYfShGB89Q2qyEttX1fPA2a0a0xoxlUCm/bGubxaSTo1qvidmJUjV7BUYKUMhESSpJXn
Xq2jvdQoxp08TsNaU0x4sbHt79qqjG+cm8t7igyTRhPzinazqB9D87zcpPgJDnVnO81rgBwO2kLP
6HOA+wuVU5RnPz9eywVh8NdgtqwgpGqxoHz35WCTPrWZUgbdK4S2Ol1ZrVFCYa2TrQlp3G0xAdri
vgw0ySY+OLWiPwYZxoCJJRl7LpkeoFwDZASd81WHwKKroBe6TeDIgS2KEq/G6edFwYne5e0Ub9GY
sbeVAcuwaprxxl2hX94V/BYUP5Hv536iCsPfF/Em4shJs+CkT6VQgZESyQvYI/d+WmUru4qgLUxD
72oSVvBFQJVEU7UGWT9aIrqRWqfWUiPMGXWAXnbce7bJHZpkeXJCtAu4QTXUD2xp+4C3ARSRZkg+
oWMZenZVWWv8q+pVbEXSkR7GzzF2xm2V+9oZaarKpTYe/4OImI7b7YjwMGr8yUHXW/9oB+iQz6Gh
eFEql5uxGqBlKNQVP17my9Pya2YMg/YlTT5RoloEh7QdsLmyre40NDEoBrOF/DUw1MejLHJtMQxZ
HpuW97RMI0dbXNZQ0zOnRUP5NPW2yu+fAKWNub7u+qL/a0ZrZZXNkbGpasnY+RE6lHY7RaQ9sHox
GUzvGuysNzVSQOsJyeobX3c9BzplYvIINq7Oo39xrGwf2YnMRBB+wodshWwxcmUBmgI35uDq9DIH
tJwRVRTaJvSZLg9UHocNNheGfLKHAGwZMWyt94g8damePtKq5rcqeBB5+LKULvNS/S2rEiIs0gRi
wkB6ZDY6CPSljWBPZyQPtBmGGzNx+ZgVy0T5jCo9QiSYjZEMX36iHkaontuSckpiA0tngoMrRYPK
nBgQv7ocRbHKCLedFHy3G47JxzN0eVH9Gp1kisYYjW/Re7ocvfQxGy7MQD1h6hIfOkTW8IGjRpmF
GEl/PNT1WohuPZU6AqoM+XFRNfDbcq5L5M1OPCayjd4pyI0VKRCbUg3uUVycb0zsorH/9tt4QpPE
afydAs5iQI2u78hNr1Gi9/UvU6Zre7nWykd0bUD3U0VYx1M2i8Y+lBZphlJQZ/5m7hJodUk9rv78
51NTwAIAjQ/8CxexPZTx42VytFM0lNOaArixGnkArXA2RFays/Ib472zsux4yt8WPUUeC+IE/pZd
IStTwze38FRAU+tIXsgeKkblAb+G7NZMi9P6X7nlr5mmjU85km4T2dzimBmIhmV9xx7Gvsx6nCkM
r/tBejaHwPRQtLYeQhlBIRn3HvxJcVarkOF1eaVOFGrqz2rBKsTftG1TIACNvGvm4vp960J69xs5
YwqcXkMDdnI5H2aaheXs6wpiHqr+oiPedo+pYOpNZQc2nl7vJosRcSv6OX76eOXFTF/NjoMKNux1
gz7OYiUkXkz4QTsKsU5VN0OiDhvMwev9H49CAUMmGYSZT2FB7Iff1tuwZsRkI0k/2W2o4CRNAbVB
GPjGUr/zW9i+AqxBH1kIK1yOYo1h7IRBapwaapU4veafa72/VQd+Z+siSGXa1GGoflEFuxxEkWoE
LYfJOCkmZqyBLAU7HW3soxnn8vOfzxo2PEjuYJ1Ctr5YmykBEqTNDNXmoe+VOa3KHIOxGzf+O3uP
mi3rwu6jWbnsVPD0Cs2uHvVTRKKznQPL2mZFbDxjnpQcQdaOd4VMpxpPK/nGeiFsdL37TFNHgQJD
APLY5bsPQ7027mHCn5RuRIhW9nF68uKsDb6mGJCggsqlgvQTug3HCFr6a91K9guVq+qAnKn9Dykx
NiCp6ZyVMKhzd0ac+6uEk/tzoBnlI4pTNiDUHMlJHbVUuuuICrl5igN5NoUxdCsDz725xUQXGlCU
2S6iOtQF6NaWd86sBhut6mMugQHdvVVc2vVX9LIpQUqRYR/z3jZwIHXyFTGI5+jU+SV0jblEHBjv
KuMfHwWjb07V1zDiZg3V3MBoJ+0uDCPV1XJKmesU0Z7CwyfKrI51Sgkdydpa/qprvfVd0tvS8EYM
cndRnEnAxxXEa+GrJc2nSW+jT5relTo9vMJ/8rXmPiySAvUcbcrlfd3q1j8OLeJVGZUNnBu5HKJt
PAeUjGOlSSDU4yV2dAxkRFeYQPcg5HOlvUsqH7WsimI5vrtybn2ZBrblqqtVeN85vsvYb2nkyn7a
N7OHlo3WrKtCSx8qMrFtWSMesK4afcaw2DLqc5vY1KAqOuDhZqgGrlNj9POvcwY6qKU9FuzzQWX+
fG3SvmNVSLGLtI7g2+TmQ0ULD+J02eW122XDmGAFGccahayi5oacQznaqXLnf+qZfoD4Sd6fgl4y
fzpdKmFqFBeP4omyJ6oq2b4P8vq75md2sNKysoBbLPWqvGpMv3tV03iENIH72GtZzUOybZW2+8se
bWMXqyPOTYYm1M7DdL7TcBamy1xasMOwQu5xRWzzhLQ9msKHSgGJg8apUcHH0v15r/czgGka/dNT
nbVbaxp1dTfhz04ChaEQBl9jPf2FbpZquTJC84c00ArQ0oXRAkpAuhkij+pXX1T2I29kpXVWQgS5
ci2priHygIT5OWCPXK+VKFVh8GDsfrbLGrWEcEadFw1g/a4NZDlZ91NsYc9pjvaj2pYw8lCU/UvJ
Mq1djXZvbgK0vOCr2U1j7FGJKn5+HMkuX8dvdzA3PVAAumeyaBxcBk2s+6SeMiYwOu6W1xGXU0j2
1Sj5K+SQANKB6/K6XI82Hw/79iZd3G502qnl0yHDgWr5Kk+tphxD3/BPpj0Y98g1Vmcnl9Rk1Rv1
z6o2fFAg6H0HNPLW5dDBS0l1fxfgWPCMjWHuqXYJCKHi7ceRtA9YVkc3bsblzNBLJIpbdC7RyOUj
F9dJV/uqVuRJe0qMPnpIgib1bJzBXR1XDtdJdOWFdORWwfm9QYW5EeUD6ohU9y6XQyYvs+UuQ9BS
SH7GmMq4RaDOnhx6k7Ox+vz7x+uwDPPiR1IVpEcpFgGp/svx+lLtplGq+pM/V1t0wUBNxshud4VS
74AC3bjQ1OXrnuHEw030Iil7Uli8HK7Sc3PSeqM/DXOPubw5t+sUNCuGgRGMBW4GtzEavMecqF5j
6OjvQt54rl9rqhujELRuaV2jgZ06Hh9eId2O6ZJUZFBQo7i5d3xrWs/dNN24Dd9ZFEALInt5a6ot
YQvYuTdOaETDKVEnc4Pvmf2khKrCYc+VnVohexiiVXfjhLyzMprIZKi60kYGA305VVRehrTFwvCE
ajUSFTaK/T0IvxWoU9hXLUS8P94JAkOIahePXzQFF9u9T9K20cJmPAWB+RLFakUPNBDqc84h0Kf6
xmji638//mwEhMFsClDiFQ8kYfHr2jkcqFDh01lLHbp4YeCaTn3rhfHOHAoVMpnaGBNI7/tylF4D
lp2M1XhC3BhqEd4eh3YwX7gOWsx8uluH993hLNYKGSCkYZddMtI12QoidTzNcZ254ExGzwAEvZ+k
8juFp+LGaXpnDimSgachS6Pwt0QvFmM/DD5K4KcBO9UNEOViU+BW//rH+4LbwXII1KDI+G2Xc5ib
ku1jIzGd5Nb4aqTdk6P2P4Jp/GGNfe59PNYCkImWLi0N4SXHY/DNdmzxGgngn4wlmJFTZk1omaFE
vuotCVJQ3OjbySrD3UDGtZLsHqWfPsL8LtfGNaZZKH+nkeaWMqr5OTnCx9+1fFlQcHOIVpQSLdJw
kMGXc+Dgj1jnk9KdpKBHDsGOUSSSZHsnF1z5Hw91VX4QY2GlJ7BSskzncXEOacnhr+vb3QktdjD7
6iThx+PHd0Nplp7W4HRcaziv6k4fuMiBTodRb8qtP5fpviUT3/5PPoe4QKWeNhA90Mufniq4jOM3
01MPkFAoUrl6AWgMD1moYy+MEca6QeUS6D1IPdUf9XXWzdW6U/JmF3VYxn/8OVel7rfZMQxN7HiR
PCxmp+yLLLBaifIw+Oqj3MOwMEZSWQcYwtpUZ3QfQnzM5AkNpzKL+ocx8p1thcXtyp8GZC/KGpsR
xN4cOriuLSXqYzOnNmr0hvSAjUd6mFM126To2LkA/0YEMcNk1abFcAMgJD70MgAiB0ZdQWO10QwT
cma/v7vR6+yxvQ76E94dkFRxOX/AGoabJGzllR0iNYdEb33UY/308RRq721maBkiTnG3UA+8HFnu
tZobuuhPhA4YTNI0fwaUSno8WvInPI+cdVPrsPSNato26phsp8z5gqOR+tzNZXkujNjycATTXT2Q
oy21YLQmEgVD1oFWt61JElwEjIclQ2+QGkWp1cSu0y3QvkNvP0TRJ+0wuuOw0XWKIFWHdXdUQByu
NCucvdLUB7etp/RJUtVmWzXTdCOvuw6bOoAslYY+/S90yhdgkiRsgcsO0XQy7CnezFox8PCMjBvr
ez3LqFPzPgYvDxaHJ/TlLE91IQ84+synwCg6F9McfKl7J9/jTCvdCBnv/KA3AW5sXCnZ0zW5HEo2
wRcYrSyfOnCc22buq01qZ/76433z3g8yyIYFWJvwbIjL77dCUUBTlpc4Rl4AXnDFgvW0mkvnyc6U
P5NHFZcA+GjQt/h9koeQm16OlKBUS/+jovreKzsZNWLXVLLncjIOWFTqNybv+hzS2kaLlZ69Q4Hv
KrRT2VVqv9FOqE+jzhNM6OlMJsbcCvU9v43l3VTIxTnFbuLGhF5nC4zMZWcCj6SxvpxQ3NU63vCh
dnLQoP3cBPpXJZSReoicbu1Y1nAjkr+zfiQlAI3ptFK4txepd6PndlsGk3aSMxnhmzqytpHdYDYk
md3rx1uFHcESXUY3nbQLjh1scK7zZY9eMcegnmLfOoV2cGyqMkeVBLHLu7agWAUfRLc+j3HbJK6O
e+qnogU1sh6UPrHdeTDzg6P6YMqLiSS0a3WSXt5AhkZ9wE5lF99xLLgwIou/UK4NXmsLgsau0ZUa
5rjO+9WNnRJCfpfhCF/Vdl+u2hx7QDeIisGkSpEPsadLpBVcojq6nXbd6QdrSKwX4I/cXWrprBo6
jae2jYApTkFBtZdUFUg6QlWNVbxYftZ2kBNC9OfKqn8psQAw3WBg4lcqdalmbc6h+peJkui4t8ZJ
+SvUq5fBGJN6ZSAyjVJFJqVfYh0jtq0N1aBdBVylCI40Exj6MuLbgrGR9mhOahCP0xZucmnxHO7k
9tmIgeJTc8FbZKdzhX3uSNS/045GoWfM5s61rdJ/naYEp6xElfvQrQBsHeSqIJ0KcdImFZYxsTNq
/AtWNeB+xw2paSlcOWmrY+HilHQZIgNdQSWh5Ioy+zBiqi1TmMMsCx61hkX8sUtbjDuSIvmidJP0
jehAAQ4aGNIOaWrulGQm7qulOTS4USb4qzlqnP0NPohajKh7Gm4xzRLGXpho1JWeQGozIzXHmc9B
6i3DxeaV8u0A8h3o1CdZHoNjK2ErWE9B+6mR7flvnAGHetuEuYJidKrXFN30YTbxmSkqNNDAo+AJ
1kDLfM3nCBVwY3BmpBCxPXmQ4h6Bx4/3/TuxBO4MeAoHtBP9gkWupFB7LmHQzKc8atzWMstdjhMf
2jZYU06csxWNK2VtyfGNo319ARhU7wWqFhaTzEv+MmBi5VWkYyg5pwr7s90kJyY54k1uxHW8EnRX
Cq+iIwq0bRGWS332MdhrpRPpWXvQHbPZqkMhubZRhV5m6Lcy4euAxXjkv9A8xQNOX1w4eOKFVmT3
0qm0wS3jpD6u+kZ7aCAZbj5et3dyboai3QXhCXdp7uzLCVR8yKFjbUmnqLHCY+gos6dQ0VzLVktr
p9IQI8OK8SVGgPax1dv8Z1AG2doxBtyscLW5RUsTucFl9BSfY6FZzOUg6IeXn0OnryNNUKVTPZvT
ug2r6Kmp/ekAJwChNQ1tfY6+MH0NjENtlhQ52d1uO0e3agLvbSyAn8JhAEASuIPLD1FyKYkCNQjO
Az44606fKVT6mIN9PP3vLDQ3IY8eEEAwIZY0MKrUNa6MrXlS0cdfO1oaes2kYshZtuPu46He+UGm
aeE+gW8LCPDlk9k3zEkq/M45xWmHSlGQJ+syBHT+8SgLcJXIYABpCAyBkP3lLSd+8W+5UuYMCU6P
MHp0NfRXchc1RwyWmw0hGBkNh8aFmYeqNweDsmqQEV+b4SQ93fiId3aRcM9Fwphsl77YIhrFVZ0k
WlCHZz/swfI3Vu7f8cqZsk0W4RkFeEFck6qfSXRFuvIVZyurPHAK7FfVkaCIfPw9IggtNjVgL2gn
EPRVwa26nJMqqeTADwtIjRZ2jsgpOUG1UWdcA9eh5Eeahx1UKx+aCj/aPx6aJh13uU0pkZfPkhof
qPY45sTNk6SY3TqiZ+UCVXfcJsm+JI32Yyx0yfv414qqyOWvRWjAEfIAMCi4ChbPu1jqZHMW7PRq
nLQfKVBgwWxoqlOoowW+DnzMnmghOG3hmkakJm6BYXl8I7e93u3Ql8EugnwFwAhg8nLKzaJzoqhV
oQfLerjW27g56BLsg49/6jtFm8thFhWi2QR4EmcMUzk4IdOnK1cWoeNoVaryZElZ+piMdv2apeBg
1b6d17xYUDFNovChrE2If1gVP05VbN94gi2wq+IYchC5Gmk6q9xXy0Xo8Fuc8eOWTpJqFhv+WHqv
y3RfMkzn7lJzRj0OStI6ijI0nYIupaA7j39LajXCRY7jtRIMwY3H53uTRdlbxDlQnjI98cs1qSvH
n4N+FBQXbdgmUFI8X+S5UjqhZzP1tFxypd+29vADBLHzWOqDuSZPJOaPuubqdoOEj2MPfxwYeb+9
dYG4cx2C1+VnFX6gmnSYaAP1Glr3bZWtS6h4N07FW31/cSx4OYpkhYcBIJNFEAgz2I1jVMIjkLL4
s4TF9E81UjGxjio8hMDIKwhv0UpeB502o8Ln591Wk3ENWpWhFiNHpDfOk0O791kCLWKtmzLCWTce
5chr/dG6UW1673MRGmBi4LdQrTYWcVwJfcvMEzs+YzJpP8wz7TlpSoIHojtKCjMAGc2Smpcm9KOD
MZEwhFOfHfCxwO7E1JtNUcnlVjbhMBtdjf3lHPXdagSocOOgv7erqDmj+kE3TcZeYTGvk0WpK1RH
+1ROc40DfIYIE2ZwGKA00jfcR/vv4VjrX4ogbdeNgml1Z2D4nFCWqoVWBmRdo6COQ73oz6Dq4gwS
cAFS0bai3IVd1uXG0ue4kzBbdE5tApXSyId8HegSijqFE97Ywwuyxq+xSOLeKrWmzspdjhVJWhU6
3eyfStnO9olaoyKnN4MLj8L0qq5FSKvI/FUdTvO2CYxs22G58whuAKUljsRWs3Lk2ZRaWsk9LMEm
D8NDRjXipepUhJ/IYF77ysZyzRlkEBEy/8/4TnuOhTN2EGTp6ePAeh2+aZVh+G7KAN3pzi7iatmH
hYx8SnJOAE/sBiu0D0pRfP14EDEnlydSAL3INS1w52QtiznTdV8ZpUFOzuGoOqswyIw1dU9kuRR7
upVmX1+KgH9oi7ANCAKAcC/XR42jfJICPzmXSmiuqk5W8QLN6zsMA1tP5mzsJHKqu6Ksa1y0R/mA
QTp6l1qHaCLhywvmN/sMRfHszGzWVhCjpKw5/tagPfYpkOebHHqR+C9mh3o/8DQM1tAMWIqaULpN
gzKf4zNpowng2Y/Sv7JxrFQ8ZnsM/4CbVI9gK8qz0XEVr2QnSfd93YwAZPSpg9yj42UwFuHd4E9I
bg4WDqQ5Ht4vxJGRCqgxJ6c+9J3nISuTewyMWIR5omjh5WoZvsCrkKHuJxVuSmqn+Xex4+MFix/5
/2PvzJrjRrIs/VfK+nmgwb68zAMQCxlcRIohieILjJREwAE4dsAB/Pr+QKmUJDNTGllbt81010uZ
VVJkRCAcjuv3nvMdmDdJ14l7+psyRXwpWCY9TXeDa+xuAimmyONPHPy8lCAjg1HetLbfFKHRzwaM
xH4aCrrmJr4pbl4Dsvc09m9Loxg+6U1CbLwoiH77xT71V5eTEoz9H9HoWoi/XACd42gFj8Xso1Ma
6S5wZLup6Uo9qLwCVWwUv6vCX8VziOKhQdF5WWXlL19Pi03mYbaWYfxxiVFoarHxISNFxDQGW5ME
s18cxP+i8GekuQ4AcVawA71Wr1eT5i21kfWQO8gpDNPZDz6mgzcfRzWmkJsZ+F9g6Mf4K4tCQ/Kj
C9g9RKfH2i9qXuPPN1tAcxuoCWN9JgzBqxubv+gEfaONH2mstKcl1PRj5atgV6v64GIeOlB/OFfY
BvSw8pPP5PYV5yJAv64PLcBSw0m2+sytFkyGomauuj1t0WybqeWOU4/8BT3oT9sQAkceD6gROJsZ
zsrten5i8hGWT0XWw0CQVI+C9la+hEp+r4h/i6323zUUh1nDmrT195w1YDlfqn/8738c7/OvXQo+
4zl0DYXxt9//noJjGW/Y8AiuQaaBHWM9PX7Hr60/oTOPLIaKeu05/cCvWd4bpiooFqi6wZswLfxB
X1t/RB8YEegqOMEC6P4H4GuU8jyzUL+vPjuTKc5rlgH5X0ulEbZ4ncjHzH4/6W3Y5jwRPLCSRbmt
ePJXKfTTgnsQjnyJr+PZlbv69gh4TjV9dbb48zt4VXGlgNOsAGXgdVPHJD9NYVfC2iaMTF3Mp04L
jKy5FsOddPuod4kk1748vYHfWsl/G9r0AhT434wlSGgsittVl/73K/3sfhDARJ6v7z9+7dsCByzI
iJ1MSCKEEYa4azH5bYHzEzqAOoJ2jBU6zyluqu98QctkgTPPYHIL8g8NE3fF95inp/sFryDSJg9K
FlbT31rgTxiiPyqPb9kvVM6v51ExYnfFFCDeJ4W66BBIhbrWjVE6Fg/5WOw5pu1He03XobYQ3qkw
SlAD8lDlN43GDDUxrlUy82AZOWzHenyfmBXBLoUJut7PczzLRrlfii40lTTPpqIC7ipBhXflbe6a
uyC47seOCtk/94x2T91xXOzhPa18xgLF1dI3ENn9LI28/K3SyhnhE6MYe44s/53ppF8mMjVDx2ME
YXfv86z8TLz2KVmY2QYFeHXOZb10iQfusxZBqd82WJ4z4P4paaGWd8ZRYWJGbOqbLHGzjc5dZQSz
H6VFQfj5GoKXdF+1tn4XFGoP4Q/aOArPqhZnSvUfxwQC8OyeNOkX0g0jrdSJNtC9G9xkYZ/dxunj
0En4ZP6tSh2krJP4KIy3DaIzOhDjvRP3wKer9wzHvziZmiKGhdeGvmxnguKJyc2OBLWbF62T64fJ
md/OSUsMZlJA1i1rO/Tn/s7Ak3Mq+srYok74IGvncvEsdaDorm+9eSY0R2Yc7WXb3o2ZiEZzmjd5
37YwhkXV1SFFTBnFCem7SD/NbRa36d70Ghva8dL5V4symsvBbfiHRneUuaKdk9k70ajmbFiq6usc
i/q91Ezx3q2W7MQA7lKoYjUnzON2bONv9fx/2Rb0gm7a/Z8n2inwxzXM7cX/AbJNsNv18LWd333t
mCo9kVC//8v/2x9+j4c7zjXxcJ8rfIzrX2PkV77YJVZOy9/vK+eiT4f7Urx4cj5Fj3/bVEz3DdMf
TlPAzKyVLvZjUzH1N/iI8YZT3VDi4E74sak47hsqRUbdq8if0co6nfi+qTjWG/RrGEDw/a0/cH5n
TzHXR9IfWwoKsXW2ga5qFZfyFv4kY4ydgtOMU/OYjGsSTkrDrkK9tM17zUdnu6nkOH8s6nQ8ttN0
V+gdYuRFeIRtiaVgTRupB8rT6eXZ2GWy3i6dpNVnVZqv0ddDp7wdRDMGVyWRjjS86XMAS+/c6cOz
S/4Xj14Eo68+CDv2ahhGkokewUFN+qpY7JBNMj4fN65a0uBkSZqUMeqS2suhUS27oAf244sw2+DM
k3rzVdQk80VJoxDuilokBRRNYdlh7SwN3G2zTt5zU4orN7YloSDVUJxNNHXXYNGkf6cn/dpkomsm
Trnx/XzXWNIEeO37RXKieS7Uzc7s5yZUOp6TMMMpD9O/qYrbeFD6QckRSbiPAZjIkTZT5lWQKPnB
nsHucALTCzJAFjSeTAd7MiH9VI5bFAFTsUmLOSa6RK/cNGxFP+KTmLBzhwu7o7MtlS8LZP9jnkbk
uhLaPNJ5Q5+cazOZb21SX6VWT5ZwUHMCCDsPJ/uuS2LVhDlf8vnk9f61C8aWpwbb1LjNDBEwGq66
tcUo2WNO3AAB5W7wVYsHvJn9g+OUcb03SB41Q9cr6i++8JpDswTk7ra+BG3Bef60cMb2U+ZlLckR
WWJxkbSmgdif4pmNAjKoT5p2SD45i+qvGE1Yw66YTDFupO+Pl/7icd6HmqTSjaktmrs1Ck+nASjj
aQmRTNEMdGMje0vLy/JDNDXLl5hNFP45KtxHMI1Bx4co1JGz7KhFhZWaX8nj5KGV5i19wlnLLg0i
ic231VSa541yFUD2ouIOULxjycxEjxi263gZdLUcGaJY6p3nJj15HZ2cSTTC/fxWl/CjQoOE2jSs
rNG0OF8K59zvkJtEKbngFaK4QSY7AzXVh7Iy/c+CJoALeRWfSZR1ZW7Q9Wd9RkZbMqQnIrde3RLG
1PDtpXMCPIHk3KVMFbFuJUyRzZKNvn2uacyC9xyXxvasabPlUUEVsQlmhvcR6TnPqh0rUS/CohsW
QhxGld6rWqbeFrRM8Gl2e5ef2XgJwnLMq3ibGLUCe5059o3Zj3vGZi7xWDkzuA2cCUVGV0y3PFx0
4EI7fY4bjdpjJoRKFjMojTZ39po96HlUCK1i7r7E6iPnBtrHrfSHq6AxuirSxr7/GGeG/w5RxKKO
ltllt1lRQesV/qTu7GYspjDVNLxUddkOjIhKSEqIZycdUH5V149aMxifBy3FdLuk5XyCXcT398ni
F48l1FxS4PLq6JpAWrshJr+ePYQhCzfxmR636kGmiXtwJHniBFpUcVj6/qeeBkIHcJ/mDNBSvuxU
Y/Wpqu4/F7VeB6fBMHcL97c2dgezzlxgdXodIyL0SuNhHrLR2Gtd498GwzD2J2k6BURC1rVUBIyP
loi6ZCK/o8tHnW52WpFo4sQKgb0GaW5LYw9MGQhZC+BW16BtTwzNe+QZaEA853pv/NStxA5iYm9s
O2fwfZQ75CgTlYuJLkp1M4Z7UzWdR92UdGQpIVZ/MJ28o8WSlEhmAL4ckrFsSOPQPQ2Vn2X3FWaK
JCEhlGfVsddybuaZlsCwAYK8sBBVSh1mKm9+yGOzKrfxVGwzBP3JdWXhUdoavF4eaaqk+BSTyqrt
iPYC9j1TYgT4ftt/zNlagyg3hU2kQTxMZaQ5gJm3vRiVdaZ7Um47MSEt5//HdPdoCopZafPOnQom
Y7TYJB32oUjepQFGtMgYxJRERueDRA50wMJh6vRxFtrMU0guEYCdo8qyBoLF3KlLUZIYwrhKYsNO
dqkUDfB3zEbVzs3rbEEbNNpYz3JDCrpQfXIp2qXpT+CKxFwhT3n+uQxyQYOsLdS9abbp0bc6WyJs
yd0v5hDY01Yfi3E8pyWi5BeYqUuUco+7IbnLvcmLWXYSFi306YOmiSINu8yFNlibJZECyvTlRvn6
dJ/7uXEhpr4eIjZm+zNWa5NADx9a9xwHbFmVcDugjEFv3gQCnrVqivl9OmOHZZF35XWF+fWtl+bm
NeLb7rH1K/NBjeXU7hj+Ipni7s17otw7rwi7IF9bvBrU0bCPew4IQLWcgQdWmrzNpMejolIOeYUu
qyvEcZYY537dd/ezWHJvWw4BlEbfmtFZt/UaLS16r38vbI/BzNQtDot99BzyZXFFY1tRYmh2/jz2
d03KCCec26zKoDzmYtrGysk/p47jkAo2wrpFc9TFGWfmwj6KeOZfF7If/UM/zPBgbe6PK9eShCw5
iQYzuFGzT2QbtCuyTmpnTMOEJbbxlOr6qGDcvmAjsp383Gyr4Eq1fX+cpJ72SMNVfDW3jUG2q5UW
ZmQ0Zetv/7OO5j9tRf2/WB5/O3vTnPv7GvnqXmOb/5yKe63rhhfF9Y/f/n4ED94gJ+VZtbIvn0j+
P47gwRv+LbYGY3WevuwxWW/Q7b4ssf95BDff0HZC2AzgEyUMpfTvlMtrMPPzevnbEZxOE62qF73I
wJzrrC617KSqbLGPQeNEJSPuaDaX9i5IRqxxZpCGjqYkDgBh7E0LIEc8C/JCzMKsT8lvXcIc6NW9
N7bVoUW59sGxKweuTnGbqe5ugqB0WSuPYL1SHt125LTp452cSOAIESHOIfs6DzkfhhzIpWIPnvWQ
poX3Dh6PRtxgMDn7qvPfalSY50XQ5x+cPLdvW1nabO6zGMKRN3/RlMVdnAw+AiGrC7u4jne2qdkb
0Ac3hnMPgKeNRmOmABUdiYWNHZWm6jZG12UXgKmrizJO55OqjidqFArcSpa8S9yf5Eh2mvqMES++
SbOW8cFoJMm5ml33LqHZckjyxdvWjddsKp0M+7mb5TkqenpkpVWIjYXL9auV2dVJ5lIfVprXntVQ
7T4vZhzvkD0lx9gwvA889txQNTrTD9gKBy0wDAhFwrpGSGNtCZZZdtiRh8NaWWK4ZbMIA9yxmGgT
RIesr8gFDXfjYpxXYcwDHiZ+xwZnB8mlQv0TcQYaT7EhkpuD6upzZ2mTDwLGYbtMfR2Evt6qQ8PF
PFRSd7dO0Fl72y779WxQZBcj1u+LWXPLqzxuS3gozlp2wSzfpW7O6Lqtygu7d82TOtOzS9dvx4+D
YKxS8fh/52Zp8HaeCu0cbOD4fq6K4tBWDkGeadNupEQ4sWCIvQymhgQ9167O7dgkqqA2UAlIMHth
z/iRYiVNL4aalsfq2A6lq/UbzDVVODlmEdr+YtAGYdK+zdMMUaDeUk6Noo/8yaJZQCnTBT4eotHK
HpK0rS8cMV6DFGQi1NIdEoHgAdMytuqynkTKnq/LMgXGgbn76jAqvBzstMSTZ36XJPyPbi982wGR
Rv39/nlzXyZ/sWvyOz92TeClDvMaRNHM1NdO6I/GJVo95muIzmhT4qT60WOgOwnwmKKf6QpCYORp
P3oM/IjR5qpbDahKGM4Gv7dr0q141mX4Y9ekwfF8gqPixKbZLQhVNKfbUQwkVyZ9s+/b2NjnScrZ
FW321nEFud0LZu9aZ0halXofDYlo93yaIaqTojgvNEttGsCWG01Ctyut8k7IyghHtDuHxq/lfZvE
46nQYrkzHHgzE73csPU792SyhyRidDURTdnR3Mhyh1aY+NwUgA6LxKwv2SzGIsyD/p6z7nzBHiej
eYoF9rncbEKvddXDrNChDWWmr0dp/VA2QRW1w0inlKbwoXZHG1xU3e7oUuNX9rGDFqFeZdyZTAVD
NfnuNfbgDgN15X5ARz5EssLZagmdqk4tFeUneLzYiEl/CiQZYeUy0ch1zHAc649aFvQ3VWpTFZvN
/EEE0xwuIp2/elYw7ILWI4POR6dQ6oVLssnqVc8zqFhV6URuwSFJNzDfjHQJdS/g7biDZ4SVN9I2
xsCMODgaHIMwaCcTx6QAp+phNiNFzRMDJJvkXQHyZUt+zYVaKPjCqTHkyZCo4kQz2ykK+oXYP0JQ
7oos8d75ZTzv3UotF47JIFPr2+kc8fPK8a60Hcf57jAH4qR0TVz7ebo1upQ4N3voorrXiVmP7WI3
2zY5m4tbm2He5t5umBbyb9V0TBtgYxPWU1nl5N3a7YWbowdw2oQ8hHjUTopkOoc/sAo3aKUkiX5c
fATfKotPZy/BWjRQAc/gXykSC7IhsRJy6JuSk0aa19K1hlAKWhsDoIBrFy5EREVDil9fBHed1ZPP
VQ/WIZkY8NhLZZ+MsV5/GD1V34yjHDeAp7yzJqdLhWK9j+nRQhco1IQ7dxLthwEu4t5bVIfXwAUZ
KM3i49O+8K8NchUq/v0GeX5f9+l98Rd7JL/2bY/09Tf0BZkoM4p/KgRphX7fI4M3qDLh3KFgRzC0
7nY/hjv6GwD4tGIx+1MasBX+sUfqb3BxESzFXBP1KiL439sjX3Ziv+2RHirYV3tkh3QgH5tG25sG
riarq3Ma/QC3c3Fa1sTigUT4VLJs7Nn4NDH+hMavzpupPnVGxgNxLvHDWNUnw8BUI6dPbpXczsRB
DvnBN+/SGY9sNlybrUcr0JCPsVyO+EdvU7otvYHoeAyWzaJ3kPL6mlZDh0sBy/cl4r/TSSvCqs0Q
ZfTB5UCjNAy8fF/UJfm13qqSnmkqafO9DSyFgy4VVuueL3UbIlulUC0eg8yhgSnO43G+wxdyUtsp
HSPjaHZuEFlGTESrr5+43GRUKe/KdnyXGO1t2rmfpx7Kli6+DkFK/TygPDHNj9m4nAytvhl6/6Fo
aEdY2IlCJH57ffDeZn6x6ZqRGzS9mdiKww6gSkd/1Dcztak4m2C0OCbIqzez037t6N8VVWxccLHA
mgOeCa7NqRw2/pJzUJXVxYw+JhQppp6kJHjPTN3d3IyXupHWbPCE0AqRfKnBA4c8hDZACfZoSSwS
tajzl4Uk8Ib4w6IPLf5G2BrvHDaNyClUShOqv/aXCieOexlouXHq5tZe0730fU4yVSCCT23sqG1s
khrutZel0P3tVOfBBphcvp3nuT/BB3ySoI8A/NIfMa+qHckihObUJC7tGw/mtqA7ck5DRJw0Xb7H
FbtC64bx7ZK0zpfJb2hKW5/TqfFP2H8BKk6WdhLEMQHBSN/oc10F2PCj2uxxEBQJLs65KbeZVxCp
F5vNiZ37nEv63H1Mc3o92Rx8E1r+j97J2D3+fg8L79P2XrwcPf2o8Bw2ojUQh9Yj3sCVxPjP3Yuf
PHEJMe4S8rYK037sXoyekPsANeLsu1IBVmHx93Ox6bB7cYyGDWqAemEE9Vu717pJPRsjQQpj/mKt
A3AO2saf3CmO5lgsjZl4mNQfyBaTjwA4xH1GlXkuNZdw9qzw9tY4LrsyiOUXDNkE22YTyZBpsNyZ
aZusTeQxtCxlnz67in8xG3oyBb1+c6tjZrUY+EifXo2GnLrEqjIJasd6WeV32RAcgnbAB1ZUwxgm
dArvNVrNHGdAaES45puQWxnLmh5nF5kzpHdYW+0rCrwHVwTk99nKuonnBVtdXitwWBKHqIaE9ZPV
ig7mfYusKWpzu9DDKai9D2ZCIcuwRYNX0As9moXWBiH6Us3jvBYHG4GE5gbnfLWl5aWizs2RO7VM
CBlIZdWFo/WpHbWeN34t6L7ZIYl/TMtNV82PhuUlDpY7SYE7BrN7N7eQh6SmZ78KwnkC1L6+kKjR
ELFB/1rPDi/Leb9fikxL63bTeMPWQCJgKpNKOShCxTycMLCLUX4xamNPGxT5wF0p/b2XvmvGPCz1
BBDFTdzuPG8n6plUk+m0KYZwGOjp8p9F1wEXQYtndGFj+yd29XthdN7TGuV2gJsHcW5tLr1890uT
91WSgV9qcmBeCYeByMhFuf/5alv/yutrxCwVnR1CUAOD1MtXMTzqctkW7cabSxsCIV9pGV8P8rzw
5N3iqSUsGvEr6sfrMS7j0ABlla4zTobY5L52NSRW25GP1pNvW8LArW2pnys59zxqBB1lh/RHjgp2
loWBkVTXTDRdUgMzPf1cV1KeO2Kuzgv0xleDjRN49UJo53pmZh+zxshpLRekKbSgtiYSBom+9hP7
F9KpVzkcfDl8gFWXuYJLmGm/RsuxrSzOnOQt881x2rSkBkZOzgAMGywh3RlWjXZYod5j7O1cfSh2
oM2453SIugD+plOnS1XkaGkBQAB2XG/WTHAsDGpSOST/EsjhuN21RL8aSTyvG8nU/cKoNPVWAUXA
VqYTrzOXb/OM4MfB4Yn982XBxv1yWax+RXbuFeK9jvwpMZ+fhJ2RDrs+KMQtjEVOTNSUBLyMUWLa
j4BcieBell+84rrQXixEXhEWLDlfBFGsSvuXr1jkmNpGySuinD7ipKFHNyhzk2t0rTpr+/OP9yoM
gu+PVwMVhLIYGS/uprVv+szdVuW5TgAi4h1HdzHZOv2u1gUparbQ0PNYpJ/PsgqrK8o9AJkbMT3+
/A08scFefVweZEihV3YQ5fqrvWlYKcCDnTSbhAH1fo1xOhSDjE8LbwEbhosFH4bZbOHTeeHQMIeq
rIadxoHV1g0t48Fp9E71MSBN3et3gdUflzGftzb9uEijebcxU5vTfF4ysJeSGtdPFX8Nj3rQNR1A
rpaEUMYYG0Ne2FCmw14Z2hWQaaZSBCFs1YhZtMs0/zimQ7kv4joHrk7ndOEUuHWmdJZh3/vVexam
Hq3vCMijgeLays4muqQfRNoMaP1rEsA9vr8pX6azp2v4n1Bx/f82o/i5Bjaa63bonp8d13//7dRo
2W84FCJO5YRHB/ypSfbt1Ljq/hgWM4yAFIGGZ1Wc/FMS6LxBWb7qvVefJyraZ501/h4lCMwwZOhI
m+nH/VO59L2UQfT094G3Lw+NWCYw9qyhwyBbIBAFr71TVWCPRheLJZLj0rbYUVRjkDSSgxcZYarc
tM44Xmt5a2Bes+MHxaMJZQJYhIcpc9GXk3xlnnjSrt9nxqTwC2t+f185bn3bxZ4c8GMYXr9tsr5u
I28UabkrTXR/u5/fvK+emXwKNOls/VwvcgkJDXq5ebQ18ka91YzIMWYZtaJ1Q62DK5AtNrMCD0MH
ou8kGz79/suibmBPhkEKTnq9uM/2rGCqHQYPgRHNCdmCdgxbilmALt8u03Kox/FCtW73i135VaH8
9FGfv6b58jWnSZE60K+vqU+nRgxTIVaMrJvGvPv5h1tlp8/3/6dX4moyHKatwbp9tSGuMA+h1Rnd
egp3nnoVAcKc7fK161qO2rEHYX4m09mbw2pomK5qtCInSHntdhKJe0YytHNCTINCNJGbjljddgwQ
mODmp0ZlGve6I1fwNHCDIYyLoLqqrY7hApOIvNj8/MM83WavP41BWcOAaQUk0XF5ed0M2EJmWWVL
lGX6UkRpjUo9UjFhgThLjGlLg7I0IH+BHd8S4wIwo4hlnobBUntir5RTnC1qNC7iuFxgJhvDxHab
NOPX1J65ZfLZzdQW/kdcb3CBV0NoFLWmQuPpMxKwZNzbuZmf9jmY83AZyNBEaAptLYzXy6TWC4aC
a1n1tThrSotpG7FbXFvgHfaZWC94k89JE6Ku5XtQmmq2cA5iY4M+HruFVWNx34yptL/OWcW5ngjM
oDpAy6xoaUzD1GyIP9M2xrJMj/ZUJwrEKA11xLbQLeCaBtZjXotFwyBhoILtTQ3Z2WjGIBhqayT4
a3KUnZ13KTq+aJFT2QOjaxGUWU3mzjDMLfo7fbKYxpb47pQvlgTIeJObRpLd0Dg4NEk2IQcrzfGg
yiyOSMqYEJwxdqhD2cjpY+l4FbkKpil5fibDu5Rn8HHOrfFT49S6fp4aXtNd6UlAB6aPC/mOaqw6
xdA6jztn6dTyxVmkXLZqygSgLi+YpsuJ9lYSOkoTDaDNbn6HhGpJotSFfx2Jro+TvVsgakC6lLU5
GcM2DBO/dzwtGobWGDc+iM7TwWEGGkr8UF2Y68wHkZnM5q4jjW/rpByi0HCN1SpY9pw8IghSHc14
JvNRF1Lu+S1WiOsNCSDgIFjGFXHW3XB4S6aowyT7mMZTgLbHHq2vlQDOv2myNWq7z8fhHlm4+lAb
lbKjQfBFF0kjfeZmFfPLiVo+g5dsBRtipJv2TPKtTRH1RUEKYFqrGLW1LtY5sIumeaia227doEfR
oAdDO1K/d9cNXD3t5eW6rVdYjFKWJpt9vG773foA8Cynv/lfcnY4AjXg0onGAZaZ1C4pMrrgswWp
ltLFmjR/g7SEObbl5sERkDES71/dya+3JRzOyFbB/3CM5JZeC+Vnm67CwqFSj0u5mN5b+Nhf/Iwh
gfQ5s1aDOJ8GnJaAuh7rgeFz0HebhaaiDRkAEfT4bl5msvN+hRhci+9nteMKO8UusuIsONTyQH21
Vf5xYUB98InNpw/v58w3nadr4jxdn6LXoKE362Wb1wv4dGH+VXz9G+aeZ2tkVXJ/111f3kt01/v7
5f4fN30r6ucV2NMv/VGCuXwt31tYq+L5e+Oe4gzmHgzClUMCi/J5CWa8YQrK/JIWPYoRhNc/Wl8M
N6mVOCkw2mT0Scfsd0qwJ4DP88UDAROWBkt5bbIR9vfqZFd2vYt0OqG/4xT9jugCr7wEMoo6MdvE
DKEOWmyVRZSgG+wAGSWK/+S5TnvS0nziuJA2qJm63LQuutHMz5wmQPFG4s2I9N9aOhB8U/a2s1BZ
tiAtW7ZHHjmbOl/kphomTXvb6V1+GhfaxP5XCifbl2TBhHHtGslJbw5JH3olo9JiXrrqW+H2r0X7
b+bPF+0VxoO++sc78bl6vmqffuvbqtVch2VGaWXgQn55ctBc7w2dO5wboEMpfQEJ/Dg6GP6btb4B
xbYaAki4/GPdGh6zKI64eAZWC+c6i3p1VPjp0WE9kf+xblcYFZ0IjEsYb2m6/CmMthRjMhYZYOUq
drUtnVG1sRHvo6rxiLIZyrTYNFjtDrPp3YCfvhFWXm5rVE2Holj0MLddceKJluNt7yO55mR77hbp
w1y1SG9SDthd2ZwZRL+FQoNZkXCSOiBU/FUUzMvGCoEOpMXjXkDggNgUBeV6tnj+PKltQ8SGkPRy
mZ0TttPhVRdXjtS7CIa1DIfM+M1INl7TJ/txjain4bC611++ZuJoWl/OJZSOGlg77LJH0yvvAl3+
KtDn9Xf0+oVePSyHYFqET+THFkzJXZslMvJlcHy22159+8afuxb/6jX4NLrHORcH5WsDPnJJwfxL
JFutJq6oVZ1aR/b17zWI1u8JWQreUZqUJpv165B7N631aqmltmn9Idig6TirZPARcdQ+GNrbsR3e
tx2lZ94bu2wxrqU/Xf38c65fyvP1/vQGeCYw5jXoU71O7XSr0QDgQjsqyGl2Viq/WHoT28PYo0pR
KviFrf2V7fv7B15z9AIyLmHGv/ruhIO8bilj+k64JKKqEQ8p0XbY1fyF4xK1T+BgqnPsa2fIHke3
ufn5x/2GaX/1gdeUbbicnICouV49mEil0WzSy8RWBPWhdprLQlvMre1mj8lQL9e561yLXJV7OdYW
5pfiwbayR0sU58z8GOjKGmPPLCjL9CXdWeli0x32L/EzXEtPnvuae7lk+aPe2QwofZxCdImRsjCW
XY+TQAKd+CCDLr3KDaMOGUN9GQtNRK3O/8yxdb1YuRWC4LtxjOYuj91j59vXVetc+zqvbHvJ+8xC
few62YNXe7TqlrbbrK+mevyE69vAJtWts9kjic3knk3GNVKfBzSCoH8H/RMk12CVPJKryvn1Ro+n
fuuauH+L1G9PXJKPo5RMhk3RlXVkz2a+0WZ9ubbbyt+Ijj9dj/Ic6Pl1hsL82yczM/tiHpv5zG7W
PU9o+bbU1HTQvSa/4Jxwm5cVn8rLpuWiXGSE8MPfaBXHDDAbl42lmC457ieNyIyPfaDizdx3dCIN
rpwm02xteSNeLomwNEn8COnlP7iFdzmN/qWT9dVJDhjsArlSsJsd/+jG7hSyhy8X1PsjcjvczY6V
iF3JeXPDk+fSoMERmuSihUAIsFF61nWdy4cc4ieIHROkaHcbS5rm0uMtrJiI9+v3GnvleYYLIoRR
lb4dgnhbZJ4RDbXfRQ6ax81YA8ey09YK7Q5m1rRe5KfLONmkgmR+42/SPpnfewlEX73iIsxWFezw
BgT7OdUDSJ3eZQCyf++087xvZpcDXyoe7FJkESlWAAdweIUcFc1tp6XLTnXWgvTWua4K1zmrfJYC
WSvOmeIypC6zxDbnlbIlmC/iJJ5CfK/5xskbM4qxCNEX4BHXNMWjr+pbM/VOn957kRBxjjL0tJTL
eshe7tVoPtIWOzbTUO+INcUKt/AhxyZ9dOeEiSUyfTQScwB9llkcss1+y/mlOcGGi3hIVHu/guAh
LN53HohlF8Td7ULU0MbJ3BxiQjCFRfFdTRsGqSCzJitnKjZuQa/sbxeHBaA54pFpIvHrc3vbT16+
RT5WhkorcK9LvkwsQDxeAyaUdK+uA6PmLDzyzohQ57fj8ny9afSRP6wG/lFc85/X233A7BTOo8VY
SLM7qNgxf3oI/HCW+aMzcpMVi3yg/XaZKuPCjNXbRg+OckCLn09dftEwUNku7Nt7EZtUpsq+XuIx
iJpu8jcMri/L0lBbwMlMNcvg0pit6yLjRjLd5MEKuDDkkPMacXvrmAhXtfpW07hSs0cOfacNG13x
hRkLHxMttXbMhDtfpF46h3YecwqmPN7A0vg8knYZTb5/1Bfgg7DqjrrJ6l7/i5VUj31XPJQJt6wH
UbZLDW27br59T6JK07W3UMmuOYxw05rcHOW68HVMOCHEX3ylHL97Uznk5GhlaNlsGYvXToda9NNh
krW/QUq7mu3o8oBGTy+tHrYQ1GuWvdfx1Tgdb1LXtOxCX3hPiiy8cKyLB6cnOMORKeBZsRCX2zRD
1AIu/yyX9BSeqsCRxx3fZe1t66UPozUg3G5vGVBz7W00tx6uEmQ3rBM/5X1XfvpYiGbZPd2nxFUe
JTji/ZD5IkzmgVhOEsdPan/krkgcrhupHhHgzOM05ywujQl4XtQ7v5rzd6OdFWjY4jmPGHiTCxrE
XzG55RsTTchWs/mtWDevi1wioTSb+J7e7BQ6a9kXB/9O3Zk0x81s1/YXwYG+mbwBgKpiIzYiKZHU
BEGJIppEk2gTwK/3Aj/bVyzxiiG/yXsRntj+JAgoIPPkOXuvvS2N7Wx8shD35eFrpL3V09xijKGu
jIHfcsWHce1bLIIFyUy7jtHpqV2nASYxXu2kHXpcQnQ+TpB8+nHZaU/LnGbXlk+2UMH6fTKaLPjC
aR7QiWKDxrdpoHru5d6gXXVjrDkHdbjp3fnkLay0RB7R28s0IhdF5vAnjVE7qWz+yYY7LodUR0PT
LRMrfWV97iBkhQTFTxGtPeGGCZkh912ZZVdCq8ud0zlPdN1BXJKQHaug95kDWfrDzIj8vEdmtE/A
eT0amj+TgZosF1pp+w6xqdn3PtXEDaC5J6MVY47qYPv9Cr2sOJohvDaVYe4m1drPUormhCYtM6iU
j2Uqye+r05RJ5mL2cWIof++1k/6givL7PLM9b4uTJOnrzGLD9mf+Xjl1D6/bInXr50V15o4zIIMt
fdsXUaGfV1uxUfnOpbXyHtYen4FkwbBWAtfMyoEpbxDs2/fqypmG/FtTs4K/rhEidy/1Xta3Wo0U
vJTJmUzpggyNme9Z4rc9pbwrsVaiZvDwC7Ie00M2I9HkL6M06QmPF13j/bCz8pFw1HOx0GlCHTWH
/ZxRW9RVsC8m3aTrzwdnssTtaZPRkkbJGjq5yAk1rJbzudXFp2X2OKgkfod/wEN/mfanpphui36q
9mZJK3iYnfnaVOwhvSKFtpYs61SUDz5+opieAHYHUhzR4rfrtzEP8IVn3/OU54cH9EWm/NdGu320
W4HxWi7UyNEWV3xvC56mnzN2c/zpo+H92+nHVigyrvSIpAZxCJXQO5p+WIhO3Xpes13ps1a5nnan
uBKLZvGi8q1bRyM/QtvzUfDOK6n1TYG4AS3QjTOMeuUvHRWI84KssDdSDe/3dJXlXjwM2ZllT58T
UXr08euSWiTf3AElSNDmwoXzSw/3obCzgyfqOqyIIjystkXJJopI7wjfwd5VdOttqsBKpBzcoqzv
T5NB/+H4g4ZnVLtHoHTrSFyqBtbjdnbOMi39YvTjc2GWJ0bqpeFWh05l8iJBUUcY9c7ctKVMQxhw
iRBGnNGvI1ovYeG2PPdUbbW7yvlotnfOKexL2i0yKixEbVXJCtkP4mrxJQa3DnchSmOLqrHEGpGr
fo2Uz+AVztYcoQ6ydqNmfpBe/NsB1X1NmqZeAapGqtI2p/nlgNpIT7o9qaz4LyhCprKiSDPc09VL
XwrJ6snG+vLn0v+Vunz0w+J5Qsi6AT63RMK3lzRHC1gjHaG43p4UP459Cg5r/WxlAbO0fn0cfe+0
LdhVqtI+TIl/uZWT5sqCXgVo2oeBA4CxsuduNZOOfR6uMGslxQCBct/njK20Yg2Zav8UwHfcE1By
2pjlC7LLB0tS6Ywr55rC+jz7rPNBLyTmYEkVxLZvZnm5mwb7s2lTOm7lprZSOVQU4fC76RaYbBJ9
yRqQTTqzx5ZDy2tNN3UyoGvs3/k9n4jG/oT9RzsxFL92XzuXcuW/5CD1MBOad9egAMpDDPZ1HKTs
yWvCNv7PzsiZK8XTGKpF13Yzk3fBP5EGs6kkCyshS1FpsisEwaJthR0taG56dJWIt3LLyluwKFgM
KJ6x0RbO+s/k7q+aav83fJ43oJ/Dz2Zrs/avII0fjVy6PM2AZWz/mv/5X/8f4WxsfZR/L4887Z7e
aiO3//yfXpu7+f+Iudi0XXTvWVD/u0Ns2//BCJ7DPr1SHbH29vX995A+APaDXjowHZja/HHW3X+J
I1FT4ocCNf7PH/ubTtvbBYDZisfwdQN/IEohtOsYYwYp0MO4Ypq7Sozsn1Nv5udZ0YNvJMvPCr45
DWvEiVmng/4R8O1o2vx6aXQI5LmAAUUGejTYqNs1zwW53cBs8gJeQLHcKXvqo3HSs49Cgo9vE3ET
pHlIIlD12NCco3VuqnrDEQzm4kxVat/31jM+inm/lql7T7aWvMzSQn1ARX/3msDBTQgmKPCPxXaO
Jua5qQh48+2FA5Q1tz9RSqb3mhTapWjlDSY/+4Nrvu0jAXHhPlldDRsZIe3GV8beL+u5Mw4eXQhU
oDaVkMBAWFhXHKhNk+jSubytOgR2v7zn73To3rsiChNo6DQdWdSPfkUFbICKtCHVSLXi3NLb4tz1
VnOv01D4CglqPPz19TY1Ie1hygK0Y0fX6+kKYxBsAbVY6Xk2Cc4NWXbZuWl+aunmRzzNd37DAPwF
bcGNsg+37e1m1fVBn+ezucS6aCG0zcuVoZUXeTVqoVs7J5affdAZe9vwfP0B6bYA1yExHhvxsewD
5lLqlwtQgtx0v/RkG50561J98Azfu4gLiI6+tGEEUPvf3pWpzXQi+w7yQWJgcO1Vs4zhion/9M+/
1e9Pj849CxwPDtqMfQz5bYVsdQgvS5ySkDYc3I6g2ivLbUjDHTUomDvkwxnaBxr9sxP/3bVZVjfX
DN1UC3wf+tGje6yKqm6zbo2nadGiKZXDF4M9e5/0cGfSvF7P1poHHf75qsdPdrtqgGKdAYqxvaNH
78sq1sSD37eiIayTKrbpguFV9jkL7v/yQqxkrN0e7h7eFQ6Vb29v0NyuyTxnjQcPHpnKsvqzWent
B0Dy325nWy8dFPzEl23Uwu3j/2U58XxNlWAwdEbgxvJNFNsR0+GI5UZ/vpvjF8Ujrw//EzMLvujt
Qm+vM7WuTIsmWWNndMUzwykac8SjX+luNZ7X7CQRst7hI8r+6w7zr1KUPjtxO87rkIttWf8NJeyP
TC/6QoBlMg8UhqGP6rGfD8zMTnoN4UwRMEQZD7r10Wvy2/0yO+P3I04SCNP2jby9XxtEC+SRfolb
z8KEDrAnRl25hJTceDVTm3DRGOrtcP3nx3y846JjpuZ+ZTPTh0Bu/vayGMtpxLHaxRxTFzD2nbUm
0DQSeiRRWdMi+YCR+tvrw/WgVpiIinW+/uPdqGo6pbeJpscpAIu4dGmXJIH4u9zRTd37SstnUqjj
juPUeHRXsKZ7wy/9WOaLcz7nHhHJS73iWdKQW835+sGO99tT5HoQHXBrbGNQPvO314O50ihOxH7M
iaXfrV0ww+/KOA2H+cB28bcrClejNNQRvW9ntWOl3GjP1ZAj5497TxekcftJuIJG/0dd+2+1mu/d
05YbzFeIN4Ch0Nt7knmROdrqezFqAe9HrTfNDxvgE/1QRD/xX76F2x2BqN++ORoK5tHvRc8YbWPp
evGkJ+WuVX1+4bhmfrZO8/LBC//bC/h6qc3/Qy1EMX10W6kn1oLUBC8200Keo+3uo9Wr+r9dJber
MEYDyEFVjpXp7cMze/DqYyFov3pTczfVsjir0qL+4Cc6LrS21/zXqxzdi1tZbW85vHaVa2rn6N2W
68Uas3jNUgvhfFZ++fPPdAyMff2uEAGw2G4HDec4pKnT7GRi/fLizh3UF8l48lZh4DsX+SL2RuG+
UinMvS96/ayz6JCjKLPi1WRWj419r6eT+KtuxT9f+ubvMW32CI8y9+2DzoT0vKXizfG2rppmGN0n
fPbevlfkq3X6+Ew3wPz658ewfc1v9ojtsTuo3DhxIWbe9D2/boFjVa/NXBlePBO2GurKWQ9BqVWH
Eob+VzLWb1KIJhdDOXsnf77wu58kWguK8y378TjgIiM/iSgSx0MDOVknhizXXT5OK8gy3fvg1LD1
0n6/x39d6qjX5tdrmauVexwzhS0zM27MMRfYZh1mo1Z14vf6etvmmrlvLMAif77Pd79RtMAoJUBA
4Ad8+4AbACXojvlRu0Ihhg1W67AwrPjfLDr/usqxiq5NFzdTk+fRLpnmc3vEFVwHPt0uaX+UbfHu
DW1LNisCwg/r6IbKVWktlRM/nBlMh9rzmm9eM350UHj3veTFZF8NKGSODwoajWgnpa2NdHbLH7RW
74ycvPR+Djz7qWG2esZ53jn4rW1+8Cjfv7JPtCZdvO0FffuDZX5NUChN47hUwqAR1sLrdfVc2ztj
k53Nrd3FxOIxFu0m8ePv3xVKXopEPgnQxUcHlzXX0T1rE5e2cji5sIPOcnNOP1j53vvyfr3K0TKz
eL3SkUd4WDKNYo+gzY5ao8cFOAfjPz7if7vvvveu/Hqpo61jqILKgzLpxbU39adFWyR0hMePdK3v
bR34CMjmoD+AtvW4jK/1vpEmN4RLOohRDU0MaKnIGBPnRbj6Tf/BK/LuE/zlgkdbPBGQOt5u04tb
tyx/1GB9AByV+ddejVb0968E7Ssa2LhNqCaOfqwWu984B2yLU9dZP7xuWk47NQ8fbPHv3RDdFPwy
rzEJx/lobW9nLcoqKAJ2APpKN5JzQjcrXKN+tvvzDb17KRMxks3B3EQc+vbz6jI9zZi2+nFb+8xj
K6159tCIn4xJNnxQyb739qFQDQiS2kTGx+8FsvS141DAbIVAkUiXrdzhmhAfvAzvXwWVIfkp8Ho2
7eKvO6gfCNDDXYp6G0fJ3rB8+Wlp1Hj658f20VWOVqVF9JxjNH4hqH2s8umkoXRoqv/VVXAs0k5E
nnicr9Qmvp7PE2tf064e9onZREtU5B+8Au/dC+lIyKNoHSLAPNpBxJSs9lpxL5yUwaSaacXabn3U
nXnnRaPpyq6LK5E0kWNtcG86aCeUNOKgIH827GZ8J0DhnG7vJEn6keTs96ttTSCdw661WYCDoyVh
dWwximSzH2Bsgky0mNN6MAqla6eE0vf1ByXN74/QIbFsk17qm2L1+EBjmDnkID0jr6erjD2lVBeO
qW+Ff37p3rmpTUJLOYo5bGugv321e3/EOUbbMW4G1KNhiwKCvNwunTBNAa8Xf/1eMBS16FPQTCMl
7rhZP1UtJQWml7jJdeeZBtdio6qeyQj+8229/rvfFoQuEWL05PFn2fSxthLgl76PRBC3SGbD8Tot
Qn1P6tZtvR3htfpyKoJl2Mh6vZ3Kpz4bAnenT5aCy1eZOEYLM+EswVlg8ewbmt6M4hsO5+0eoYLO
TD3xgyLi/2fUFW57DZkZVXdgHsbRL8y//nk2S/MmHmV6TbVyVC4wPBfN0FmcF0a+WS7nTIBsLbvN
9zNiuJs/P7XjXRZYsedummmWU5vP9+gN5xdDcujg5a1x2VRYnTTxOG4pNXHKn8O668/JR4GJxy8g
1wQrDl7SQtBDL2n7///yQ409vPiytgN8vmvgn0uF3JJWkqUVsRgZW37wQI+/qk2ciokAVjzdHLLV
zLeXc4J8bgPBb0ZKJyKHVXftx86dzA9W2d+f5Oa23MyBPEccEkeX0fwa8uqQJbFWem0RAwnzfi4V
r0fqJPKbI0YCfv782/1+Y+RfbP/DHk9P4tgBTydY0Ss2Ez5k1Z3Ivi5Oper9Dx7f9vnwhH79sjjO
8dfbYEgYB7IOHpViPRLmmilQs1NmWYunUne19sTzKV5ucnOFQ5a2+oyLb0nGBziaCoGuKa5KsNRX
6WTNGCGzldGxh2ySzMEmG27bQiRPeNM2+aoGOYzVsHlYRYrlz7iD02ifGCbEtNAuEgu8bhUkl0ZF
Ze66lbqm0EVNMdB5+QrSfdhh0ituTV/vbzQzgEG8GsBPznE1SomcEQLCTG2VnSzjzKAO7exyiVzH
QdHk5tWdM4zqYCW5faqXLH+73CscQi6CDkN5u1wSU/lTmloOoGhEow+h0XiuihZ3q9EX34wl6M8l
1N9rpRlsq1rTZXfWmLNKWICPEv4lYefjgLQdKM8zTM1wtJfhFsBHg5NyWmoznovaSBBEbnJSPG1F
Hi+pn8pDKpRLONRa+ehm14ncQEAlinadvZ64qvLP20GrAAlZHuZNbQsrcYb1suqbYuc5I8J9YFYQ
p7tWR+BW61D4prHZL7YtEBsJqFWI8SqdjPa+9DEUJP3FklYW8Ymi1h+9ZJq/Epzu7HEfOpFwwCMr
WYDGA6tu/bTNyZwirDIZUedjrsKukRBRU3M4KTLq3a+D9LQUH56zPSmkV95lVihCTPAdIuKt4F/7
+8StwGf4xLt795ZVKoew9VYn/932yA7Z5ASNZgQkZPpG81QWNUwAQfzPC9yr+hzXZTreaQZA+QDN
t+83TLoaRoxg62EUwjHMRql+VnDjjes+5Q/GVme6V95iBMkZf21Pc3IVNg2D2TWR7ZUL47FCDaWB
KHM0px2EC3mSpOSd71pQfDj4GhQUZpUY7nmqEzECOgDx4VXLouMcvMrJ9edprHIJj6f17gEfa2ed
SVz0bvTT6t6cixsDsnu8NGP/YOIBqULgrh50vKaQpO4Nq11G89QEP1aiI68XOa77aSwzI8IwKi6U
BnoaHXRnR7ZO5vrnrseHzWomXRXT9MTU2dZ5ioGyVlWD5jJflvQEzodysKEWbus00z73DHSZrbAX
eWrLNasQNgflZdpA6ELsM5PiqNpeXg49F4sUUEcHZrSflwRwmwPxuey7y0Uhc2FVNw3HGHotM1GD
8xdrJMDsAN216aOiRLkaVVW7ZDeT0Y3F3jTV6uy8oJDFjYsnlS9b4S5IgcbYSN2ugrbQqst06DXw
iDwOc4hmJ+3HeB18DN2B8ISNgabrv7YKKXSEMFRLv9W6qK0TD8AsBJMi1eBw+EN/pWFl3Wy9KNYC
JG2LnjHyJNcgyvWcmQmi3HWKg8Zr/BDg+8RfjDU12Xs+opud65PrE+NrxH6aizaADYHPcW/zrY6x
0uui2ddIn679iS9pn5E4fJ0Gq1/HiYt2J3bmhaOW1abuc5V0vRURXBFkMe5ey9hX2YCjzG8VVCaZ
kolLUsCoZOzrmunvsl6sX9GROk2oWQHcXY9UB8iSZM5f5bKo19DvaolpWjevnDlReTzqLdkfCIBt
F7cBY/kM5aYV+0qJU89MPe3Mz430Oe3Y/YgIQY0UrwvUROoZ1Fp41gsVxEBn1++qELoVydqfHqfV
FN7BLgyGLFrTp08uHBg7rppUZ9yaoXMI2yIv+PcaIrt3O63Fat0qhf7SM7R8D9ZpPijswlmk50AC
wmFu3CrsVr0dwtRC6b8M61RH0EXlCP4OVN9O6j0kGpkS+DGjGPbnIs7dufBOPWUo94K9nR4t70Bl
nOmwacSeVAjvE1YKZOPBoI1gQwIiFGLbns37LG2D/DBY+bxCrkkKN1zraXkh47PITgnnEPN+IqLg
E+R5tqzJkQQYWf5sXJutXPLI6FbA9iTUeC+jIYJLSifLPsny0Xl03WHVz6yhWxl6zUVQnNgSl3M0
NjXrSFPYxk+p8mnd2ZUjH8uqdrkptTRNaC8pkKbZM4b7NRgQFPuw3uXJwNbxGY+5yQbRrJvEeC3J
BXYSL0gi9Gb+p4S5zbMmtviGylAkaBSIezE0EJFJQAh05j4qR8/9wUs2pFizW93YGavBHUhrmTqQ
gUVPyt9gl8Uhmzrrc9YUhbPPWq3So1Y183PTFKxBvrv0WTzCxhv2gJezIq7TWXmRrDx7C7CE0RXp
Zk8Wp28X1KM9b8M3i7/RRF+QlCrClmkNu6zrtUe9s61vqszpAk9VZSFurITDE+2FOBgMmE96x0P/
ZrTz9kZV0IJCXZrBJ8Mp0jLOZZf8bDV7FqHnqMYjHMB22qh1IQruBY0OE/ZyPl75Rum2IRJpehl0
7vpmZy926QOmsWY/qrN0tuIeuN+XgVgdPe4qSwh2ZdWOe8dW83dk9mN16ZrZ+CVZRQ7zVWTEY3ir
+CSGUjdDO9/ABEOdVj+1kbUxkog5g88NaTgFylWtTkNj6cmGGatBNWAm58xHZJuxv00aeQlRQEC9
FRMc42mHZknIm7Hqoq0PS7PmzX7kYTuRFAu3qIxUElwxozcHa+i4SDtnyzpvvcZDiVxvwVe15a/A
yfUFaplAA99EfGI5urpZG/1wFayzEZEOGQYoLCIF4A2jucymRIB7pcMQUELkacBpIiA6oFsafY+a
vTIiL1Dd+IAWNXdOJymIEFt65ZhPybgUxm61zV5cNvXKwD4EgL1FSNcT4cJZWlrt57UlWHWES9Zk
WIrMPG+eh1lzE9qPcG7LA6Ha00pCmRDl2lwqbxg1sa9HnfwLgg9Su6g/AylQZrKfnI1gTARGh2Iw
BFyCbt0VZul0OBU8rRl3ulxbF4ykq7l9GQ/rPJE9VGameCAFHa0yKGJHsRRRsNl8aSDBER66y7Iv
67xLYmcgrSTM02qQV4lZFmcW/wAyUURbYB7r7fIn6/WQ7ry2IyVCZtkKr6GiDQUBrm3Iu8hV9rMv
0gSApzm3t3qFlmlvO6tzqJk0lPuMAWceDiP/l5gP2LyoGOuwqU78oCHZNihxakkhdNHZZoHbqEq7
R5u/W9v5mdQOVjtM6qBVA7EhfkdRGlajI/xdUs0Ky8dgu+ezEtoDAHi+Azv1jCYuV8gbO1WJzgj2
LQ6CjnlSCtbYqooRjEVVLEQW+eO0L9ciPdPT1qhPR2Tu65eumzKCHH1b+vdlo3VARhovf5rQAq4w
3HBSQVGa1mAvxqqzIjXSHY3Uuvi3cznUbcQThLWcjbNI9umcjVlkmQCOIXPWRrHzzSm4SdulvTQl
GUrnGn7Vc1QzmKuYOWaPICysRzKMmuyOCADRHqCYFlfZ3LNidW0+nHWLUmNIQKAF8C0oC0pGhl2P
HgFGVWTSr0gBjhi4O4bRt+u9bnf+db305YuBtN0Dw9GPejgBQKN0tkDqxXbhzTelJ+vvrIjmXVUb
Czg0M+nSw2oVhYfSzXAZuK4uyOd6IMQOlYV9qIQ5Pi9a3+gcYXzam4lc5MlSDJIMGN+Gx4rVF3qF
1+kF0ZjDdD1vFM/QaYzkZ2G6A2cX6VK6t8sqfs4+29muATv/SZ9AoxFPY7Izk0dFLADg1O6srjPK
wqm3PLkv2RH2mqBfFFtGYSGpDyxpg5dfWxX2uZgemtW5T9ZFRnqZPjnKgjFfbTduu3jgYoKRX4YW
9q1KFH9zUk5XBml8V7hFn+Hl5DHNpuJiTmtuIO87PxVsPE1/nfGt30k15y9YSc3xNHPHGpoaMnS3
yiAiUSUYNcnGAFEX+v97hiravhCpSYXcYnYay6m9LzT7duYglCH9pzoKJVJOL1xqgTh6auu40Ps1
BqjT+rC8TODTY0rmD/U4Z5kpd/HwF8lNRXgLvgWIeZ/8RDtdCz+L1TIbd7YOknoVnYy6YfEv/Mxr
93jygq8BA0iCaxoDNGQN0XvUlXYn81p7rMjnvVVy1PYEltl3nammzxN+mALDTf6thuLEIXSFIRPO
BafX7WcjNXn1V0IPDAd3FvHPLFjefer36hbzxxol5jpd2k5VRnVL9FijwR9xnepunesTY5QVgpVh
/WRO7hSpji87zNZljSYdkhSlz4aTKuz7vC1zIgSr4gFz67xDjB9EtmrryElm/wIgSt7wbpqJgwuN
22rEctt77Iegy+wzteTDaUYHO5wH/RMsyXOvtg8DIYghGtUBRT8pzHVGqy9wAUMKZcCV7HPzXueI
feI1szg0uOseV2AQdADL4mtdQ20L3VT3rtZsnfbd7J/PS1J/2dIX+LeDkwTs050ndnCmMY15Waa+
PVVT/hBUm3dL16pI2hjFZV6qcC4d7T7TrfbT0jn1HWnVw82iDYu7n+yk5MSqTP3E3hzsOq8i1hlr
bwnvceK4STy3fsqYqbknwwyRelkXOxOWFma7tj/fsr2w4gV68Ji3hZftbeDyGCMCN7Srzierrkjj
RTX5KYI997zsq/XF9zXrRLQlJTWBSXHAMXpV+jdXutpNGYjkxEwH7bzIs/wkl7QjiPDB9mLM6XUz
OP21XRr5XZ67fRtNo7jI5lk7pS8xnyyeZC2blp8jSo093kgjxJo4PtCPghtJLlCY+L34kYh0PWsY
O34qneappvbiZGF5YSFtO+4JEzlXFZGIWlo1d8h+zbNa6/pdm2yZEIuLKWPy9RKFbDvtC0rKMkps
Db+GQ9dpX3CoD3s+mVOkWJ/XgEQ+e0L2GtkukXTrWvMC1wJfYOZObiwZzJ7pda2dAbQ4m0qVnNpu
I85H4Xy1E0u7Xn0DN0hvy3NHz7CW2uvc3GM39y6RyNywYHg/q8Jmb3BT69oTyctg9/cj9/DE8aPp
oorI4G9ziRuVXIyCOA9R9LfmWg1n5Zp3J5aurst6tPhuWFTxum2RRDTDr5FjUHbZg3rMpxyWz8oJ
eB6THIyQxUmEfckyCOGTKKFDDvpkiwm7Sh4I9xJEeAExhAE29nKKTHNwgxB6z3pSSmwbxGeJgQo9
7+bu0Ok9QTDUb/CU6saFbeAbN1Pa6POOf77TETRKVyEek1Fgk2y3/PCF3sPNrByqVr8rzXO3oXEb
SmVbD9KpGvLyUtf8jiK72md20Cd7/IXwktbRLS7nNKhHnKZGmYQgokmAa/m1ikiyRNSRVbZDxQcv
/R8GS6zg03OdA3AokzSaaU62kEUc5XHSC/yRYA5dK8ztmpasyuj2ZIFWBaT/SRvbvaZ0e29XGY1i
pysMQdpeh8kqxzBmnIraVyNWaR4e6X4zbjGVTeRDCD2bmtiVpXetJbnrR0SYeA6xOtbyqBXmkoEH
cxMzLLXUum+01GhCZhPghwEyDQNOGEddNHbrLVFhVMFz12j9dxe3y3UJKbOH5WWnKTCAZf5BuA+e
dva2ytoPXUBS4YrWLo38wjP7Xe429pdaaixtaCpzQgI1YlzCnNpSXoy0UZZIDErI/cSRKIj7pWxJ
ScdTfltPpHeFAXoML2T3HXgVmNs9leZSEIxYdR4WSzXMCfrZwaEhpmqSHB0j9Z3Pw2InF0NvAHep
GTqROJQX6jJwpKGxpqfkJwi3lV+8YaFvXK99ck/a1cx+2y15ioExHV5GYvkK4OaTfGqAzlenM6Ac
dN4qIYOeqGCOOACK/TWqm6RBTWwLNhriySgpR0p/COJJ2z7KyeceKhzzV8FE5yhkpeXpmSl895Cw
sWqJzFnKNgYe618QZO/frO0UdPuqSLBYFm63zIQIchaPPfig+mk7UWMjOOjUvoBrWUYgjItib4wT
S2ReI+uPEXvAeQ9q3wXLVXZ6dWj0XjtZEufRckje3DllWoidog07oEcGRR0tS7cB46t0GHYl6/ZX
t7WSn2nBzhMtblvf+HneZ59MijpIPdukhp5P6T9LRpPTLvUGnVcwzZIbOKq+F2mmCaO1QftZ7bTc
StbI5rj1pZwSOtm8gAXHPj91sx1Kr0aGIEKqNlSpmGbQ+nbH12lintr7STBdrE3HgSyYehpI0q9g
8+d6jZTSpIHkR73UfU6PlTead42vjRjFCiGG3VhWZn9q0HS7qJdUjrc6CRTyoDV8UhxD2g0zWts8
jL2f60rSIWmmKgZTyQaiW5PjxPkq3Saaa/J7IitR2jnjoea5YICjIm9dwBMZ3eZWX5CHXLaiLp6M
OSAkoCVr5MqcFxbAEYwtdKG1rttdYjvD5UgWQB5nVqnxRmaVcTeNXuodhnGZ7BhJH47dUqLQxSRN
cFQ4kWtJelJt8MPHbabk4IZGYo/sPoOc7S8DEyDxuWuhx1wUCHtcO8pMiDOUbyVTYN9SyUu7lBx+
AKc2eZhUUnfDtCIXcGtoj8sXfyi1clez1tGvdT0spJymimsSXHUK47acrbANTMC4Qzraahe4qkwu
2sXxjJC2qIPchniv/lBL0SNeR0pvosySvRqhgqt1yEOi6KAdegPraGhPzupH1VoJeb0IozMu9IX8
Tn7boeFUUnWjTm/cIvfJRXzNUVS1PKfESivvdCanVCKqoFK4X2gPTvGoqA73ToMKrQ4TTEP61xni
tuPs55mBwHmwgJY4o5E5Ddd9jxh3x5JvTrdO73Ou2o2mRU4Ovcy8cA9NnnTtXVE6dsWboyn1OVks
PX3pGr3SzjJEYfLMnx20fSwsbXercP6hTJMAb783GS6+LCLSyhqryMhtzTk4TIbq054qF953bbgS
f7xDiuJlTs+PTJ6A/FijifSKKZIRznJUjR4NayMXI6oYWL8MvT1/JwOS6DSOYzNtOn3p3dI+wx8/
l6e0Z4bgSwmyCwmpqEh5BcAeJG47hZwFNVrlZW/07pdgFhYJqL3mBTd5adL8MXKwlskJmVPkb4cM
8jgHLIEjnN3MQbp6oH9eAnfM7B5jeGsU5McQS7k64tKtUFXJA+NKi0m5Y3TipDHpFkWp1mocIR01
Ed0JVWJ2qfNqpk0hzet+7oE1OEV7kIR3Ljvd6zTvTCVkHBJ9vFgSoDslYFp9rdpZjQevnSeqbY2t
XLtRZp5pAgZJo81fEB4XWYtdvBoqLeqWoFGHPnHIJ6yKYVnOkybI03OXQz6ufvIpgQ0xKcgZ8E9d
gZ+Vno040cpukDdMpxJz79TCmS5L12wYxAdjK/0zkWzez3Dsa7++kkPjtU/Ymiv/dil1AjXZ7mZN
ysPrsO+vPIwX+Y+OqMmX4a3Z8JVZ9T/Ww//z/xtK2NgsNv/epXgYl6f66Vcm2Osf+C8m2BbrjR8I
GyIUABQNDrPJf2jCmmv8B3GHmGmQIzm4QTYP4385FUGCIcgNcIlgkoLmvclI/supaPzHZgjzdB15
luPwH/1VvCGDpjezU5hgOvIuciFcnykt9rYjqRegYx/E9RY8PE8V9GkUDDVwOraZqKM9TZmaFuu3
aTXsL6vMOKDVaA0AW5CZPYTMLadblc9zGy5Uv9/6zM+vdbNLgPdktQYLdLWe1SoDM+7T+qzVE3mj
tm07BLsBZrbR2vncwneu03qfUvZdjHiRVq/iP9k7rx25lWxNv8rB3FMIevJmgCHTZ3knVd0QpaoS
vQ+SQT79fEztdhvoBnqABs4B5nJLW2UymRFr/fZ+GKR9pVuR22581dkvKgcmAyWsOGS9opns0F0B
Vaz9Om1NPfkcCKkFkhsjyuIfvRjkDasSdEM/RbrcCRnzG7kRiT0kJ0Vg8SRRklmhhPveESJ03zbR
SMvNYOZfcQ9YBmUYmwu/Yd4NxFhIFtyu7987AafCtFLGY2A7BBjttaqiAIoNOCZiXgPlbgoa0Khy
4JttdT6WBL4CoL7KPh6uRxkXOAg9f7aCMS7neyoLU2uPjLY/lYKbn8K/UbvtlpRKrN6V2JCM1qd+
J3cH+mfKwbfHDRHGjIu8L6V9bBZhHOLYcRuaDKk+h81X7qtOKy6FqW7cUErT535ypKYXRnlwRwp6
JP9B2zdLjB32bdcne4n96sCVndtHc7If83qMHrTMiof91Jvgtw2c5gN5ReDfqHDda4ufj+gHCZEb
xqa7PMdd5CJdF4l3FE5JzHTmtpQSJlrErq9ZiZGFvIZcIEWp+T+dTplJCPAkf+oEOFCYk+vNeDBE
aT8icZzhH7RifJoIJRipXO/nHWmL7TpsZF5oDPaJbZHU2ImOWKKn/IYSiolZp5ATzzG5R/ovdmlO
fhRKqgoGdKaEbMRFlCM19zXEmYVBSK7MOryr7jiaNDHOmrjNBmv+ZKCvv8bFEb9UvYhbJtel3UeV
YTaBFMTrw5gUSbsFMibZx7A0yVvWzkR9OZOEZzbAUCDC+/GN7ah5I4cxoaltsMkBRljEvodCwAoW
tpKFoNF0Sw8TnTsT2J0MjKXr3rIJcjJwpj4kg3hMdzorg7Vt6e472ZJOso07Ry7xv3FiWFtSeLsq
4Oxvup+zFhU30eIXw3ZJ3P6IlploP4/4AWs728bKARtjsQTCoZd0g7/iDGpXUvvdNA2IFYn9YUVv
UYLYiFE5VOlYUVsS5+WypxJqvO981CJH0iWgWpyqMHWc/Iv3s6kWnGudleoGI5BeOzdKM8iHTrOF
NBi9rSWX+VB8St3ru3Pnu8kVwQwmI7JQSuyZKmba2M1FWCEqgpFAsbFufomySr7A16MfMCfLu1bz
1oeG5jivVQGtGEphwWAlBNgFNHyM2kas1n5y0NcRkCL6lD6/KFFPIL2sPwAq480IaM6duujDm60y
832CZdY2SZZkdMazdN1WhJS8owq1zY1CafLpkucCgV1H/VO6lK48mhx/CTyobB/J6dLvecbMnle/
aexwkXWebaM+G1t6k3wmGWU66YsXibQKJUlfBO21YvVouoTCbSmJboaztBpfPw0CNPNmtFLa6ySl
02kYqXGQJ7Z4Xg4GNQrlSltPknAgLaUMtYKA3Ke6TdZFTDawDjb4ccYhB6yeq02eatN5EoLOUNbp
1N12SS/SzShzF258SmLrVi9j8VNjsRUE0yWRt2fcdtbcEQHBYjtSqdvW9urs0JrkHV7VNnTFZnYa
+465cpb39YJ5IbT6KiWyd3Ys98HStcQ40Vdfi5PWpio6dUNpO8iZUkdfYRMy1IDXXTAkDcpMT/tt
Pw/i2V0mgExCfjVWWsudRJjwqi8BKo5quDFgu7sXmihk8ZUXuUKTgqdj2mF7oD4Vpt2baZUcaEjQ
58L67iWld9fzLNIUb6wCl1IZ+s/YrrWfJZ97IHD6dAEPzHQSG90r5dPEa8MeaiHh3mVt76qdZkHt
sr/jf7ZZck99FS0/yEWOhhDTU3a9pnTr+8gbR4olZ09rw4me+I+YIO0Pu8+727rNs7emVe45SRyd
rvsJ7KSZqAafpM8mwqHjdpuJZtxPFxbh2bTBdtjsx1KGZhWR/jSMEU6KRmTk3nQ96By1t5b3HY+F
XzMakiXHlF1SZtRKIDjDA9XmluDIGaYlMYOIQriWF8Ayl002L6Cyoy/Uwn3pZFckywyPhlNZ82Hq
G/ulnibY0UyxRRlNwbNHlHscB8g1LKqZJjxAMKO4aVhOu3IhhmfVO7TdErcnPY0hQZ0lypOdPhqU
huWJcqdwiNrhRTjKWtUFFg2WNrXtrITAdk0wTGb2nLrIwNAr+i2R2XjaJNdFxnfN/Ci/Ysnj9+E8
dujSiRces7Q23ozBasCwOVBGrv+8AGUE5H5zYrv85cZ+VIXkxNHGqQ1m9lqBGr9QgWMPFA0J5yc7
tnzCaUQfc2kp8pgKo/e5xZXsP2Bo/eOIx/DTw4J157dDzYFhjVTsdnbvs6QmdnFPzG5Wqz23rV+J
c1U20cuQob+CaJYtLLHU/F95Xc6/RtLOf+lWIzidSusmJX2pppqz62/tSisPTTTX1xiz5Y+KlvME
5kTWT2lPTDeAckbT8EDtwzFNdfIhPG007bDCVnpV0LdLyRTAiNy6ojIG5COFPESRa1LLtBiliR96
Jk5JJqb4dHBSzhvVJBQrs+RGdATBXB8F22cemJlhPHnmYD0Rrg/jCgwFTzWJLFoLrRpmLpV5T7In
QI/W3xxIEVZKgz+eSvFDQMb8oFpZogdyOvbsqjcRzqFOXkge9PVh0w9Df0ydFIl12hQZtcBxMd6w
IRIBb2dl/MyNguUy83P9xXVbsgVMBSBJA2BfBEoT0tqAORjx1nQpfd/Rz1do26rqnGdp4rjYs5lR
cO0mhdqYZpI/LZlo7jKHOH7Qf/Yt5D55ccWhnrxL3xo/yyGPP5lm55/FkNVvVP0tnEJyfevMdDH4
KV3e6pDPvEtTaNP0fMydSN6lbpQ896rwojAeGMeCyUX6HEZanj9N2RDlG0LCnNd5yJYzsjm73dnm
5NML60q6qoHXpH7s06ghTxCVzEtbjjVCnLku6dEu1CdaYPhNhOrNGSHLlGw6q9IpgIkH9E9J1LpH
OWSjEVDYqJ+mZclI7e8zB3t9XC7EypvmCKDe0wLLM0z+JMJvZHRD3ER7j841Ithwv20XQgTiXdwo
urriWuk/mBHgiYaaIXHjtX7/PZGOhm8lGijsamJ6V4Ne+qWCJ01pPifLEIoByyKmk6pb/AccwDNp
TZ47PVlZm3yvTZ+Ccq2soo5gLyP5Xmnz9OW5WUHDd87oBGxgoxvJsUGfAcOT+6HtNaICpon4uiYD
reWOj2+IgSPDXhfNjL6vUqtSsVD8a69J/JvF1VNzm/Exq8xB+2FWmmseMs1coJuGqTppU94m4WjP
9jFvHes5GzMKyyZiJgHv7D66HYEHCIyqIr8LxlmPYc/MycxDf8AW8luN+p9Yg8evTg7d139dvzf9
f+2G6vNdpnX159X5v2Nsz79ah/9PN/z8x234L5k9muN/85DZE0RtcO7jW/jbLuyKb4RWYFSERzEJ
rl3/6o9dWDe+OQbWcMLe/9ri+pdd2PhmkcGOdQ31L0JzXIH/Tj726mb5m4yYH4t4CZ1FHK53DWX7
s+5b80BgXC3nWZ/08t4WE9D1ssSHicU+OaJvKo8cNOXT4GnxSZ/bYdnbJdtyQzIVh3gznmiPQJje
iW1rFUUGrdPqt9jAG85rhC3UukfpjcPc9WBMXvU4er1Xw0+z1/7HsJj/uQ/hakr756gM2VHtP2Ay
6//+G5OxvPWBIqWZqgDLIfAGSOSPgifvG9VvDu5PotZ1qj/++hCaLlgNqnksSr//8m+AjOF/w3sB
gEPqEo4vHpx/5yEkAvAfnkLXIL/CNvgwrEFD+O/8P+n0ESHZ1FqLCqhco+ap62g0jyu7NsOlgk2P
0uIQsZOQqO22loPQr5uSgw2jnDwjloJ7ECqxk3tXb8v8CUcA7EiN9h85Hq/KmmVbM8GJviefqZTC
z3Yu1EK8F+Qnxjsf3N854VEu3ZOz9GbiBHnfme3b0JbW/BDVDeojm3Ly4pRVuWa9WHPRc3NXJIkg
pXRK3dsnaIJfhSop+61zxFSwaQxzjKUr6j5cEPjugsbH3YrMA+OD0g8rYE/IL0H0qC4qMj8vmH7c
rPg+ydRg/ZFaFicQFw6gu/AB/koN0KlptlsSFYd6P4pZQh+MIyE51/bgWvk9rCccA6048A1z20rI
B2TDiCE2QHbTdLIvHEV54SsyA4w3GC48xnThNPx51p/SC9MxXlgPI88H4usuXMiQw4uYF46kW+mS
vpifC1JLuf9XIsVrFJKWlXqn6j03SSuUK+virQSMtVIxRW+BZ2TLytAQBgqCEV2Ym/bC4kBkcI93
dqonu/7C9MTrUYJ5/MIBrWCPtoVxbJ+tVmevN1aWiG0fwii/kEfNhUgqLqSSvBBM5oVsmociYne4
kFDRhZAaWxdAyF15qik2rXxnX+grRikepzgeoLVyv+RbW1VsklrZd6zgKu6b7GivjFgXK20J2WUh
ymKm7IWx+0KgaX30kFxoNWAjKDZvZduinLKDrXkh4fralMlVCw/1wB4OTeeujJ3y5vmlnBG8bdtB
k8shI5mvDbtS6cT/UHNIm/qFAmwH7zUWQjuYF4IwupCF/oU4hKiG8DEuhOI8KgJSqtzjG5Qr58i4
R5xQ5apYP3oXWtIkolVtwNgIIRUX6nJaWcx5ctxr80Jt+hea07xQnogPKYyqph4hq0Ga9i3NT6uQ
d+VKB5B2zvsLhYo/DzoVUKKVe3WhWWNrpVzBJKFf5wsVi3mrK4/NytCi5QWtMFfe1ksHJCL2hc4t
V2bXuZC86C6b5yWxoX6jCw1cjHK6ybLOBxvVC+qv+pUzhvqFPgYwhUrWkpVWbgitjtAyrHa9kpnf
YlkbvXdfZ+KktGQlp+sLUZ2vnLWAYci204XKBlVbae0LxZ1d6O6JZnAQyQsNXv6mxFd23L8Q5aaH
aC0kXBECfbiQ6WhuIdaHlWOPDGTOm6SzIY9bZcm7Kh3kz3xl5pEIQNILMU7XLY8C4iCu3zRoLpS+
jer7e34h+uN8Jf17t5lfnbR1qRvXVlnAnDjOXXERC0xORKRotvj4EcRFUJAXGeICXAwIDaqL6IBo
ZQQIpDMjRoApQ5hA3isiBd9qECyoVbuQDhOmuvQiadAu8gbTj1W1sQ3iS4PZInjrgOpcIV/mLP+w
LkqJ9qKaSCMy2kP/oqaom77khb+oLIizzm+Ki/aiwL0b7VINK06Mwuxne9FptBOSDfei3vDI1D3P
F03Hsso7QMJReowX1YedUa25MfG512FDHRfhv6tIpDBQpqWFJx/6i4YkBufo9vDraEts7EpIQ1fJ
yRBlSJpn7ERjSJ4MqhSberMEFASxin3RrVTIMMijvehZLHPVthTS4pkzkXgeDW8x4YeXcWtkyW3F
TZUaZeDoEfAazefPAHrm0S0a9GRGdkOmwHjF2xVvZynuczuebhM328R5g6aziPMH5VjnImvbu9yr
HgqrT2/nkhHM0851lzxGmKC4EYyznJu7aGrpYO81K3S88c6c1zKy9uTkmEPh3RtRhpz/9aGEy0QE
4eibqWnbe9i1k9WJYxIvyKr6Mo0Ds3/hjmPlKaIHt/Ky53yeXhpqobeCHwIYOwT1Hz5jofZ6abyw
Rh2jNGE5Iv5viiPnVo8o6vLtn9MyPUELA4COWGfMyGgOo7M0yEEpm1iDB/Je22P/+lk7+XNPv2Ko
gey1Rm99NbrazegnriW5Fidl9nLZDAKhnRWnKnCScQ7l2MeMnMlTy1fQMfrGoAQegHKUYTFD9sPz
HkTD0B4I5r9BQKUHHUaFUliYrxpOudpA4h4bt8Y8ejszLcHj9DmnXGSErYgM5d37lWMcCFV3uFcS
DVeLeHfRmAPOgGcGfd3u4rQ4R1N9kojlQ3NMA/D42yIt7wuZX2njTMjv1Nn559DZ1+RwZ+clLtW9
W3GjOK3KN3wh3GfqJhvS4Yk1GPFkScyqNWfPE4jGNW87kA60/xXkDAUNnEUEa4MGaS30ZS6s+wT1
wn60nZnmkLzbGyyAB83Kn9uyKJBxcPMitEb4lw1nw4rQTpb+obXy68iPrMcePSciTuBaYEgvZJa/
V11LXbY3VW+2gYbHK1vvLtJQlID6z1DgXNW4bm+k53dFSKi/2W9sRLeP49RUv2yX5mTLq/U9ZcXz
DgzTuYbMqm9F138aWWweW62iGgPSGBArR39vAzbBrrVffa3f9gYly2g2rPIg5rh+dKATglyJIih7
8pVRVqV3WazGmA8VwAkor7tpkjLndpVNjC9jussbH1Y4SZ46lXwXjdTudfalkKydbkvm7neW+TEo
pvijKOQb4kZGmtX9/KjFon5y6G0nwTw3P109es5EuTxDyUCMCIv5ZUFINcPLTVY6bvUSwxQK8LBN
ivwQN+Yb8TxGoAbrE5186Lg4bRhkt6kfa4+s/Nx6Y+Fs7BmdtZ5FlIoA9Cg58/O7zKxpfZW3k32D
KhyNtKmue73j05zYfka2NAnx0vKPWk4eus/dVVfVcpw1XHtFj7YfY+fO093ibnBi49M2i4doWn7M
RvIrHTT6TrVpfjLQ8b0BxwGoHBM7Q14ILANy4zhVY+zbGrj6SAkfgSpbDlSDxMI+qSjNE3Mj7qio
HvNrAwGSh+RL5sr+1WI7ozPSoJjd3Eyk1vMeDVbfP3SS3NeTUXbTaIZWMtIGFCFXwPNJ8PoEQseo
sDQbVYusqm7azksItSgmd8Qlk+eotT9Gr5NNuq2Jo1MlHrPYrADrF8BLNIMtFYQnRBQDEWiFUeJR
DDwPFf19lpiyfcQ4pKlXuyxjdxXXM0eZJ2deCB3ZJ2WCxfCpKzXdwALmlELlVzG+9qq68wwM4/3d
mPtGnr1HbRe35aaPxugX7X8u4C2GM36kHrvem0UQFgRu3y3IuhwdLdZoOWo/mI3zkPnTHJSiy4ud
02DlggAZsYrfdBqQzHNGvMYP0zQasQUO0sX3Jk0s7Y/2vv8EyNJ8VY+y+/qSoCz/E6AVhJmso/98
r72pO5kAGX18fdbIbf9hxf39b38vuYZJDLIliDsh1ucPBcHvJdcQ33DNO4T6wfwT94OA4C9Qi2V8
I/WItRhdASZxY833/ANqscQ3jz+kVdxwTZKF7X9nyWWp/tOSS6abT+8jeA/pXw54EH//dxZ7gRrP
wG1YwBDUo8dRmOhX2Wx8pWto8Pwji9fmhH5GEOq96X3zg3r6o+NMzvuiaZSnJN2njQAsGL3hziJs
E6uqY9cHkyrQ2QZOGfxXMyZZq8z1PY2r9xihNqbd3hFLhiK2sW7rCQ+FXQG7d117zBNiBm0qaFR/
Uxe/TNjJssH0sC2Enz5K6daozU+cZsjDykcqJnIKUCHSM7xUWo2sz6JTo247uEHq1j2Uik52Gyu5
8XXIbV3Vxg6maLlOKFci57ZCTmVhJUkEWYCyei7qDoB4uZZ5fq3Dz+2XeRVB4lpA046TEJ9AXZmU
pvQ5h0rt3Np2Yly78bwXVX4kvz0sZXQcuuJZxqa/7y1OvtT6MCUvYNR1Olq5mELBuv3y/djlokHl
vzan6bK5gr24Kt36M0n1z9bTDoQILgHXwnd3FFuC0fUn4tjNHTEfDUZp69HUYRkGrMhz2Wm7Qk3f
u9aEJl4ou22+8BSPV1pRPeEIfIUzPdkloAKUw2elShS4ZrJRs3YPbXiuyc0MVIdluYInoLSn8G/i
1LQoiq2y3dCkDG9fUSc2ffOLquhdKt3+q9RXCSHEbrD07fXCP9aLMnkC0nFwi/diC30LaL6W0iuj
+nTLDoJqAm9DUPiUdEzI/EFUrL65tFWPqULlWfj9k2uY77Lg1rSynappAc46ftRSl/T5ZHDJJkVm
ge3NiDzT7qZHv3fr0rS1YfoZ92k54gyDyOZHjR30CTHjWOFsE9SpZi1deEog78YtfRy+hb5XkzYH
Cis4LawuEhSBa0Cragoo2sEM1JS8zSlPtKmNTMiTe2drMa2to3fWPM3bSgIEYn5hpCXc1oYJeYZP
ZDXAZjjMG8p8kvo44S4+5E3HrevduPNyC2Rp0cg17ufWRmk8ROSwwijBeoR07vSs1vAOA2YcYdQ/
a0bijSUprumWyiOCpIv4tcbIeTW8/tVNkJ/ifYrhU424G/aRwrXp0pnVf58KE9WFbjFgD2cqv/Y8
5hvAApT+mHYcy5z5fBTtT0LpHLyRi7OJbc161RJEGW5tbVWrPaJKGGXgawMsgI9ladNALYaaVt7Z
NXt29FoX6LZ9pIwVvXHfhxz3SJJs/ag86tmA0EhzoW6T5b4vIDnZi6LbrDsARlcA/swUFUO+z1be
lfUXsaOFjfh93rp9g4rff4tdEQo+ubqNfiRNX+0x5ZCK6zngTelCh2YFmr1w+0oDJbil5oPjYrmy
bXe6MwkW3Nc0NW/Kvi2YnfTHonK2gw+9mySHSjliKzr3l7WY175Rxzd5trzbyDluksam7ba+8fKY
1uKCL+3E3caa4h023lM0XqUx8bkiE9U2K0v9YVhaDSMQ4sOqtvKrnvSQoLP5iPnK3+TMoLWFb3yc
ho+2wABqYWtsOnvvYBUMK4P3B2slcg+j+WCEwpE99DIoxNfYpachSe4SfowDzs+a6//dl0m1BdcO
YzimW9BzhOXaOUomLPxoQP0BN1nHRyau0PFo+l7z1ZsOIhV4xgJhb3ry0DbUw4G6E4tbwLtY/fTd
y5arbGqRJC2CsZegPRW1P0yV7MVCMsOSzQ9jPvO25trBqTI94E/TM7KJveeoKQB1tMMi1668QgbQ
pzQY+u7yJnLtJE33bS7LsxJxetOV+HJcu5y2qZxf9ZT0J6mu4gLSa7bUhx+vtZb1Lvb1wLOWa3w7
5cYmGYUyJfuAk/EOFICttuegb4bxCQFQwA4aNs5bjGotSJrWvnadvbtoP+jIgIVVy6HFvJCI/h15
wl6245MCafBm9V1Dz7EVrYI0HK+zlKlqZiNP45a0Uc2/ZpwbAAewvWhAtkvKCKbGqtrIdkq37B/V
B32GGuXx2Ju7cnqnVCoJPX+5d3syj12dgR2/kz6a8hy15HbUrvHRKwBWJ36Z4hn/ksjVW9rmJWEE
zveKGMQAb/SdMz7Bs1snLB1tAC+aniiSRfcCnnHnTckjrJ2zEwz5aMTj6kgUIu8iPl7MFj6LDFeh
47S3Vjfw1X4WOEM3tFa+0uWN+9l9xRw87q10cHbespVS0B1mEG2BF+0GkvtO1/pzWju/4gZCVjij
ToCkdcLlEAU+Nnl2utEK3Wb8WGOIYZR9GWoieUaqr+9bx/mYe9ntfHu2HoVQ7T0VapSU6TOjgS69
+JjLFkV61GjPhURxMlQ61WBNY28y20233fqk+VbSvJD9L6/7KB/ubKGNaFbK9sahTfsB2ZF2E5eY
j+uxF5SIUMIVGbK4ks5c3bVFVCVn4KB+7/vS/ZHoisARhyqUKyRnC4EKc/K9oRfr6LfNgnVlMX9i
v4muqEXsGClyCphmxdOKkEfvWARdtxpw8MX1e4fF/NSaFPG1dFid+kQJtM15/uCNtdzElZAqFFWB
Wd3IigcS0o1bT9PSU0HvETD2HNpFZx+GFBjAT0WHSjmp+1++V/uhGND3W16UvztWpjaAEfbJKgnw
lWVnnBdzftf8SH7mfh5zxpTtkz+QdMFBwbGrulPmzBMxetl0L4hJ2U6ijD4GNUVLgBpSP7azdDeZ
bGFWWXyrazElzdlEAAFk24pbsRTJKeZTzbnedfJu1ZNfi95RYVUUhF2+Yy2n99vncqpKSZJxndzi
bxhuUSXYtHiRmZVu7K7r7ifla6e+kQsbqWHv9YUoUpwmFgaZrGkDLY/60MdUfqJYj0qaLIX9rbNI
1TR+2TUC+dT5IVWsbpO8RSvgjxuMftNPzOUamKJR76kztHH4VOaUEbNdOQ9O1iwncLT2IR0Y6cBF
7de8Nco64FSEBEm1ZR8ndXp2E+FgqKFVMT8j39mZ0YYon9Dv30cdzdsgy49iRm4xO+iAnLM7r6Yu
ozhWcpTPiOtvWMI3tje9ZWVx1mYUFk4xHY1uym4HVFUbFzErI1nDoWRfXlg8fKXY4xs3NrITV4TY
Kw4V49TIidKbLr8iO2TjKlnfu3U9nNfYW6voHwYTydFo61uv57ktuCUI0Jj21I59Oor9eVBu8TxH
40sfLQMtjXRcS0JZtkNJZAkAz66u/XMd69WubYz6VvPr67r0Dh4kfAtP4jNbtY9qmrb56Nz7yRkl
PNnekYZ71LbQ1VfixuqhmEq/2a31r9AzeJeu9TpnDiUQi02YsEatqMPe1OpnW0Omj5wJWw3qRrQ9
wt01RZPuIy19mGKCJEgkUrt4EqcyjV4WNHkbF3wEnZZTnlw1OAERQ/69gtHYOka0J6tk69nJi+l0
7ZU7rWQUEj8YoGr+wVLxg0v6nDkNvIC0D4b3CxbGv3WNPD6quufR5/991+AcAlVxS1AutekU3ipH
fmBlX06D/6Ty+KqetF1pOv3WJ7/mIDVCAFJ7izedujog3ACDNyTbd+WTt5wyCxarOdr37wyFe0Sw
0pR1ext508mVLuEbRGt8+ZPlMwNl161cLxf5Qqe4dmV6+XVlp8t2mKImyOJru382oZgDPx2vBWgd
AtSTuQxVuNTwbEaRP/o2OSi+PM2A70xg1abS/VOhz9yPAnBi/CqGKdAnpd5yjO97bAVnvdCwOpUN
olUeo0H61bbrkhyB2JgEiohca2T25u5azTItH+JtA6aDg1txMfAlNIXQp3N0fOzOTV/w7a3ltl+8
EocFP6Yvd7Ftpd/zNDOvurnNmv8HcvxfWhD+vifpf/9TS8N/R12GAZf8z6GDU919/qlQaf0Hv/EC
0//GSk6mEXy44WAxgOD+gxS3vvmw1BaBf7gRqFKGkP5LoRItTCsa4LseNMFvB8MfeAGsOH9A5psB
cog6w/63WHHMEn8CDKAEUWbw/WFADUwJfwIMRpX6sjcGGfp4jg62UQ5X2VIDpaKP9d0DFHMhQwwA
2dHqiSDYaW65wd3NyYoeVJ7jxZ2OvW6+ELKMHzz11L3RytehTjdmo0031ZjOz1rpmk+G1vmICbnR
9lSfqx2ROssVMlKbarFG3pnCba97u3T6kznplKsViht4izS5ZBBpzNI8uSnLAQnuZkkuiiCEn0pj
wOFrkOJBDqHnsP4SAqZH+Vdhr2ZrrgiLDhCTjqE08OPE0zAH4mzazorSVXTnWUmr0aa2YqVwaxKI
xiJZcaVPlnue2tFpz42beNsF+ZQAmADZNCObz6DoypLkhjgGde2m6eih0ULxRrIQ49FSAUVAYjGz
mumwrfJUZ6bgxqCbDdF1YrAHda2xrwYYmodI6xq82pnw6vs4mtNjL5UVI01LdVSLSwJLSLium8bH
zmz8J/a/SEyYupzewkWM5elsc0AEmq6Vr22plHtVtA3gaKuItYxJvLrlcMzDjCv42ROlnl1bPqrU
m8KngbWd6DfAe0aB9rs5xB2/A9Ka4kkwhJXoFC646aIzd8YoCbso8zFyINLc9WqMxoQaLi/zN52h
ome9ixNcE5mHVDs0XMfRqEUl57FBNuEXBL24tvsRO4RYEdfGlHgWbNfg1TxEMsQwUCji0obKC5AS
0ZOk+KbQ4h5FKzu7z4ZdU3EBh0XhLOX7Mox6Fnb6aiyxiTI1v6oiWaB2mpINZ5qJxJnY9JH/50yY
QZPaBV9RWz6kkdEjpNSir/pPS7zi7aauvcTZKB6NrpjjPfbK6EV6Y/xeWKvlYB6JfFjrM32WuyzJ
H4d4suWKWRRWQI5+zVqLg7sGdMo8freGMWDdpHhLhsG9tS1cK5u13uS2pyN5CfD/gVLphBm0G1L0
0mM0edYv16K7MjDmyDvjrSA4yqyxyoZW3SB+rzTLvcIQZzCot65/KExiXYIkn5YHYu649lIGsSaY
leVf54IFEElwUR2RmKbEYyyZRU93vcxPnd0lLVWN+fDTSxsJV9hZ7ieWhsEPCleJH9Qezc9mUxtR
2JhzXZHzkuXWJhKmTjFvW5f5lVGRY3E9zAl4GG1rNJCSfFlVZySOrLqtBhY20NASbUerzBKyrIha
h1CNZXVAwKZfWyNVo5nnFWcd16G+05rByja1YY3LRuXzKK5iT8hpE3WkuPKCOE3N7NRRw4rgGTKn
R7rrbSoH//um99De5Eb5onX20tAuPPK0LQgqnsQac+IQEXPjAAXmIdRhukurilgmUBlBcFSSdG1o
2WJw75fGVcVOuWbz4nZx/zX4lW/uIA3Uj7QrWQyIbSIkQ5n6wQfAJfiwHhWZW3whd9e6rrrFdV8d
RjITCCmfdTQgxkD+WLe3I8uzdkuk+nxnGldA/vDFw2qkl463I7amDMToWvHv4N3/j+L/L+Rj/+oi
Pg9s5/IfoPv1H/xVnWaZgqcDm88fGrTf97DlfLPp9UIoyB1tuzzMf7uHxTdsfLZDq+Gl8nC9vP9y
D2MlXKOUQdoRulFk92/ZBXXzT8C96XCV24jc1k6JlSpYM1//Drif8aGRYEIgnI5eDCQS0RFJMQJ+
sQsBy4nXwDhHryryFDKUw25wJhVojUDpP4Dm4kVQMatQFef1DM+G4S9w0iQ6GbSlUVM8Rm0ZOhj+
oqBMk4ZU+IGlOkStEaMdy50cSQ9+3OrAd1IfXZzNmAwisca0EmBrYgEb1WkNOYPWHT39nvLCGNc/
waT4c8kKY9hs/i97Z7IkN5Jl2V9pqT1KMCgUwKI3BoMNPs90+gZC54B5VkABfH0fMFIqSc/sCIla
ltQmJSSCSTPDoPr0vXvPndAVj6PPqBNEW7trW5xLBm6ZAkjcRNq25XX1GdnBbCAI781rI/alf6op
Va/6jADcHSZFVCxiFtldZXtrfdY2GE+G8kM/7XXd+KQT1rGKinLJOPCqm1UV/g3jQOPaDuBn8AN7
kd+DVs8+o5xymccDlJpO6JoJIaX4vUvnIH5xUAdyUkLH8lIrjPch+AY0eLynEuN5ZziPsYyT8Vsw
5oYblUldeij3tOFeACSldVjKnkMHk0EOUkuTwdzxYsEIOV369iYxlsbduZNvM3I3G9u6GacUX7uE
78I6ZAUn2F3WekTi5qT3dRqMiGkSR51akan4jhY7zgPtwExxEs+vT7nTtGQ2d7V4l6AjMfxYyv5B
KLvLmh3kd+hdJLIIrjLoxEw+xpZVXg34yhDL4Vbg3069RjfmOzWosrn9mhac7LE6eOLVTWx9IkP+
50rb3rh0KADHwKOvuIw7R7nA5sRFXPblJ69AOxlSVK0ho3jSjM3RdKMxtzWnfkGJiLwzi6xlvsVK
x7EEx4yc2Dm6mk6QpxtGEgUwwSNmj/4vooasrUT9p7z4ZwohczWqYrkVxQyUf391RJMGPCLruG+T
LDtssqWjbUIB31F+VxqkiZxgelLl7TpH0AmbB9De9P3kydVOewna07tv6ZKTLdGm13FtQT3arhx6
qHn/y3p098eX+j/1WN01Wa2G//sf4iMCW0K9dj2k2GhRkV3bHyDfQi2xieFq3CcwPLNdnjtxcRdn
g+9zp/NixqojIaBlCBcgO9vDG9pMc7Py2kUQOXiR9kUPQhsyo1j7baahf0glkx/B7MLxNIL6ZASF
eLTTgs0lr3pKIS/Pm8vUruW+TusfMvevHe01Nw0v4gH+FU4KPYzFPrH94HuwuPl9267qrQIY0qF9
rBcm2LHleOGQWvFL5RrG9yWJm/tO+OVNJeGp0tx02hHpK39FWPZpwheDyX8cqwJoaMoBovor5PuH
Uwt3Wrpsr9x74lFRFm///ZfVMrdmb9Ipdp28yNyHpuqn17GTz0Wa2aclKdXZNZMirLHNRR2SNHBq
ygNfPQ53QNyts5wy9Ryjy2FoMi2XfmqkB69TxWEx7Okvbvm/+aqS/pxN+gH3HUX77181mOoU0hSe
ubW3x09ItND/0e86NKNpQ2GR3cFkb+LG28Ak//xp+3dvBspqi6wMz5JCbBPpXy9TEPSpXy00GRNy
d84YR/yThaQRiuLSPmGDsm6cylaHKRuqw7IOcFGaZgrXoDkAN1ojswi+x1ViXInFrlBw+fbFDDn5
L3L3foae/P7++uywXBxQTcQHmx/eCT9nhtnIdNyXfs520hMTPSZD/Agrjb1jXThQDIAmCLtfGEOV
Mh6jeHJo+3rFa5DQ+pkyKV5tQkLReNjGTR8bQ2T5U3XCLrWc6LWNx4TpzL2Vxul/x5fyP7TrsWVB
/f+7Hlff378wPP292uL/8Y+2h8QLwKP+j1aH+7OOcml1bNEdgf1Lq0P857Zs26ZAJu8GHAz/q8Ry
kFq4OAl4e6jcpASh8DdcKBadkd/2CfocW21FxhWGGAfjPV/217ehVxOwcJQL4Swz1Uf5hIOtDMCA
hPDmimsCGNFq56r4zNx+ORp0j/P9uBTGm+f30o/KPGm+jXlm6RDMSvmcKR2/o/rxxB4Is3WHabAQ
NN8MkkEr0gzeMOThPS97OuPMz4orwreK+pBg90QHN1gjh0tjnTn795MPY6/NY2aB0gIMbQax/lF2
gftcl0H+lE918RTDkpiAURneY+PpjTs8ifaqqkb9VC0quzGmcVH7fMqSq7G3lDywbccYIeUY7y1j
NrFouUv/qjjLwRgGFVfvpTsmN/h0PQAOEh7MONmmv+8BL8zHtR2h6FuY7aOAaSwjubFsaIm6Y0tl
sejic5K130p64PlWBUXcQ2RyHZLfcjdBXICS0AWswTZd4zdO0g7jPGhyWL1vSrd208gANV2HRVws
B1yTHtKxUSUHO2UKw5yus5ET2OyHJgZ7awdGf5LhMJvmRVtONbhA1OFvbmkmelezhAdUnhYNaXDo
jsFIxi+d0ErqnHmzMqC0CIMBbcKBU4Y0ovXjlPv5zTC45q1joq/ixy3ICssmyJmiKqLf9+limfHR
G7T7kA318ub7cRUcLdMW8y6GWsphN6h1VJUNM6aZOQuUA7oYIViSmNoJPq7Yu6IcP4lYJvXe1tr5
HM8ajz/5uI0RNl7VnUakk1/LZioYzgZxd1iIHflRAQ75lqVIdy9WfBtWWNSG/M7lQlfGDHcBG9cW
9L4IFzxT1yIbaYOxeu+XoTUO0sT2EIkZXf+uxYZaHfpMAPbJJZjjEEBIf58NcKJ3KoZ5RxXix0+m
s3Y/GqehoQQ9UBlQ/4vhCUx89VhCiir38OAgmEin7S56hEOvM/JpcQTTbvann0vI/x5d/4P9989W
09vqQwd5++N/LKUu7j7qHNYRa1s6f0a4/rGsuv9cRm2Jj0rSaeZk+Uc3+b+WUYul2IUFSmW8tZv/
Zsf4Z2n1627tcRwmfIQo2cAjI+ljPYNcCNM+M0MWFZ+5FYUaKDY0BKYDT2ax7qZsNdR5mvypuybG
PcCeM84oV1E9QMs3WtqYOwO3xY/WiMGKm0Yb3+Q2YJRdV43g9jZ55Mb3tQKsCoQCfvUHpRdIylNL
FHDgF9Api6qgFWsF7qNRT9OLuXSpC++wyZm19HYtGPO0VNHS7Mx7pYz0FQQFnnU/9TftNVXIvIOT
1wKSI2muOFlW75aXtL1TVLjMUz5XAKD7vT33YOwLtEQLjbeutw6ua8iSabvVjAebLuYFCad5fKw6
GuuhHtt1JVu03/iby2AVUcArtDFJyqw4DAXMnKcAVuDlrAok72hTc/6Z8asXZsnC+6qSjqXOH0YA
pSSFip2gk2ZceE1sF/tCp87jZPEjYaowluY03f9FtuXPg9Jvt3YzyAF6CBzTctmLP5SLZWxRIjPp
RZQbtHS0RqiM6CKqSp9kXMr7nAUSKxWtN2Wn3o05mEqGknkv3Dnt+Sf+4vrul7fg3xyY2P1/O9tt
vlGmJ4LBCf1Bwtl/37Otsk2qVAfkyOL0urEMEBINURCnPJ3VhQ0p//C3Pw8BpSf4UM47tvNhHKJj
cyrttePzZnQGo+qzz7HPllSpZvhq0T4+/vnnfTwPoq3erIK0nqhHcON+OLuO7VD4xPT6+zLhpxVG
oi9Eo5HtZXH5Fz+NBeTDpeSjWEZsDgJia7b+fikHMHWSbpe/NxZSHGAkNl8z3a5/Fd/4Lx/D8oNj
k/+1oV/9NBz/WmVlWjX5miAIYtbvR6TLdwcMIt7uz6+bbX+o5oQNWodiLnCQvPJrPvK1Cj0Lna1a
hCqOhymI5Owa895KtLNcoNXJumeEN6b7uRTMRgg2tbMfFAR2GwEDbKAPoHV12ctL4WLRN9MCNMsM
gciCcahF/BlIE9k/id2Q3oP6obXxGtkV8hlC4JL6hBvR+B6QrlJdBwmKwtM4r/KT0IZaolWNPEAF
iyT2mVqg1tiRYAJzf1XuCFPd12v1ObUExVKYButSMdOCFkutWNNJPgC/KR+1Y7BGqAnD4z4v7TY4
ZsMQi/va6LZ6VXvSxKGCIafar+6U9JecijBtYiEdDQDLmDMm30X8CYpxAwmm7gK9zpjdMCkkpgGj
dpfkUFsVUjQL9kR1Y62w0fdKomFBOzbQ0rociRLeBKQV0/zEtFTOEAf2BFwkuK7xVUV3EgEVxFHw
SNps5TOAqmkKfViH7jvzgBqVCWO27pj6w1Bfmk0dv+L/MIZ9sMJlfJ0D2/8KZ6K8R39DagdwFCtT
dyv+1/ylCtK8v3cwg6MOC7w2P/lZ0WTXa4HwaTeUdVVuOG2NVw3RkU3KihjiZTyptZ06GOFzXrwk
2SLyh85WXZuETp9mN8zoDaQ4G5blHTdwzVdR8BpuJxr25NtX0BIOfCKjfXCvGbEpmXDfl6IsieFJ
Fr1LpxbpCpL8of1Glgoqql2uEn88MRENnN0qwSq6GF96w3g2xjLwnslXIbMhy0a/PDTZGgh6knT3
nod0bMQj+Ld0foHGmdTRkPgzCSpVSWyy5RvLdFt2YCk2bxp6qFdKM0deWJ7o1Q48uFW/cS8Ah51S
2EYWdGHPnewvdjJ6hjq22B+6r4lfelqHCWdkmiF+kJHykzgTWjcns2wIXWygqpbY33xYDwmAIzHV
l6UT+/TO+nFYTkQw4EjGc+gdSYNx5LEVDVTjdt58bYqb6x+HafQJYTAMx4sU35vBXL2mKFf6dbRP
WGqazwt4JXu/joVOdpuuYYYqBfweQUYSx1FWjEQ+5XppVejpPlYXvmJMFJUtLdpI0IPWOxn70EiX
OLkya8I+otlBjkED1FBBpPzBgmKuRQ8p3msFNsgZpYcR17TORxwbCI5tB+T5XC+03LKgXaBcpykA
NdmC8bxyRIeY2mTuuJxSu3Uvc5XZ9ZF8guAta2C9HRhAecnesAHcHrou8+RZVhumz4P0jGGFo6jc
KWyEm9/Kr6/tYgqS2wlIhfuUprNtnBpnNCc41mZ9M0yu17IetU1BOEmcPImJ3xvC5WRzAZ3ElC20
xtxBt76Ivi0N4qoCB3RIvUpuLt98g7f5m3c4zThKggXLyfSqZsx8wWlm32AFEiuzvSOcS2kDFCKI
ETXVuB+RgtG+9rNu2MOCaitxzKB3WMlf9Z0+7AHCIVzQc1zX9dlqpPOx78QSomo4ouTBzTnjNNix
RSxuiLztimhsvaB9mStDr2d4SaiMTCOx3xSvSXBVN92krrrCNZEh1rPph5xkl4AQMRKZnv98C/mw
9QpgFBSxDhBJdkTT8T60neo6TtKsz1NAsrW4DWazYmQY6x38E+Mvtl5r21t/qax+fpbjsSFuGz1F
+Ie9l2qyZWHw0r3ZT/WB+S0aaF8DS7Qb92UhqfChhXXKv7OTm9g3zKhhUMHoJW3Pf/6jP9RT2xfh
jLodInyybS3nw48OOhKX1EYZtsXiyRNbTfIuWA/nXRabXnDl97H4q4DOf30aKAMs13Qp5aRvm9tO
/muzlo66MITQe6vTy17VrK7l3PzNuNHtmSPv8SfeAZsNPaXfP2VCbJG2EwjuRk8C+F6SH8FzrX9R
d/zrbxGYa7hy1BzUpNt48dff0jXUPWWVQR5IlXnfD8I+a2Pwvv75Xfow0QCry1/OUc3yXR5OPu/3
T3EGWyPDKGk/daUXuUEnQrctrUPQBOwQfjLvCf7L/nhr/9bZ+39mJ/PP5Vs7NHnT746vf8q3DNfD
1cW5mrgVtIF/WLf+OH0bYHd4myCTACnZjtW/CLgM/hNP+9ZlNLfa1LR4UP4xOWab+M/teLHNMCj4
mTfbf6evySHh99VFUgrzdjnOZsjCQEaj4PfHxdcTsSYscNE09nMSxXJtKhnmdo8eHoaWrZ/Im1nM
C6/UhkOt28h133PApAZalHhPoFt5b4oCL4nI1zNU6Ei5AJaTnFGhqhNhA9u0MeoH1QRpdjDbdgN0
qDzANz2vM2YE5CW1ddthkSeyY24ZOLo9vrArYInCZzzpeKl+qq3WvdaYE+pTPPWAVyICP9ZZUBd3
3RCpqVuKl7LpuuKM2KSvDqL39A9dteotT3rbO/iqRgzMuhXBMAA0H2Q3s+nMTxAR6zDGKxNlOWpZ
vKRRQV+UP5q9yHFsvhradsna6JGtJsu7Sf7G5TobF4mZxGHqbUMqRWOAwhM7UQZMta0scVxz45IN
pL0sCncIvaRQB7xI8RlF0KU7uOWtU9SJ3G/uBLR898OCC55omm6fLTqJJibmN2vBqNSk4YdpIL2P
Ky13ft7fuOOcnhXj4sdxamWE2Ai6qw0n0lpcdXBc9b2uLM4ynXfLVLs/dxORHX7zwzKWe8ct1tBt
EuPQz9lzOU6gZKdkPXiQM+6t0n4nH1uEfVDSBIlhmLRV1keIZDC4mMW7kfhv9dw4O57L5ijN9asj
U+PWdMY2srO824keWkfhEwltN9n0WATjKxhK66HFgbXvAZ/soHHHz7AiireMJ4DIFNlGBv3PUPW+
pula4XaAYzbOTxmqfRNKcVe84HCBVNiReikfSatczjKoYueCY4pyvgF18D0eyAZUJWALV9s3OYa1
4IBwS6ljbkgTz/Mq/Cgoky69SEffezRgr1l4VFDUsk5ymKIvv3cmy1/Ga+qpVN55i0KWjwTbql3/
R0tA1rJcJd44BPZdKhJDY4XXirH1xdC7bb0XCIi6I7wISCwiWceHxGwbhoONSS8oMXrrUbcEpHmr
54ewU+YTiVbdvUUJdD/poT9lnFeJjZGEBE4qTkOGDPKVxxa+0BbV1sDF0qBuK3VK0fxeo6Zrf5AP
RpcroexBu2DKC/jBy82YFFhP8FPEpTG8ALtbiBQgNzcsJrLIk0RnN9bs3CVe4+w7wmZCxSgPgWMl
U7Ev4pynmMyPdroE5Oj4lKfl0lK/Y59ZT8NCsx+9o3GJyNo8+YECGBszOxb4P6OA8peqMu6GK85t
SX8a2j7HKVjPcd/syCAK3oO0i0+lO4Er0mkMToScD4Dx8Ybu6IbntG/cN0MTcusjW27w2RkaL3+b
3olGLkdqZCsKSHclZrs2D2hMYV0HCchRtCA7u4I7jc7/dW2JzopV3Z0t7Rr7PgdPgZcU70qdFfcQ
cNeLQVQ+Q5BEOLl/O2R2dgmDtD7D2uOFRa1FQgk8Gj8R/Sv4SJgXCvEXpw5So1adf0mSjMbkzGOf
LCsXw8HJIJAD7CF9ouzXojz6heZ0M1iMDIveyy6JJfGPZtP7R982hnOJVz3MiX0jk6sNrgoSrQnM
w9HOEME8mSLLL5nOG5e+cMRz5poKpCVOj2HoS7Qj+RnnSfdo8p7sfn5koZbuUSAABMT081sFL0nP
irXTcPPlntvB5zK2ev15BxuCLU7NvGIxs7e/wZD6ez/3iOyq9MtPKCChAMTQNqk+J2kNr3fhkrD2
xrdKkR1peWhd077NzvWk1GEQkt/XaX3QZoOwbyxW6JSBc84Q5uz0vNi3HQP3iPPklivjwpie5Wc/
XoAxbZ8PWCX9RE+iPBYDf8LskuDm5zVsoCM+mbD5z34v0vk6KV3QCrx635LB9a9rJ3W+zTmV1FB6
+RfylOs95vj8SzE6/SsV+vo+VwRvVF4CIMGfiNFymbV8LhhonVViBE8eStRH3JTGS9amHdBylL65
hQapK2v/SluyCJmn6B8Z5/frYvC9y8Bag9Dqa/SvnzjCADU6t3E+m8V2jWnD86qj4p8unFkS4MAs
xLQSgjyRncAoKVsoIxwrBuLQPLc4Yy8tnobMdS5mb5mPSsvbuDEfVVc8LLI+zTWo2MbXUerqo10O
59qjcTwup9Fx3luyi0MglmLvJ0N9gf6Zh7/1b7UDkTtgoOgn66cpC0CEFl2PNQ5+1FpZoDoNZezF
NPIwoVM5ZL3qUTejMRSjS3uLvAIIrKvPoR5ta5Lhkqz8VFwO8GaOZloD4pwyB9S0Z+28xE1OveQR
HzSMsRDb1xevo4E9jwA8Yr28OB5SSgaiT4Udv419/NXtggYKE37SXneIr5wgBEFE8pmFRiAfNU+3
x1I8rmkQTatfngJVyOe5gYxpp+vwuqSqjUA2GJd9NhlHBNFpVPfWfCRv9mwF3cLCLfwfszkc1sU7
mdZEPk6p2bKy9WFQ8Xhp9DPRDs5+0tLZk4lR3NqF4V237kwEkFZAkrzMv1xKMNtb1kuFSAUxWvoc
Q3bfGRq2OVnHF53KP3VqPbYSbZgsJ3lUPlx6gna+ZgJRlycZT5aN3f9QJtBVAxc0kBt8in1meUjc
ltM6Gl00uh7SiAB+kScDkJ7aPySiOYtlsvegq0o8kS1ddF3RuK41fVeIVke00MbFZEJMNfvxzPua
H415wdFqtWcVbGt1g3Y2Weov+ZLNbIrKudcctI+JnujxxV1wV7mqe6DbtCWwEnNa+6X/2PSejdJh
cU4FcWTECZfZvE+qIdsPaJTBMXuCrj4atPsYKyvVoE/ebqDtc1FCbOPh2zpkJJveBqVFkjn9DOxz
AIPviTLvP/WLQBHUT9l49jMvABNLyBf4U7YRudjqguzab9nkLzexbelrWLYlmDph7f22re4zkwHs
2nXJGSAbrm6sz6j3A6n2AOScY+8VPK9iSm9is+4OvZn3YEwLlMvaaMjkkt36VhMif8SHTqw75qwQ
gKRmzFTJi4VBygHdunGZVX5xduvBunRk7p0w0njfZoIveSRz4zZv+onHNCmurKBfwUPV1nmSAmEJ
em0U+phF6aYKFpmUScayt9Vib00WD7wxyY/LPgEADptepsFVttIQ8lqPXlhFUBXgux4tEuyOhmbX
js5F/4h1CdwPx/qz9JeExFdveZsIMsDlaUPVTWgpPXA60Hsad2uEqDP9nruNG+l6zI8dbBi5S9Gm
RuNi9TtVbXBBKnWy5fVy12o7uG+JvKWEng+DLIwb3ej4K39xcRcQZh5h0NweMbU+T/NylLGgawh6
9rzqAIPFIkhZXZbviV3Jb37rmUdDeiFtUvSCBbHHWU7ShBvH+ogQf7O6SY9goiZW1MfsSQy9fgRk
40Sy9OhIZcWrKvRwbfVZc0/e4saEbV66rC+APJvzRU0j4ymgZNx7tpudZeMCCVYUoGoZZZQv/EW+
V/9gR39Ybbj7MVvZDoLWzRSMD7FJFJa284WXSNvjqUc9fY6DtLoXC4HKVDWsat3sfSoD9ZRT2l8k
7vDNC8avZimpvVzDAZnbirDUFptZYq+ESGC47UGv5e9ADALURvkXr1zZ/Zi77ayxu+15xxAOCgH2
YmSnbQXDc8HGmTCE3eFiKEMzNtdoUt51Vdf2FWeR6ljPJASj3EtfGMcySGih8l0mDutx0yaKUtne
ILzwANJGH4iOaqATI+pPjBqmlGl/8fOS34cZ/YvangiK+IsFuD4RpE1wisklvp/rjQNuld1llRaI
dXM73vdlMMG6B0Semcvjgm3uJDrCuTMaUrtp0KCcSnFTu/KLXw6AZIR9MD1iHhY1urQkpQEFEY3C
zixxMNMVfEAuW4V+4m839buT+R7TTzneJY2eI1V03zUkgNDqNqs/Ia67wZlqBIfeeD8ZtQI8nEn7
YjXsNnSJquBhG+OXoWsNsq5dLQ+aamm3EOp7JnhEHMkt6EMyA79Oo10Qu4aJTgjuEyyI+Dyx1WF3
MMBeOGfH8LuLWGjzpJxM3k4F82Wwa0dcFFBjA3IzyqZGCCLSYDckgTy0BinV5TisR3rLKbkIlkOX
vRmT82aEo01M/iAh0eZDnDrGJ62AY04wF5Z6/GKtbflca0KIlWgfBsPJnxJhkyFP8/4z56rhMPvm
t84M5AWsTNZCr7s1Z+N2NZsbyLX0aKi06N2THEaC+7mQ1XK2GqfHW5i+F3N2ZXJdP8G2gHVSdNxH
SzPTyIKLQk4kOceDFSo3WbDMD2U0YSg8usq2ycIqW3GlSUt70MJXB3rGhLPFFoR4uzAPU7CqE5HL
cQRPMric4oTyDPlSnY7XXjDNGDGM6XvMXOqFAQC2lCoLDsLQ7on1K2GzhL7uuKK+KQk9O67Sja+1
ZbCFxb6517MPKzuj5om5mNLUyZ32nHqPPs+9zZq0aEPZNEOIMFZfu4y4QVQ77rWLUidMK1Jjchbn
MDVgwDDyIuvKXqpj385QCvDu4vA312+1CEDrz+l0Py+lcZy3cyjFioQKqFwO3t34LlIxU77Zy760
5ALTqkprvD3qnfhYKiVPZuFiufZRZu54RYQFcRSt9dlddRW6Psxv0FWC558kLVofrwuhOWEHyQ/m
22xC2fb6o+5i7wk4Fq70SYmrnFE4wRGaEIwgAPCSLMklMSn3U7fiZ1bSOeAw/uSDdz35Agd8uwE6
S/gEZw2HGM1Bp1k2GFMdJLazO35dFnVDcyO2oLMdQzv3EYvO516SMYNBJB3BhYjgDn3yCgHMHiDc
VcjKcp+LXuFt27nM3ffjiL451pAfVs0MyMX9elnLPAY5wRmKaiO4F045PQ50lDmz57m9bxtneUhx
FUechUnnQoRF/ZePVxxRVcScwztPqYX2stfFUwMC8cGpF7YBwTp73dGzPlWl6i+dxi1uRnIavi0Y
dkLCfuwT6vDksSJ0aQsjqKO5EQZCMzmfMDE4u7Kv21tYaN1nsxPtBWCxlMlqgQfQIn5lpwROYUJM
75HLXwsO/0lqvpVuOzz7tLPCwvbKQ6upXYkw647r7D6TnetGhbtUrx1shasiaX3UIDr71LVeeTXm
FAGWtX7pybKI8jJejgxi1ivh1t9NklQuEzIjrmKNdN0S43xyillRTTBaSUnF2Ad5MpxEbSWRa4gK
4GrytQEiyNg4fse1NR7LvrruOX4N69Dc9gTh3HtykT9iSf6zA9T1SlHx3Rt9nB3JhMA7ZE5J+1bX
bkneBzm6Xkm4kbfYwd400+Heoxi/GzlsnfwmNi9bmg7hSPFEmmw3yr0heVm2axSDhkEdxBdaa2hM
IrD2Zipd7OigJXZL3uUPOh1mxLC1d9R080Kc1hqFMYGkQd8Zr0Ebi9B01xQFRVw9rrqcwyRNWi5M
2l20lEOHoaXHuCmRFece1+YhdGZ3ZxXMnCNCKqdjg+MQa3LcgVgZ45s5KIaQgrba13Mt3hr0a7TZ
khx5mdnJk9121cNKWR3VqWU8S8XxhOGc2o+2VxzrrUtAhI15MEh82C2FCc3BVCe+V3oOyMzGktqV
OMbK/pgIlf0gRLb8wuDMOuhClSevqYYj1o3l89Cy+JAPQZo5C5/4Km3QSW2z+l98lzkDQNzxtLoK
gcpQN4eFts0rQpclyglbIoZjVBZeD7PG9tdCG7CyMXiwWt+8hQ5pfq0DFUf4OfoQXpX4PtJOArK5
JPsm9+cdwNr6EIx0aOyYhzJI5/aFFlT8PmIruIlzzI01mKurpFVdmOhaf82C8ZOTiIJYqQwFICyp
bucGc/O2zLN4sGdT78Scz583ix5LiPDfUVSll61hTqeCjbsKZ73IhwFY9OM0xCzCTYdnvNoO2gw4
L4gjWPdDl2bIBNmEmpRTM6CqmhgD0Vj+dVH42WULNPLdKXTZb9sOfvLJrnLMJ6u3LycHa7gcMp/i
ofduHGkUy6Um+qc9ppJcHsytkWGrYi9aD5iplWZsOrk1XY5G0J0FYCDOaglD9XoGEEW3DfhWW+Cn
tDuSRkqjgjuq1z6cUn/6VFkJqq6F/b+n5/YkEkmOtxwNmBFgxnD16IsG9mI4OgSmdAbmg7ElIdE2
szuiVKY7u/LwJcUV/TPUAcfYIgmV7sV1gIX4ONFvvMoJKr43uG0UpUuA+b+yaHBuZNuxbK+JMYkv
WFurm7SwnKhyu5mgGepcb0nUN+auPEfJO7y3d8M1HwXN1SvksZ+UFT8SQUI9NJnT3nRnUlh5TPzU
/oYidwTDGLwhpYjKMubX4n+8pLlYPilEslRB9t4svGep2yz0fZqGJloMy1JkxjOn3IN47KIN6ERM
JJm9LVjStLTtXTKDWs6BkyG5YIlvISMQSn8xNYl67A2fx2Yorqc0sVnuyvUw5TXyEgRB2/gXBoda
XpJ6fG06wJNwjqOhng4Np1EiQ83p2rLoIMZxdeIFBx5pGfF1qxRDe5rcl9ilvNOMFosLrynXHD/Z
J8ANQztX+RnFtzot87AcF+jhaJcLDPOxuuaYRMqaNYv3CdPDPk3Y+bPRvncQcJ26wDiIyclCO3OS
Y9uv4rs02/5RwnWN0M7SmnU4SK0LCDOnt+RJpzM0L4U+V6auHXG2gv3pEcit64DeK0gTvetc/MN+
nr+OZlHtvVSYd3mujOusM6wcqNwoIraU4FZ6tHhhNzxVWYllc0B1SLwGgZZKWWEHBPPQyTi9J9hJ
Rab2mMA7A1A0Knosm+o0jn1yDgbZXNf0kg5erzlHORyyeyhKiCHcEAqDceH8/GU8Dk8IDx4CEtZ3
hGuKHXUnVV/XIfzmZGUH6RR1rokI0J0v4tEmI8mrCZ3LmzMSw0/tkFxPrfGtnXJjb2T2FJmLl92Y
yXBvLrBgEOwuYWLG3mkNXLk3E5/qz/XffTn0nFbqV1o8JJfDxecQ5afnxUn8sI23ur2yD81M/3eF
2mEI27mfWocHQJNYXztmOHCcAKJOEBNUJwMdpNP4OI7825SXOxQ2UMspL6ozvPMrpYbDYDevhIW5
MKQ8jsGdHxbgJoY8ayKODzjzGQ8dOrEOB5d0ZaYbq7lnOHEt8uZpdnP2N6i1fLK8qqHR7pyeiQEy
DR11jkdEdwVEOPfbAzGndPfSFlBSPANq6wvnyTOGz2NAmw5Bn0/iKHYaJUwyPwvo1Iuv9xUSpEvh
6+dhCTKaW415qFrzNUfBytJSTCcJU6SRlFydgqBqpxmWRs6ix8CBAvr/qDuzJjmVLFv/lbZ+pwwH
nOGh2+zGHJHzKClfMEkpAc48ONOvvx+qqmtS5DmpVr/dl2NZlqokIMDZvvda36qkvvdc2DdkHBEJ
SmcchrNrVNugHMncLqZdYJFLFwcPMqQlQu7PnpVeLywz6D1UJ0c9puYj5aPaJ8HXmUBL+ndQaVMz
eKSO/ACY+IaNRgmArowfQGO/TsxzrlPEgzttesUVGrZXL/RoNGEOQPkiwJzuA+RBh8HW8cn2xz1v
TJKXNLcEsS7Dflq2AUFW7DKneu27/BiX1lNYh86mTE28jk55wtavLgHUraF0qY0VFJ9dH4tBk7Pv
EQmB8XHowLxHarPCtWbD0vOLy1mpE7skCAWeWe0tQ3zNRPUYpclnotvFKaoMcUgB3RzygCihlIL1
Iuoiubcp1S5NNyWOJvWHA2rEfjsR/HUz2darnffZA2iA8UhwJYiluKrubL9G5lLE5SaKdbxm897c
RbMFpLLQn/CQ5snlEA2bJH5kSR+OWT4Absj0tLdyBjs9WV0v1ViJDYhHbnETExF117EboOtNoaE2
rez3dpEfs2H+lGtxSYrkbrYRQtSjPuHQuymXcK1EhukOHM2nqXTuuN7H0XaAhi23J+lAyNPMLV3X
PereB+KWNqNi9FfrIrxNYv5Rr/OLpoYiZrTVPZO2e3tsdtqKjxUm9tyyMHFglRc5aQBzXXUXTtgR
aRDf6kA8GxGPejUe0yWNbq71a5oBfQ4N8aXNzaPkaei5NfaDVleV6R8RWz4I187WGO9PYxudpJ1u
PQdNWpBat6MqBWAxxncBHcqNi48iK9uA/WTtPsdN8VFiaIj9ovpUj8atxCrgiPbBqWOCuGZxHJhE
4iQDrItx7KM5q+sYBryRA8yS7WbMqieTLF02LsGOoPprW1QYsKbJOuognK5xCx7KLkHP4icOxDuw
7cnErMsyYFFG45cZV/3JaPz01Bvg5LsOWvpSWUiDCsrN9IYEimFV4QnbZhPi7NgctuMcXllsW2Rv
mtsGdA85RjMtII8JbhncRAwQdn7tnSIYwRd1KxJ2eHbhfaAhJpdkQyhYYTfcIL24qGfqOLjnapu7
XbKj1VB9xDfc3Y6eo06GSpKrwAA9nukFrw7ZY5UhhKPPkhzj1nB3HTxpnlxPV89OrYYvTk3B3qIl
3XCTF9nnxJXs1qmrHeDAK8AKBuGUTbUdKeWMKn11XVBswNNJim1MvRmDOeqpv5jp5mbLPI/WU9w7
3tbmm3Gx/G7BE/D2pjRxQrHx2mYrNZ3kiG5G0nsPiW+mh94b+63T6q9OmtJ5YEhFz2KldXLkG1xT
DUJImjRRKEPZLCma8mQN+b3I3Z6RhrGL9fTshOTKemm30qZ5C3ot3VpeRcxDWD9nsb4deouMQQ8M
aMX834B4tqlF1ByLGcIGGYd4yGucVoap971yy0dd9t7JR47Zze6R5HbQpyRSEFImoLA6851V4VvB
x1meiJrfuBkIv7kQn3rUfeuhrtRa0pxvHTO9k3yjnkeEEGwPCtfI208MRom0moB3B+06J490M/rh
dZpHQOiXgC8EcwRwYtkhKLSPM8IZoxADpnxpffGie3C5DTPFbV8lgN5V9xyV+ivpeRBRA0Yprtz2
qIG5j+1bMF7VDlAmo6DM/OqmSX4wXBBLjsd8zkPXT+lgbXt/rjc6yy7wnG0iPbjH0lOfjJJhRIoS
0us6sM4DFM+4Fru5re9h6bLllved6zUAbqGMNbjRL5vS0Zuwo70NI568Tze1oXN6yCSjcsMMOj51
fQJhgjTQQ5BSti+5EPsG8/ql55Y5sWf+swhUe00Cu7yKu+QCj7/eEkpyAFNxAxmkopzgRROywWjA
quZLAkjC09GndkMHiAluaqmbwfTICGxNizzBqQCugqFBM7DfxujA1yjYY5462DWZv6R8uKSaGWwL
cHD1lzJbVK69C2RvuKvJZFyZnvnctgB1JJEf/KeMjwnKVXukjVHmV11UEChjFdmVGTkZBSiBgsJh
o+JNNrub3PAQKGN/LxPawoq+p/3c2xXhg7dlVAn722xVYb0Ja6b3ZChirjrapYYXB/XFxRNVt5l9
xUwWY7RA+d0cW98Q4rKuGkJPaVXUTKKayDDUjpDCodnQR28+qyrO6NN37fwhplU33rW0kiCo0Ywc
9vxykFcd+89ym/nuFN/yfg+bm8Yop+8Ikf1my6i9ol+fe555yHPZpLsEOx95afCPcP3mUV2aqJgb
Q1yi/qAgJMoy/lRXqHWvO+l41b3FUIxqmvs+TS5HmZT6vm/g8K/QTtboxNAoFaciAiewCxh307yX
gXbXlV33JtRks2HWnM5lalxE9F6n62EMObkwLGlpSdtpcQ76it0CUbOYTMZV06Gv/1jUw2yegkks
KDU1OqLbUve4/k2CeIL7eMgNrB8GXIZBqISw0NwPblFT+NeOJ76Mtbz1G7S9To95D9Jfsu/Sdrj3
begCNSzBA8jGkFDIREcvBBlWtwb4QsjRRTdba8vkXQqKUfhHhB73MwChxzxKP0aNB2czpgEOlAZV
a7+LUvsWjvurHeqNgQIH4/vUOHcMzstTZPiVv2Y11PMztEzf/94Dk1mO37sXQdE+DRUelqGOd0YU
fo0dLfZ55u0DtLhVTw3cZJcTSUGbkBhYCFAAegeXhJtwJn129Kwdw4vs2Pb8ErPhfERQn22aOkD2
43Xjcz3LQ4X/8yKEPERODkCpIZ9wfwajdZHLON54y0UqZGHT+m72jWGXx3YMpj1ggi+F4V/HVgAk
KalPQ0WNx+5oZIGb65HHcvFQRqyjrlWBCIl5QobOE09h67Eej5Z7lYEx39C9nJAyqPBo9I3zYRo1
ARDD/KHq0teSomPTjUSZtHN48IDJriPk2etklupDUQWv1uSroy71dek16b7sh8d4TMaLns7XXV37
2VYOXrNTiflSdAtkL255y8CqZTIwV9FOsUHDONqr8rPns6EN5nnnjMzJx7g9hl08bgu0a2yqagYR
9XRiaGcfvICXYDBh1HDEMO2ziOiDIfI+6lixUy7a8S4SIVlTEtaTawWK9nEYJSgagivfa+4dQPmP
cNPTldKze4emLzgMdeRtGK7UX8OBlPAB5uo2qOXIbKYVh7ZH49U0LXsJxaQ2bixyTDh7iKl4SXUD
tISnnb6r718kiGleawYHNPfnrV0Mw3zjWyAnC0JLVlijiEAM00/wVMATJbzaIKk94BIY12AY/S1j
2Id5zPGMpCFjXaJ8dtpDEb8hXXl8Lh07p5hBI3Vi4K0nlBZce5C3JYhWpMXzZ+Rh1pcsAMNx1wVs
Di26+mJXZGJELTCVqt11ZmyeyAOtvsx9QD9wRc6EvHSyfC7JN3ag/4HpYDpXPaFsI6maDujaIFkK
XHCD3ZQla0VEaXrl+FXBOKy4JPqnXNcmPZcqqNoNZOF6JVqDtJt5VM8qrWI0T/FwstpwPLGAUVj7
IbitpuI+ID6nGWJgNYKqqy2GyjyBxPjBFsET+Mqmr2jXvZbB1h/D4rIhf6N06uE0RqVzbxADf0Ln
bm3G2HBvSc+cdswk1HU3xcV9XBVfrSayrniIsRHnmXFXpvkdEuzq2DSG88BYZE/r+BuWGixPjbok
ToGlcHacuwrfbb9JRGhs0NQrorqneO4ufDd6sbPyickjWNYF91ibxlGFbJGtJLkfUwZ5zkRvivfw
wcdo/K2o0RiUAWyMqdxDhy3XYz0PR1YIrILoiHwekm1uqIlkqgxDsJCh4M3spkCJzYcevDZTN7Fn
8lUReT5cVE5nHS3bIISK/Lp1nwy72Sf+lslnm9x6pgNCl5xcqmnMQfWUE2SFQODJqjrvOnJzr2Vj
2HbrUoFK83yrO4o4nUjjsJqnGT+M7ZPIOuj6lQ1Qd48Eb0FTDg8xyy7B0OU4fnM955EGUYLzTS6T
+vsoJ7MnhARI/T08UoIqMipYJ2rMHLtUVx9IFQ5oz2bDKWxNvhrRMRMf3GLZXQzNYCLFmcagU5eR
lPDLjMF7slPXucoGmZGXQgANNqAtCRyvE/nE6LZ9LCKS/hYcM/rg2i23Ofra7tKLYeDsLGF80abv
bukT+UdrTMxrX08ASkPusFCgUxkaH2maDYC6VdI92KgD8I90U7cWcyqu57J7SWU9AD0S6T4jC2Gb
6ci5YBjZXttjDd3bLF4L7sdNpZP0om6Qra7yIvrmxglKoXo7dOOOjv7lZPGkBfXDAKppVzK0OOR1
f+kZ3kYEfXzIbQQddjcLivEiWSMcJwNa4wVDZo80wy13NYMGjFEnRu+nQIuDZiRnTV0G5Rz0U4Mi
olXiIYi6ay/H6W+he53Tst9BuUNg65ANRLSUp7fRHFSXRJUZyHdUTCo0jhfwaUxTI8KB3Rgqf534
4aFtnOqgabxxvgi/koAsOGKS1xlc91RxlSD0AKJVCgPYqO6N1ng2Ouz5hRVUq0CO4Qoj7syrXt6W
eZ9eZIVkpsXEPAnz9sJIh2KHGPTAqA59uqAkBybCSCTF+VKlPrnNpqKDYny1xfQAXsBad7Tft2nT
Xw6DMnZGL+cSYjnbQ3wl35bm83GYvW9CdQ4+ELcH/ESpsIKeNB8LLhaoHl2wA/mhvf8jGfzfwkl/
QZje/P+b8RngOPh7tMfd5+5z8wvYY/n3/3KjL9GwMDx8B3ePMCk+/w35kOY/gIia0mMQTYeRf/H/
OGq404UvUNFbWEOx1y6UUQbtXfxf/2k5/3A808Nwy/jdBcz2Rxy1M3uGDYxtOTKcEZhAHOfMBOI5
2IoEuhh6sZVzJbxcnRBW3P10Mf7Ck/zmIFhZyNzGPiTBnP2Q/f/sAdH4rw1KfKKQMwMLeCPkoa6n
8M+cOgj5+fMLUwfMK/Qgn0v281GU3xolVp5lB8JYEGTJY0wc2w7NHCIjky7b+ye1/LmfHEr/PJyP
k5IyxmFVPjscHT0jcL2RPUGXftYeiShRQ7Nx9ieB/kQSZS8g2L9/zAW48vaYSGHwuUgPPMuvp1h2
S0SUbXLMrCdbHNXosSPcemt1dr+Ze7oqhrThRjrTUUkyV94/+pn/68cZexw6CEgxQWdzZksisDol
HIWjBzSYecOiMwUx0BL43kW/OdG3hxKS+8Vylzt8uXt+PdEkCnXWt1QVEaiUdWliKSQkvFlLJOmb
988Kf/ybq0rksSssbkGLvfQ5GyvHZtsyvSs2WYVFel2XOj8llhc9EHjqFlt8kc2LDziFSV5tC+QS
iMWPmdT5S1aTLNLLeGCzlyl5VU99+GzRFEaoNKXJdzSG5KgUhfdxrNOS+d9o7kKYX8qig5Y0Nut7
xSwuXs9Vi9BzzqIPDpzYl6UZ8BgydbHXuBe0WIcIx82NRU5rSEZ6bEHtdsahRK5NMhbeC/My9iUN
Q3cOu0tM1y57SM1GfCWUMT9L/G1fw7lhnIM2mtASoSz6tj17pe9jmQTG2qXnSj+qbiO6mgUjRU8J
b131gX8VKDv6HDIFeu5aK/zulVGfrZkEFq9I5mtanaqV+KC7LH+CwTJnGx9/NDM8PT+xLfIfJzIR
FpU7O7widDGvdMgD3VWExe2T8sX0lUhAgWJWDkpg+8zVdeIO5NLkymMPMXVxVmwj14j0Rvp9LPkj
ciTfgznMuphb9uGSHlC/cty5BamGbeJzi8uUGakbmwyKB9e40AEG401RddPXyqUwMT2jvupTVes9
+/z4oylV8mgOSQvat5Hu49yhwdpo5WWvfjLQTaYZaWLEMeprZHWkR3hmREslYec3z3F803QBoPfK
cjS0WsPIVk3jY4JHLA2Yd3Bn9vyG3Q27njk3I4eS9iLlyrTR0jYOZAe618JuW6KeAhW8BnnWov40
mR6bVqwI5qDHQh7ITH8oIrJOr+NqVs8hWCE6m1UXBuDRALdR+xDThdOIBKK8HuVFancEe4qpp7ad
imq8sdrea7e9cNDfEuMyH2LXYVgQ1nSfgF6mB1oY8+uUK2IQybzv2kU4h9iT6NnxO/P88jkb1PS5
pen4wTAbag8kN9JasSa3pPCKyv3oy9rCzdGUPXMkr7c+4EPP1jaBsPkuKTv32FeNTzRB0n/Rfmff
NyZbpKSc++8MxGgWD6J1iJsuzDtLi7a4fP9RP0cgsIIFYnnXAeuQAnjaGdCq0nNpd6BGNhPRKYqC
u578/RA8FXSW4EpuYVmtWsnl0C7o/Yeq/jrYF4ww13VwLYPLMb8ZVL0BzQQECG5BZhm7sc32Pz7l
H9VTN++lxf1SU/1t5bUc7yvhfA2N8K797x+Rc9G3ckOp8sv/2BZd0k13+lsz3X9rddb9Gxm2/Mv/
6S//49uPv/I4Vd/+6z+/lhq2NH8tSspfcGfWQiP5+yrq4bN+Tf7j/zSfv5yZC5f/27+KKYlNEDgf
BFkLzyeu0n8XUzZlUSCZ70E3tP6Fjf83HN76BwI2Bpm8pS1P2gF2wH8VU6B+0OMvdkW0VqYV/BEb
Hj/wr28SfOsUbQ4uRd8WbBfPXcvR5EVZy8K2ympRGvswivJviRMwQCoaT55GyUJnNQAq15ZhoVsR
NiKDGXUfumpWFxJR3Dz73uTU+xEoKntnOZ06QIhV+8UKkEKHjZkFeUMYYcuPahioEaw/pL5MclUT
vcoiqo8UQk8FM1PGR2ZxQcZpZ65tGqwf8Kt5G6tIjNeQkubeqwqUQXJUzKbFJ2AYaj3nHYHnPqaE
A7tHuz1WDUKU0crcT1PEjBltd3bPoo3yk7InPRLPRFoOjwafO0BbiLmroZNhye8ArMF2Z01PRIsu
nFsZuqSXGa3DLN0e7sA+Ll4RHXnJ2g7Lft/iz7BpvsTOHk9FRxcM6g8O6G7O1bEilM65CFuY0yc0
42aCSrBRD9z5SKxs7DYVY50w7a6gkiRorlrrSjEpQpdRePKjCYFpfLKkborjHKrswkva9lsY475x
mG0Um9iP0U8jt8meRtxULA8iAB6Uq6iOhgMJ62H6Na3LlNcM2zid5c9g0yZyWsIhzN167/szaa94
N6ZIbmTFWxFDXN/ruv+OCgNvNOZA069a4qhlrkNhfBNBaehbq5YSrwVfWGSRYJSEmvyqTc7bozKv
xlz6DLyiGdbFdQIbA4cDt7dR4rmKLBfSo7O2RBGIK+X7aBvnXjfJxtROGK2twtSvA29RPjB30BW1
SdswlNSBu+6lKv1Lf24Zpnpu34dbAw/eh1D6kDNalyHypp6JVKfA84PPGr+WWCHDY4TU9LK7rMhf
npE1NEWjd2Hc5ahoaZGiUwJdstbatrKrzsmc/t518p5bi8AR5xPNnWkr55AGSolRJvgQBKn/6FMU
XS+mIb0zMZQiC0TAek/JUsgjwSFN+zwYvvsczoF6jc3Cdm7qsq9eximlMz57pFsVY7LoUaG3Deux
zGmf81ZM17pi2r2BNZPGT+3gpdO+53WTrwcPPZlLHwDtLpgMrO+Z539F+xXR2KmsLr4ginjGlElG
2Yyg2GjJIBnSGW2mpLpD7IkuyRqqbAU0tqRlPeKj2zaFAUvXKCLGo2zjURRWkLJmNoTBzgaKyBxD
W09SYnTYhEk9fSo0IQ+bvqBOXLepTnf9kAdbmfqdOIHhnCBXAAADXN3bj3WCpHQNQTp4QmhEwENd
TvGxKacBhbFR4cclyLpG7hExevhs+rSQto09L7GVKLKqE9l/NV0TGNYYTrOl4iyirroh9MGsN+Ns
pPMjvFU4XvRMc5deQS2cmxzaDNOzyfZem7HIXDqhPQI+a2iqRw3WsTtWfuLO9CkJltrENamtDOpc
TCWCGTWYnSDIt91ipiML3o0/V2nuHEoSJW88T/TOLi+M9FOobYUemZgt2neDIMxmHYqhvWDIxeOv
vMT5NruVfVtZo3UKJB0q5tC1+u75o6l3Q1aSD9lhktBrb45N5Om4d8rTRB2ymSKzcTcjMdeH3ET/
tpnKqHgGEWN9nGlg5oQH+SXNYEt+GoXukIk3bhJh0poGxuEypJ00MDnqMW8kLZZZgitixsmuHa+L
BFfZVDs6osCqws0cRfUNVJPgg8HCSjQlOid/F3dOzgizChKG6qIL1/nCpFnlQxAsk5yaMdtqRNGS
7+q8Q65tJUVWIEw3InvXOX25wWUIE+qClHtUxhYOspYZxQ9udItwgYC7nqD1uNzbJOyEZK0buQx3
Xd/EMxTy3ER+lAzYYNDE+u7cDGSVmb17WREHStBIBEJhkcCDuXnJ2URuE/Sf6MC1ZdIk7DeMbSqF
z6KOJrTrt95g2SmdVJy+dU9W+VBzTbFE4lp33GtSIbJCYMwqTO6OurHaEl6dQ5IidlGh/W1iU0nn
G8QBWCiLH9EhjDXrJmWPatAZtXgtikvS20fL3CZa8He3cdRDvNlNJCVjoAK9vrFkjsIHvyKZ3nvf
AQgSLl6w0GNeHEWj1luNsXxYhkSLaiChZzqmt4Yzh4C/0Yfn9Va1wvgqIUBp9JTRWF86ii8UdaJ4
kQM9iofJMwAcSfqjwSbym+IhqQOvRD+n4ZIOuZxcTCx519wpuKj6MrQdbzgoCZHqgMuy/Q6ns300
aN4ic0RYz+SW2do3spCByGBdoNEsCLObaG2O1gssonh+NIYBK37keumw6oEOyH3OHs/DoGcn1QUW
ioYoktEk5iKqQF8Ru812ka8goym+9o3W6vZ1y4cntTLJW2yvud/Lj30uK5Impsadu5uODSTRi3kE
aLRS+dDuPMpxDI1wBWZ7FSmWY5sMXPdoE/eaX8Ymho8pYSG5HHINtJydM51GIl4TbDEQvEbrdjaL
3MaF0hC3VI+FC+pujKDeWwymX6LW9pgMYwkJkCL6TNMHYJoHf5h8RFsWO0kAUCWecN4S5MHASXdO
mUn7kgQO5pkkNdK/Lm66lHEWxmxT3iCnTOv1rDtm+mrpmHxtmWGVax9owaesNqJmnesxupa9MT3I
Kgx3aBlZNpuJ0Ge2b5bKO7ESlrZeUEUhpmfRccqX0tPJx0x0mMvw5fjgZRUz72NuRHVyF1Rx8SAm
05LPhsKsSkpajxbhxMoBkwoZ0IBfL8IY990pOann0idOd1uqvI+Z6HRLuil3fxteNLgITYbeAxpT
v03RyXVhS/NknfBEYFbMaqfGg+WY6iuoVuAAPngCxgvci9Ntn49x9KK7OXtRANuwZymXD6rAHfKd
0lCuMCJIO0Gm2LfyMSoMyTg3l7KDBsGkRsM50uOu6hj+XiIucud74aPMfEwmusvbuWYYgxM+qK0X
YrLBfeeTLG67avReFOPQeksUh2XvNbYfe1UIJqeMMB2AYgNMLrLgYfPjz7JFnvQvWpkS0SSCAUnK
cKB70mcNuLI9UCy8aGY0ESmm7OwjNC0KnDzOG2RuQTjDdkCMAgbMrXgVuLOnyBrL+o5TtOtlL4ay
oOm3diQF6nNjcnbUXfGVGAfrQ5GN6oYhR/7ol/6EFA70usTMN9gosdyeKrwTvILNknq4jSfaVa7f
g5mrM8dmK5cGzQeSvio8/rHWTLEGnKbbbGYgeZNKZr43ghmUtdKY9A5zglDgNAVIbHMaKMluRBW/
jHH8z6iFin4N/tF/qWleIaDkpnEfjL7N0w1iU5z3UzppQpwo8N2uig6hNmi2KNgb34mCH58q3Yt9
D1MoPpC1Xt3PPKrTzp5abtFkcZ+7nMIxsnr8TWFi3oXgwpBMCKx7cTKYK2EmTAiW2nFtzAaqUgSq
DqOtwuF+MYaYu96PXJMlgo4Phq9gMK0tnPU58mB7hhG5mGbgXMw0lkzcZL0dv+ZpXssdWUCYWiwH
DfTaI50xONa97X4sjVQBCegRuEckLGGAmEu/J0HIHD/LpmbEhMeLnkVHvYhmus3cnLo6bLxLcL7x
lSFCQHsl2gfBljvHH1igOrmlSg8+A9Ard2rsuCU6G9Y/IEHN82Irel64bdAhxzNK9cMMEuTW7Ze4
jSly1AFApebmj0M32HpdM35JTRWUx5w5JkE4ANdqgECMvFamHHR56kZmItuh8hDt1CML+z8HI+yr
2Uf/Rdv7rEMMVoYrjF7cpknPAOYcfZQ6YgREQ2Br6mDpXqeUEt8R9fBZ2BTwmTuay4iXm27u/9lC
+Nsjn/WJ8R9Rj9KkDVgoAXX5Z/SssqG+qAtsWOOY8WJJZxk9qCKkw5nFHD13CzI8qJFv7aQrDzMl
xfCbcz9r+S+fgLR3ZtNSOK4LL+zXBi6v6XpOE5boKjfD69bInV3YTu33n/oDf3GFxa8gH8YiS0CA
KwKPZrFjvmndztmyDRoMrGojLdSNV7fEAWo3CcgOGkqD8OZSY8ufR64CVRwLigAAgl/Zc51HMDNx
9Zse+dvzRqjD1h/Cket77nlcRaeMEvMoxjoA3g74G7bvRThFfzZQ4bQdz2Z0tNxUJm2IM9xVKmLE
gTG7B+mbjPZsbLcV8sPf5IScNeE5inQEGCfaJhjLPfNs2iBHn22jgrRuuuzbWcAty2fXUk9Paoqi
8jf37Nsr56GuZTwm6NGAjTg7mu3TIejCoaAgC3hEJumMWzOscHe+f8+cAd04K990LIfpiWR+Zp/P
UJhYaF53i0URRZnalYakXg0nUoNNuyq2KSTU302mzgYMyyEZK9gmNGqX4LKFVP3zZCpAasOrlfA2
Evfa703i2rdImfoLNMDuo4nT8iuvG1J0gdunv7kf33yHnCpTRNRsjFHYXJ3h1xCyVYE7OfQR0owB
RjSiEV5ZbY74mMwi6+X9ayuWG++nAdWy5DGDc7iqhDwtc81fzxSLA/gk4VPb9DavnS4YeTGobJqe
ZI9id83xvbtQxvLZr/2w2MvGC68T6Owf3/8gb75kPgeLnxB2YAWetUxWf77iU2sqVCEyX6uOqc9q
KGa2EKKhloK1kmLtkNniG37/oH+x3rustrYllgWJseCvB01CEJRI9VmMOimf8xLIqFgnQL8IgCzw
NO6DyJ/RG6RNEOXX7x/7zfcMz8xkKAj6mfrmzbpDSMmyB47zddYDol1MiyWbQr/9HsUOW5j3D3Z2
dW2L7vkyKBOW63K44OymmloXFakj4nXG/vRC6x5NQe27n1D5KphXdAZ/c8CztWE5IK8QFjwavpzh
+QGrQHWxRUTmuuw8+qFKYs/6/ar65rTQ2Xq8rZd2MJC5N+udn2RxFRiARNK82jaBEsAtWlxbJTSF
g2uOv3t9nd0w9Kk54HI4blYPDsLZDePmhJb1Iaa2JrKtl4wN64eRJYiOiQSxQB8IKyIP6vtf3tmd
wkHBjLDjEA5zYJep/K93KeMN0punhe9rDK8hLZh1UOpX4Ezjb760vziQRE9HlwsOuWM7Z2tBPBGr
bjUqWk88Fqi/o4k0SgYsCrTenx/KdYXL9oIDBk5g/XpOg4mNCqWhQYxSBeZuOSkypNUmWH56//K9
Yb5z/RBM8HJnasp7+Mfvf4JzZiGKuhZrClJhzkhAK/BpeA5df6VqOatTCOgEy14bXsMeYg1k2Adh
xx/zOYSGkLnZFazhbNi+/7HeXmxnQZXCVDQdkwnJ2cUmr9uvVJvQIp7Z1oVmk8Iwwk8ZLD/9+aEW
dCJbZF7Vby52Qm76WMS4L0TdP3l6eOpz/WTy858fhhKSd5cQSyLT2RmpRDkVyPFo3QnF1Fdk2dZR
cIWCDh7Ynx+KpBtJlCF3KjfRr7dPok3P71MSWIY2n9ZxMofXEPZHINT89P6h3j7yDqk9C+YSWD74
1bND0WDJ0sYCIEytow50m3m+F631Mcc2cGC+EV1JIhq+vn/Us/0AzzxFOC8HFCPcIN75m4k0HCNU
dhutWeHAY5nsNa8HqfVNAB/qmhH28GFOACth+JqA49X5b+rVv7g7Pe5PnwKdiGYq1l8vMJvlwa8N
rIPR2FfWrWdm1kuZLbVB7uZ8oPfP9u3ROFW0QMIk9Znjnr388xzoGL4mY1U305ORGzS+3e7pf7AW
vD0Qoz6PygqiPm9BefZlAvrxoz6eaHTO448ngcHZ/+pJIMqJ2LalKPbBWp5dva7CNLkkD61rd0aF
y3f0XI/ocePlpz+9dC7VscPV43TeljBD1/kRZjQuXatOy7Odm8npf/NscyMsqjaEcazY3tmFy6Rk
LwxvaWHPlBf0W19z2ykuVNy9vn8+bwoHl2k/dSC1N7sldkO/3ngyNgBWd7Q7lCPUAZwO3vPfrlR/
cRCiUImNo9b23x6k8/IpgW0QYnMrigfgEO13nihn98en4i97aaQmLFHyvDrJhxLJXIumNO3t6I73
S3FRd/p3O8u3t7S3XC/s9tST/Lj8/qe3G/VtQvxRF0IzdS1Mt5xbvydxmPIZdAUV/Psn9ZeHQxiJ
ApFShICKXw8XTm0RehOtUqscpqcM/cmxnmgYZCjrtn9+KAjDVJJsaeWbh9Wu54k4O1YFIorDcZMF
SXlhpmyfS7S+v0vbeHNL0AQghJC0Ytu03u74iLIIUM0ExkpB49pBXWIvG3PzvX9Kb45C1egghmBh
4H6QP6Lqf/qyjBkpsMNhVslyu7V0XKH7+X984TgKF22ROvI65p3163ekK9UbbpOG+LJNPRwQk0MY
NO0cVAVv0/o3TYc3RThHQ8TBIkTBT+l49sSO2m6xFQB0JLw+ebZt4sJt067vJ9Ezb1du9Jswxb+6
hsRmoCfhTUFdd3Y8Uym/ZqSO9n5pKRsu5Icx8NXhj78pzsvmdCw+7ZuaKWRrU5KiEq7izAinCzMf
2Q764VhP/4pX/NvW39vz8VnpLJ/6jO6NNM8kTlM3I+RNiF2xciwHDNcsCGPKz4Nm9f4pyTelDLfE
UpmRvoy6hv/+el+00TAUCF2XZY+1uw/S8SoJQ+tLjhrhsmrtELvhUJU3QN3QpTrQlQibmRT6DmiF
/mqOUwXduaVWhWFggo6eclyYBq7JleiwTgtv0te66+WLLF2bkLU4a689kc/PcTDRO6D9OD25Tkfc
bx1qBlFejX6Lwa2TEBNMiUM+lGTzH+Mii45py6ThwPzyQx0OtjrloYw+tbIb45217LKeRpI0rump
46NmeEOqp8Q79TTMlR9dt10ewqHQpn1bk9kKLgZBw2UwCvK4fAcj8daBVkxfmWiib3M/uvmKtXwA
jdrAdJqjqfSvu6QVL4p4EMZWnqb9+/7X8RffO20HtuR00Hixnj83bea3REd4wUpH1LBtahQMnn57
H799OoHR8C5luki7FYnur995yOXArcrrwfFL2kl2NobXRQDYaB6M8Fr8X/bOo7mOa8vSf0XxJj3p
ZKQ3g+6ISne9gQcxyQBAIr33+ev7S4qSKFbpvdKsuqJCDFIkcHFd3nP22Xutb+GU3P29p0WwFgct
RFVrzDd5Tz/dYdlA3DGwiSEbSduPySKBI8MI+i/kxj+/eNwLCyldTjpk9Kx/VgAngF/BHXEvhNZT
iseUWQupXXf//Ln8vNlxLxYaMzqALAS05H467gdZLPdtJAbM7vvyQCJOiP84CzgB5Oh2/8VB4z94
SpzQ+IBS+lMI/1wu4G3u47Ls8eONgmqXuOm8kMHlr4vA39Iq3pc5v77pC3/XG37TEP7xt78UKf6o
Ufy/m6/l+TX/2v78o/4rKhlXo8Q/UTKiunz90Q8ir9//q4RRlZEcrp0XmLUE51Fk/S5h1D4xz0CC
TlzGN+E7a/dvEkbjk0I306RFrqLm5gj5u4RR4edRapCGRltHEfnBfyccgUuDR/anHi4FMxENa3eP
UxR399MO0vZaA2FakJ1YEbCMAjSikRvBM/laZPNIoqqSy4lTxa2cv0p50YqO2ia9D+MoKf1Mk7iq
GZwSoBRAmIIz15n5hE9+6hkR5ugGnDLkARzGVBBlx4gq892c0iLwpyZleYG5AJ0de5cALR/u0hBr
O0UMggda+qnlTqiZx2zV71QNKg89wrtLMLQ+5QRT1VIdexjq6uJdzwv2SBu1cUSkp9RZXVGcpdxQ
+7sYozGOSnPuJtzZnQ6SFSwhQbcfSt6Mg+JYtZXCJFG6CYAf+PvbKagJX8qTCAxN3TTgU+hCpJP2
oWCLpG0gd+BqTr01NeIVc3zwllDhSIjPZwaEIM8mrM6PdZb3xU4vplrezJ0B5g5uFeBoYKSNWTsQ
75Gq2DlZcy/oWeb7LNHbS90Taohi0JHHKdwahRS9Q9B4LANs7uEAy2HSjnLWbWZRxG6ufO3j6KbO
RkSVhImRpdYjDC1qSURHjy3aTMqTIOfjwxK1DR3btjmu+ZieBowS8blw5GE9BanKaxpX9alN1f2Q
hOBoutdpPNMz9IsiOqS57qa10TtEoc67GPmeDarcuNU77QgmFo+xiX92TXVTQc6hD2lXqmxaPc5L
fap4heWTkJcYtJv2ssyROrjzzMDHGKObkcA5H5F7othl1++nqT0vgaz5LRxmzMKIfHBDp8+LWk5n
mqTqmZn5Uex6onmngYMEQQHa3ciDRHoRPupRpGyhFKQ3uTygLZ0HmGAUAeHYNBvMsaE3mSYvrao+
dEJTOUNiYNaUI/p0lUBHuwv2cCCB0szoSdMp0wlvCBTxaITFHZ1qV27yxyrtQpd5EmiiptdiR++n
qnbMBXr20MjlXtcby5ZgOwFjC6ODaOEYBQZWkG0EA4NempOOzXGEGRUuBpWuAKkr2KNkOIfQKTWv
BBp9X4aWEH6DUDauNIL4tLgQyAuotrHW3MbqAuvBCAp/aKZzvII+LN598F3leVDECm6n5UaJ5ZRN
VG41fb4doF8YVdzB7u+KDVPkByJ+fXLLceyTuXFdRQRsGZLqYIDhWoi1b8aiZqelFV1pCIL9CXCD
iNto3kdZvxwCKDZ+2/Ob0RqUhKWuX3t6TsJOrKWzwujZtuYwAUQaV29S0aFCruO3hnD0Cmhh8sWo
eoiEKAVe21ZTjt1YwV6l5NzHVhofDB1vmr6KHNR02qIfrjPk+nXrmOkiR8jm1MpeqrHxW1hAaJiV
U0LpYusJULa2Vy1HRtXi8qyg2cWhOni09rGTqu30mmJPHxUJI2aXS2fVlLNiq5bCfERoKm2SDIGp
M0fcmnG64Y6jKHijAEJib4RyF24AfsQOw22NEVO3S+Ru9Iqe9p4vKzSJ3bGoNzPyAz5sRQ/2HyU3
QYeLhVjHRu849EdK0SS/5LXwIQn9pY2qDz3QEdIqscCUcC67e3j9pkso2n1qoFJZQ7CjrqPLVGaO
yVp7FLVgHzaQWSG3CG852Ci4p6bdmOUukdCYg7fJqaiDQnlvLc4C4liYRKA11kk2pXNcshSmsZUx
JS+Fq6pH+yauznHRqgfWc7uvMvWSDTCg0jXLREP8gsmmA+8u8m6GIPvog0sfsBstGDRmaitD/bUZ
8+CjiYyXzBI8ZbAGG7xADlOqMn2Qrk/BMJ+IdhN2U5cvD3KBElkMQCEmg3LGHKNAvS0pqJ22ytPX
MhCKS1iMyDM1RL0NRPa0SK5ESJ7nlJQbUjYA+w6GIPkCkdYucyKTCU5jIt4EnkIWJiYrGOhVOh6k
ZDkhNFdI1AB5xchDfJLqGvCj1UbCjRTWGPwNcLCcDXjmSXkHo9A1F5G/tCRYaqljCRiDzIhcwFbc
KOBrzymbJTbnrnV1PTLHbVWzZOBgQuoBRm4eAI62bBhh2TIVnY27QIk+a8H4bGilcZxxVRX1tjRr
fxrqtRxsjwtx43OygILS++ecBoINm3tXNEdt2U04oYesvqQ19mwI4rWjaFz7ZU32hdgdwmBajb+m
5UVydUC6NTl9/M5K19tJFGonnOMqSC01/KIMX7Mq81BX8AoKbZvC3yq3BDfeWN2II5pohiA9ctIg
ga2qLzGDMDvLdfFFA74zW2AOIuVWN1+rThuOoZggtm22zRJc8JCdxLJvt+Ru40cr68xnUli+WWF/
IQFiP0bSCTHefk6ym1TekSGPigoqebCXws6ZlII6oHQjcTwJcX8MZ6l3ClCo86yhFBcudceMExb5
LpfDryy+Y7gzcLs5wD0udK4yn7Hd0RQ+KummXwXabeZTHDwBeqYXowP8UfBLWVVqrf2FjQrPEKRW
nb5DkXXK6l5W3kzMfEOkgjX6gnKYiXl5oTbwxWl0xOZECLgz4bCqivCeRhkfM4mlCB2XQIoCyEwh
irf6Ciu6y4Xmqe53MW19ZnksyYEbLl9NXcAfgZgLSGI/1X6WjNu86M/6wuLzsrSIcFlR0OUDZANb
ZJ456p34yF6pJ50sp+RpzG29IKcjrskqWIzjxE3bahPGw76Vp20n1RvdeM8a7WLG4Jfy0kshC+b4
6IkRpL74rAnHXFGJzKxFiZKgxzhqncDCsCo+pZnh6vA+M8uT1S+NKLNOyfG1R5RpxOF+QhfsNIvu
NQHORKH1TKE+gtgm4Z2ghYFN2ypvYJ0gplP3nOr8SKb+mKxLRX5sm+bbXr/WkItBuJeY+6JEPqH6
Qmg8Et6HzqW6SUhdT3FLQCUcNXTLOuxtdw213aK83S3KRoMGMw3KhmaAK4HcmBCDQhwd9mOfgcsP
pg1irMs4Aa/SaynoeLMrtuFwaW+WWpB3mjoWe0Qf8TacqUtNlOR1257KpOOzX3TP7awqOzSmqCJ1
g4ArkjTh6MljfJs3FyNKyu2QS7Cq6uUig0iUmuEgd16jgPSRjVIc7DQ3WCLL9FZT8upxUixYieHK
djQG9LBJnUPs+DDm9GpZ045IIhGIqeWOeX6HLFt1Zk3rt0Mxx040S36eNofGEtHlV/PRFKM7sNKi
q7Hf8fnbZdmm7BKlc9QR+MsIPz4tntVijPbj2HJ1YwVB5qFT9iTM6x2oU6+RrO8MI3kCv0B5OCp3
wRx5UWxtlBpoodHuVC27l7nnookboAsIV2VzBQFBmOnA6slntbup5fWKp59TAY3DYuOwFyN4jB2E
yEcJCibvLy+MnZbJLjIgYAA0yCtzG8clRJKw86DO2nOsOdbIxRpP20wXXZw4nb3quBFEA1LMfQC+
z3DrXVTkAG+ru1wtz8lEpqxgKA+t2Dytt9Kb7FGc0rs4EV4sLT0ZQ3crSOJHJwwPo1UnsJFIXrOC
wSFiRqUjZMGcH7H2zYFfZ4mfT/UJosheUPK9EcM4j+BBipN8J6ntw4Q3SCnf2oyPl4GZltzQAxkJ
XAH6i9ROny3Ux2ZjnEAye/pSKHY8Wb4gh5sirghwCc5qr237Emll0lvwYJpC88JOVB5GA3uJrgtw
kk1t5rY1ay4Z6wL2VWCOabaTAf8ZiPlFoSelJ6z02c1DvJYJ3httCX0OBTG+l2mD+ucFpllziOSp
3gaN5ML08uoRd+Ice31XI0XPbsJgbxUKAUTTIeVa6Qi9yzFA2XhkebDoQLPG8vEF7WGJgSmsanLq
p63Wc5xKos8LkC4bame7LSrxVQa5O8ngzbB+mKyOCREvKh6EdezRqfvSgLRWW69GK9xbgOHDbNjo
pWSTP4zoUJ/etPQQCDJ0PwhitixFJENCmAX54+bEiQTKckhI4AkXGHuE7CYHfaK6VrVqi/GPVUih
UibCNyVpRMHbNYob8mk9WSaKASnnfk2KMIz5NjbiHWZShpvFMVgjMqhUWGU8SPIvWap7GGfdkVG5
bCAbXEOYoY1XgbaPlksJCM1Qnxm0gyP5CEvB65fiJp4HB74QjI6G4q9zJ14jtbiIuAlyUhxcjco4
GKmqQvFmkfUt5t+tyu6WhqYtpJ0r5gkzz4YWs/DYdhejmO5qLTqRcWVL4etIPelOs+WHun5Ko8FN
uvGxHBTQwxm7x5IK6T29ffYHpVkkkrHOSYuYKYiFD12ZPNlscizFCyLLcD7o0qRlLpjxWeTwUmfv
aWip+BUMjTJPTEtOOEHTzpyGFDN5ggnMsMVUJ2pxDLLBexbFeJjR6E8L+HuopE4B3QkEu0JQjbvk
s/jVaBP5XSI66LaJCpUnLsX6a1Q1+YslttD3lazLP5oAAD1hAQnbS65YM2ldmUGcYjjP9SkarWSn
dPhXXYKii9QZLK1GZiwKCWPBPJUuA2c4AR2g1BLNqCsNWtKga14JE0+o8iITZbkRhAwRU/LMaRBi
UVqPWsS9sWfl0UtmljgoW7UR94o2A1QT+15nt87kdAJ63AqiQ4u8C31D6QHFAsf1Db0RYSNpkP49
OZLOuj6VT7gilBMMUvFFqa0Qc1kucuYn9B416STMc+PhgADTTpEMTxHuOg+fjjXo5qxM+Q4BK3hF
fA8J8qT3HnAJZVRXA45AV0DK9RC2CxFgLPv4F4gDKtxekSgBR21untW810mDbLIAB4zSt7qfDnF4
XMwRKHxQJ/GZBzbeh0JfHUdZWCFe9WLcwc3joomZ+98nU5Xep7WlPSxWMH4ImjQCqRCbFRIYFWns
iJKYjza2VU4W4ySyvWqZBqO9hoEFL65Uid5d6HEv4AEQdDvhgIcRJj+II0cdOG5yUG702wCG/z0I
InKoGRliWye7chSOSYuf3ekmJJ+k7hAQwoeOHAdPWYrJdDVCJ0bboGN6UdUq49Pf98bFrLOJNlNV
9gcqS1N2FsnoSyed2Cwd1ZyzdR0ftQ4HvpTcSR1TJEoCC2ZnhZUc6CUGitc4zYVHqcnmcJMZaSze
jaNGuhd9fPEzY0YJNwCOWTh8wvJexmjcsSnAx7RX6wlcoNU89eus82/1Sv9zjdB/6v7+r9gN1WhH
/nU39Olr2/1ivxbpnzqi621+7Ygq2ifNQKWOJBfeza8cnJHb/J9/YOpG8SBqzLNMZonf7N6/dUTl
T4xyV1ErvVJSqTXalN9N3Yr0SeF7yZJhQEWXFfn7b57275py7PB/OVBDmfBzQ5SJHe1V5vuIoNG2
rn39H8asOgN3gr7wNkiQ2odAfSSpo79W8aS6PZz+rQ7CzAadj9kOT+LBXKarnDWlX+RAyiddNRqS
+DiCIY859mKjbkTBZH9NleVa6upEBHlSY1KaZHWD6sgl6Gk+DCIxDwQHdBwJGYa2Hfhiua3Z3dO0
9OAlZ46lC4atqcoBiHznKnJdar4SdQRbLcaj0FumR8il4HeDnnwEQCcucicVT6kwS9eyV4QbedGb
az/GxNzqY37UoLfndlnMawcUI+GTlEfti1G5EQftxYPv2Jr9iZQ0z9C7fWINX+v1UB/1BrmfggAd
bvmiyAwc9HzIbRKz6G81L3L8LPfxHX3aIzSenZzlVPBUmdEufaX7idhpumpl8Rro9Uux1G9NQ3Uu
915mWAcswMfSmPwY0KUR6lcpLK44Rzsbsu12BADLwZa4j4qwLm80roWZ3JHQeFcYBC3JhXGWw5w0
PwnIg+ThvT7Ag76O5nMSG66ywpUbIisnrOvtdBzGmmZNDwC1FF7qjpSYVs5vuja8s2b6zIaWvHRT
fYur6gn71TFKjQOol89puTyNbbYLJFqwZYvIWfbC3vARkt/MYcN+QqxpEeKwMcrPLV6TSeEiEYIL
qB4IJ1TGo/hZIS+o/gpwg5iR5IjP/BaMPUGgZCAYgNImDKKES8kH9Do8ktg8RVL+gV+TnBjCfgTr
TCd8W7fmRYaOaJilu2CU3IaAKJdEc0CQuF1yIeWRuf2lDzUPGuNrnoJsI+BO6G4EcLVJlBKxSWmY
4mjbkmPS44MUGn9ZPg/AHKPpMZLAxXUgnIaZoy3RW1Upb1OWbSBHzqLCfbeyDVtqQXXePQsZabvC
4rdh+aAF9yXgXjW7baSAAn/a9DLpfYKTRPE1FsKdQGnRYGwmV++sdNoZKeNZLiDfl49L+wSybKc2
zctiwJfLta1apR4V9Wkelr2Rqy9xE16jIN2QInaZBXisask91Xrj1gBMQiXbCelLO0h7rARbrUod
A0j/NHN1IrO1CSitZZCIKkNec5KAuEQva2Rtkx+WpvWlQfycymBqbqWI96nGy0HwSj4QjylkN2I6
3hUDXT4z2oRpzbGBjMDiuRBq2abBe1BNwTOr7kje1T4xqoe4J1O5q8CgnlpFo3nZ+410i2rjSUoM
Xx1PJnWGdmBMiY3YmDfWPB2Zax8aHetyshfDzFdScMNoBoxC2chx57Vt+GJlGKG1IriBgXlnrB++
yLTupWFb97dq/TUnuk5JfKASbqEl/tQx2S7pH5g7val9U2yPSpn4emWdSt0Ck7ptSpiHCRmlqEmp
bOyGmOgOCqiu5BdNaJ4zQ9vOcvBgFILXVtVRSHOaCYJFGoJ2EPSbAQSFUcib0gp3MnT3cdkUeePN
xbBttdbTopdZ1a5t17ZuCDyFmuMxqIcziqQntGnvkolkuIpHbykIzoNhxwlN0+HIAmHedG1FvQAy
L9wz8FeHtZRW7V6GQEp3ma6naj2IlnhVrAYFcI9Pv4U728Rda+tS5k/S22zOGyKHieMw/KXZEAXk
NKLuYfZ+lIkLZFUIPqJgcSxxCZyuTA9Wku5wqsNzDINDVRRfKqatLOgB8xSOd6Ks7ptl8PVovKMB
OroZ8hgP9XXspFVmPZkFhFdTrF6sIGqOapRUp6bLaiI3xQMq0YsiLEdUIByHRiE5EM5sXnqy8Wjo
K9EGsvSXqB8ugZQddYu5l9n2yQGhys1aOdmlJHFxGNucm9qVbnR2J8mf02K5Awj52pfDucXwdaix
YXogNcStlkrDsatkzVk9IWeVnedWy1v5Os6KdJbFZ5QMWhtAADdkd0xEJ4wfolCPXUI1oLMzYCNS
1/Bb6zRa8WtGDWinVb7Q6kEIEbZbRjA3XU43KplLlJeLl3J0JiWvOxQbIaUvkxTprpuIDjfIEyay
LtBcORgPViZaWws4llXWhF+E8RNrPuj0+Y64Psz18SYTy4OcmM91NDyUaiBAnTUemrjmEMeblYJ4
oCXTH/PiGufAMOWY6CZFkwanzaf9IJdfaE+9L71yT51+KJKxdgIivYhUvkAf4AQmic+gGIPXCpos
mWvYFmM+HSQxIhjEO8YprXBKan4n6ity8yyGMF3BB2Tsm6em55gm5mtesKR7opg80XLsdmTghTtT
mk7J8kof9Xmc+S4I1k2yyXNiV/J0cYtE+CKmspcPiLiEhfCpenTTUJl9hDxkwWgZJHJU5haHTX09
Pw/Ls9grH8KMx32RQK4Q8BKzIYbEhUx4mPpJPTLzPaZZcC8twUs6BquT+TwU1vOojq8jWd6g5Xys
oV+iaVfLt6QU0nxZh39sSvdjrRabRBQFVyEpgG6tYKLNE+PNSNiHHVX4wzmgSYTw9Rzzp1Fh+c7u
lCyc2PLppA9odODR1xu11Wo/WF+xDH6nI1sZAPlM6k8duDhvmrvHoib7GUV8cGSyqnDiNsJjHKWn
WGf/ZqxaPWtBxgav1sNXVehIsy+4GqYesgNnDZN8lbjbG130pdCRO1npckQMShtxIbogISJiByks
PUZkfZ5zfRY3MTRu32x6hg1tZ+L1JlOtb7Zy3jB0lniVTYNqaWFaoZsTIwG13YBl3ZCmqHB0fK6m
z3WsQmWtBCe3gqsCzNuBmrqnvNBYp8x7obMubdbsJpYRRRy3kGVt8mKIvlDFc5i+WaQ+w5YNe0/W
5rM51nfgp/DyCzSqxVS4YQgeekqV34tpsZ8BA5tRQOpTPUR+pRR39RQdlyKRWNi6jPFeU+1RBZuH
osP843SCYpwrRECnzpyyK/QCVs/V6oQFylL9EmbPDcKWNZVmX4najRnO5m6MqueOcZavxFssU8Lt
gobtAb0uCViKVSUiexoktJDjnzdlvONj3eUbiGXtJqoViNeG4Q2t8PG/89JSJGFQ0MwrBq7nbjej
cSNQuaO5K/S7WqCPB/TWnqr5JDfyW9yCbh3kLz2FplpxzoyLzbczxv8ct/6hrdypvz5unctf8tfi
f7W/kO325ccj17fb/X7kkkQNPzQHGxmz6irk+v3IhUYWWynmDlxJqM7/EKFIn7CBQpqB4Wnq38ij
Pxy5gKrhisH1i7FyhZz+dMT6Z0cu45tP8Ecf4Yp8xM9jokIXUcmoP2lQsmHsBVljfMX8Z5fEx7pR
zmFVvpUV5O1IzvwioHhU9AdyFfeVku2NpT9V4EHU9CAplc6sUfxsVDAMBb0lFXj6Gi6KD//5qFIA
sv2XJmg8UIGd/CIE0uxg2SUDByiEkwwdyTyyQyBsmzJGhzF4LDSGiCExlbJav3JMk+VtcmclF5rs
TeWOhN5WfmB6Oob2PQzQpt1o5r42rxeMB+zk9ASdKDoS+9FvatWDnEFZFHTgmxjjkNFFwp5ttwa9
Vi8rGInxKfEg0Vf91UpvaL3H5W2QHGIYmDh+AzdFdJiCs97I6Zm2raXusrvsLnETN7sE4Uf9oIi3
1EykmMObEuEJa6RMHjM/87UnIYB9Z+cvVEHVHW3RPLXvBckRQZYzwIq/RtJtccfs9L7OzqXwKKec
tjAxsaJBwVewNYPJqk51AjjR3BDe2woTmLN4LdjwlS/uLpuOjVVv9f4G9AJgp7pH6iPZWZHBKSMr
eNO6RUdceuT0z/O78CK8zO/itz/Fb3+uv0ev3cevv0ev8nv3Ib//9t/wkbxqG22jvg8f6ruGdoHl
E/O6Pp+H1g/IldrUKfmccJMtxkg0zJWe1KE9SWwvGS1TXxwt9rPPVOgk9+VMt56zVxVEBaViej+6
0e0k7ggxi+SNLTnlLlo8lEUj1k3CAoILPC5J88fIBdOsl5cG6uFyYYlV5Bt+lkEUwmCvcr7yYjZb
QymJY7OhMRKAbIN+jgQPfsHnyTHZ7YlehFCx7AleXP9M7yYHBllPwtDL4KgXu/H4PvO1VD2GfMbL
Jm+2SfUumxfOMDYwLUXchPAYDEeffCYx85XnGdFtpX3ZuUhGSLe7n6/RW0BRBdUDEUWxn+RtcSAH
vtpGPeOglp0uuw2F97C95PpR3mW9H264eRk9TtPtpLwQkXHVRT8RnrlUQ7V22aQd5rSQoAZnFQDA
0PcngXC7yLDzdaQ5EL8EbcmJ1UPDcVWZCIDZKsNGXNhe3VrwCp4wjQpSTOvTFAFVYQd0qnBDdK5C
hN6RDvXkM0XojubNi4ayhYRMAn0sIJt7gu/Dks+3M8v3rXBtgUzmzHU7ksTFawKT5CO6j88n13fN
bG9++DUR8rRDXk+CrQE5Ye+DP+SQqYBKCloAKULtWfQi4MeLZylHJlbZvXAhupOfKMMrCz1g5xN6
ilUJJB/T/COIn4gstNPZU4Xj6KgIoxjitGu0kMiJjFm8Kmi2JudMYVD8fDt7iK6xCFsrOmQI2qT4
jcY60/I9gP20Oxb0har0aFGDBDSkeWxW51VX8RV9Amxx+ZGjQH2b1x9ka9v4DfNs8gw0D7eL3gEC
7V2RrqfJAnPhHJK04rb4gq8BUQyc1QFYFX3xznKog/m7+eWCuIqHxjua2NOOMa8CnN6RjJc0wPdm
fLVG4alLEPFtswqizAEqmZGt3JD7SHpSTY1nuilEPy0eC/FRzLxqOFDIvMrk37REJxCcKi/7MTso
q6LD9Hp9tAu/z67ifJ/IjlqBgT+SrPxETkkk2eVNfsOkh1/AQoRv/1Nc+lN7+vbP/NuvXxFZXhnH
F/ayLmg0gn/9pbVO+7U8AdBpxx0L43JYnmZmoCHYKdHGe+maDGls81qrZ8pCaX7jsid0UJgY6OV2
0Z61GRir/CSIXqi6MfGmSq3bHVI0Sik7E9EpcUwUbg048SER2LiiVB6FUezahEB0bUUgcwac9wFz
bjIUtIfcC0YP2GM6G2t4IqO8QH9GH4kvk9SnW17VQnLWeeQ67mNMUbyZdsA9uwwHF+ILoCKRJmdt
SrQWvc1Q3aqeMxLAM7eg729U6BJs61U/Jm89mGKSZFXmKBD0wseS7REmpFVszcQ1DMT1/nKuaDGp
DpPGSX4uGtWFPUP3XiCbefJi+HK5yEYik2tO3lnHwD0HDifUr40Ei5A0tGETd0+qNnmVimSi03zZ
oA1YBn42Vh+hljlVwhJL4m/Sl+ghObeQlyelb2zsn2EHWYw+JnTisRPD3W968Qo5ywvI2BEZGC0L
SB7FxT9HmJ5imzCOe1XatQVRqVl1WEe72my6igDcv2y8cfwYw6PZ0r4cN1iBSYYUIz+xroJCFmPE
adsGauSqc3wTa4XqCUhgpnixnMZC/Sy1DOmtSz7dSZxTUNl6qax6YlG7VB8kSlYhgRHD4gvpphem
F46N4P0lUoOyi5FNjwB6v8gFpb96iQpkv5Rmf6tK/f+t3a9CdaEg++sKdFNSev5y1799wcbXxO/d
j1Xo91v/XodiyUIXj3F51TR/r0GhvEqKIq2mSg4bf6pBlU/KyjcwcbbQ/sdg9UfbX/6km4hKAOOv
+ui/UX/K/w7kiv8ILgQ2SH6HLMME4U8tf9SvgNSxSToEmi0IHnUVnW7SsNT0u8HMfEQRx8WQnmgI
XxsVOC6Hurk0Tsi6Va/s2oOW69u8xI2y5BdB0PfloJ4lzTiYY/oYcx4Xo+UBnwixm2TuZf24GZp2
K0EctAr5jZjSfaOKt6VKKLyQgplWc+1Lzrwe/Ci9delDN9fGdktcdZbRYimT5I2gK/1rNQwtsNFF
lh4mfBkbTauLM8gPbT+YRkdbT1J2U7Si8zK9f+zSWrMBdk4v4hwwfkaw4gikU92AAH9L29cwxb4T
NqhxOfgjkYqJqUBZ6c5Nm+9Daxz8QjOiiyLBrFITkqArGNgUm11Ic1EB/Nysk0EUu3ehqJXvcJYg
4IWd5AK/Vc9d0mu0BJSiJwBqnSxGNUqCtDBpqhXGU020mj0zxnASla0sNzOUnlojc7Surg1URCVB
Vhckdbox+uaukln2Br2N3rUs8JqS72mNcZ/mbXhj5dWuq2l65iyrcTM45JxurCH3snLejdAWAzHa
k1pFLPuhHdODmdD0VgDZ5rQXu10JxD0QC1/gRG1qyzmOgUTOFFtJED3O4cA3lOdIZbuxGvC5WdW+
aaFBCkh/5a3/PFULkKnQkcznCjn0YtV2rEKipV9OLSQY9GytFXrj6AScWjwnlcZ1YulHKRIG9Gf9
FeRO8blCD07NSHwt/PYgrN5bZdHcRKNEldSq3UlyQWBNJ3fARoJzXqU7KFCNPxXiy0RgwsMqoUEc
IG6nIEkudXpShHKvBclXdTggySIoRvWNBN2zIINrwDp1NySpwQX83qRtBpir0rZtH++TQXNS5I4M
zwfBRYaWOsow+4TDQPySii9cB4KzGIh2eFipL8PwOeRZdskCIz8ZMseeloClqZHznaLOqhOLaNEA
Nxk2MQIXdVkKou4jFB/W+BxEnLn++y+4EmYMGEEsQn+95t73xdsvu3Y987c/Lrd/3PbXFVfTPq0I
EMTTsrRaR1cX0q+rLl+B5YKtC5WzBJdEYWn9PmwljkReczVwf1oiHqnVafp92Lp+CSs3RG6NRyji
rP07K+9qgfrh3I+ZXgcos+4HuLBkWAV/XnclOefjofWqa4joW3tEp2TePydK+pb3EUOmUpr8rP4X
WHhpHeD+fK+wulRJBRfEBPqne+UfYh2dk4agEIF0B/qDlkG2Jykq3w9qfJ4bEqVQuG+SPLuGGkQY
YE7xgWjeh4RV1mUfQalVJN8t33+rOPjvqRj4flX+0z7Wv731v5z69k8+qj9u9/vVLGpY4len+m8R
Or9fzaII3YY+1TfCjoV99berWfu0mlZ1IPJgwCgmuB5+u5r5Enk4+ObYqPjMYX76G3WE9LNFFvEB
SBEYFBDAsFUZfKJ+VA4IyKno7ka4hkhIUaCK0+IJEDcqC+c2WWIWRoToqEV3FloiYdHH7SByulY0
ZlvIAH3Y2/N2CnVCYvk8tJr5HZXxP1fYP2hb/vVi+W/Z2ythGD+uk3z/r5eULH0SkaOwlKH1MEQu
gt8WSMn6BEhFgoUHVIx+9spx+35JYeqDuYMhWgb/L4I+++OSUqxPVJDgXr7HNfGlv3FJ/bRUySsI
B6cfkibSD/D9r+a9H7QodV/HddGBeA+SaGBiwCjRNoZE8EpU2IX9w4vyXQrzS9ET9BoXXUu0lPLv
7o7lHh85WwLSF0mRf7qAa2IW1XD+f+ydyZLjyLmlX0V295BhHha9IQiSQQZjnjewiMxIwAE4Bsfg
AJ7+fqySrlTV3VemXnb3TlZVqWAGAR/Of853aLcG5u2+rdEgvkyOah1+sbE5h4Y7Djsd1liFG2nr
L4QQnC1VZmMZKRbfwdpeUejO4Lu4nQF2VUmW92O0jQhX3LsjydUt3GFhxqkTyVPvDpJu17rVV9No
1tRq4ui1NjM68VsJ7pfU8UL5C6c8W9HJDD+UOaJdyBcvV7Klya9w7ikFbe4iLSc+C/Y4jhIiQPwY
QA0zSQrFm0pbpnJtRyIp4B2M4t4tKIdLRdt6G1PV/JOhTO0PqiyDLl6olX3pL+1B+OTokaTMRzJm
9jzjItYYgyO37LJGwDC/nW4yVTWvIDrkqdFt8ZDhRCkOhbO4U1xZNd7RQXdjGpuTaxsbY+y6u2kK
7CyxBugG30VQdn4yWOvwQVLXu83T/KJZz8p7Y+xLI86koHRd/IsaIPtady+mtmZxMHqJ9X4ts+We
9ulabmu6QAmZt0b3brtR+iqiuWq23HUIOnq12etNZq5gqJlR6Q/XJJe+wewYvlLEMzuUDw7yS4I0
0bvGXXAzjvjj0YZpeZniOYuse21k0jnQWtd7SFvWeF9oxwcZo0c5xM4oQiS5wKVGV8/+SHxDq/DE
U9syNVdL9ESDFyxaEskY9jIgpaiQRuB/5Dil7I0cbPfTkBBJ40sMMEv8cskVbvSlu1uAbH0VSpOJ
HKN1wIorxtmLpdtP3eZS0fVMARmjMGg84W7qujXf4xME3Nxo4CJDSzCQv7/L3I/M9HQ7pdQVAbqV
yLhp3tDcYOAJqPEqz3taYtQ3kOKmTlxCXUgbOqiuQ4VrNbZV6P/MCqOwNku1mE+Ux/QUL+RKIaXA
qzQPlql6RIlqGt9c7ZHHs5fcLjaQJQc7qcpAf2T5PHcbGquh56pGsbhnQPQxFI8L3PXU1ZG8kkvv
Vlc+Uco85jExvsLCD7CBGgalRzx1KQ2hA6kdfnSKI7YMF9AFs1URWhlzo3t0lMfi4AA9rHcWoZ8q
sUvXnuMUIwUT7U7PZF0it4y7rgTL1nqwxpNpdYiMdoag3dVsF0YNo1X2coPZTv+KxgK4tA4r3mY+
xpPnzBqpnxbbILlk+EltGgv9ptpc6JQKZDVYOzvS4xMqAYQNli7VJI4TYtP3mtbZlMYc3sgZikSS
r173c3UgYcWAgUfAEDDvl0QFYvhsgbGRLTAzjCgkrKoPvQyc0+yxTWlCEyLIEnfNnG/teHI4Fy0x
ht3cqr7Zr7klvCNl9AiYqFY6seda1TtPdAMu54uEOk7SdM7D0sMXb0ja4YRVOY2/Tr+iPbt+5X+s
vqHYkwtlM84JlhfaQ8wnSN31QxbliHCmqqY7LyL5DE6bgN/WKx149//+teX/zqMgB/1/2pUupUN/
KxO6sAD+x388frI3/eVOfCv1/RcuN385i278rv5cLPRf27fh+X9lYIhN07G55Fx247/v35d/RXae
HRTnx+/Hvr9v38FfL2d/3J1/V6P+60To+peSRk5wmEkv0Avf/ne2b/s3/so/7hqw5QgcehA0QEFw
tMDw+scN3DVGJxf1lO9Z3PtDoMUrP5OMtLzmUWcZc0gbFivZZLj0OfH4B4Lmp5Wyh104FaSe+Dej
WvIDlcXMJSxmNJr+iBFSO0XOI8YXeXJx5KQ0H5qN+UgI7kOr6pfbXqJFwWn0jWOGJrCdOM2QVyHk
VthXLAMvtEnQR55eMvFj8xbl60tkEVi6/I8iQ8GlKRVI+px9yT4UBxGsU+y7IbuxE3ytVv8tS8Ke
qW/MSTdhfCuxq6EAWPf8hW8AxHxQK3mgR4ba9jTNAKiA9c7RWHK3j+KqXlnG7HI9r8u6HoqqPKuZ
dF2EdS6ORPErnDHcuKWirsDr3i7TvKiRSW2lxwFgELX26XGZgh2KCaiBofxiH4j2MmX/mNh4f/9Y
LGk0s3XenleXsF+RPZMFmikYWakMTqawYV3xb/KM6QHr6s88DZ9wLJTn1Zzp4/CjeiMG80XmU3vn
dkT16bio4lmHhBYCQqFB8ZNOyCJuyi8lM4k84mpiW+ON21ivbGhbKh4+Jn956Xu+OVGi/S0y/8Ks
e7WGRRuntmqTpRItBX/+Tb/KpMjVkHCCujOi9XXV/J5sj+8Iq/SGKPz9OLR3pUkKuqDdLS4j1G6N
nLm3V4Z0oXWtIC4cqzBeOt3tZBC+DS5bYUX/Oy0DBk/KyMhpNYkzvgcm00tNY4RVkZ13GvEFaWw5
hUjx+FltI4kWtyRa03UbdIWMsaZ779PCVPiM4IRlOEfVz9WVoA/ogVKNYVfPDmwH9ocjnNbz0FN+
GPSMIMrcn3GakmOsZz6Cwbx0oYkohq6/xAZBysQzx/4pXfjtMCnsExREhma43bARgWmv3fRYKGAH
2ezu5xStU7jOnnYaB9vxcLMEA/PqnEez0szh8pWHHY8MjkEr0Y4FQT66Ikuwda36Y22ppqqJJeQd
rTtu+VAV6i4w+fbzbrgjDE5efWd35b9AJLMw/ZPWwPuPpwGJxeYMjwDzm/Hinw/wfm02LhZh6E9V
y9G98fZLQVhIlA4PVPWvlI2LcvGH1eby0zBrQCjkp8IH+uNqM42WZRh5mu3xBROIzKI9/ra90dRv
GG7XtIQCqeNhoDhUlP3bP63T/4vbg3URyf+nH37BPV4K97hP/2mpq6XlNI1HHK4pyy+Ids3WN5bY
XmYWOM1a89sXIfs4Sjla1RjL1mD333+EP96/f/9lQ8BnwMBKywHwT8LOBTdOg4HFUHuazq4tr7Pc
v+o6GS+chhoCzv/ix/0xKfDbzwN6zX4BRCggnvCn6xIYq17Bocj2KfDUDeI3Ic4XVd4OLa+80ojD
UR89ucRxIJvol8L1z0P7hW/7UHlUUtGbHqZi5w31CXbvCx1hWzmeumJ6odtiR+n5wWm7Gxl1+/Un
HrA67jD+B0ub4PQLgX049/USQtbSwVXbiM9C91dG1p/SLk9YjRIzzL/9jtgNLYAfc4Wzj+j+Nd1x
iqsAgPccs21BxIBiIZrecv3ZOdGTzFg1S9NRJ4rrjHjS7s+gU29FHyLRsoXt29G6z12UuipS+DQz
XDjNsr4AOnjKQvulXELaGsyXpRM8ZAprtxfSgBPmx1qMu6Y1Di1c3/8Dkff/SSwR9/f/veqxaXpE
j98OUYdvtX5nzSQu88rfuxuvfiIA8Od/V0HQOqhVwOeFfHaRZP1/qCBQimxIQyhogIJ4hfgzfz9G
eX/l4Ue6RSigohqG9j+OUcR1fOjMuMfoRUTG+Ldaq4nz/GFtQbsOHOxmzoXUfVnbvIuQ/E86yDzW
rScnl345BmcoDPPFE0w7cXi2zJWAWITt+p2Cj6zcrAxj6JYB7eazKZPn3wD+0cWuoO5k3br9qD+z
QVvPkL4n4NHLSjlGI5UqEqrguFtAoLMuqJgBfcWzqy68av0KV6Q9zdGMk0NOKxpF2qsbIrx1uo36
xfyFWqAr/qifzsk44cLe+KVRvRgewMsNZ9NsjXHjBy53PQyZgT3QsySQnV6YV4tXleUlNqoxorSo
CkHa6JwdGzsridlmneUVabtRJ6kHNIdSNNs6WBQvUeBLdcIxpJ9YneH9hOue2L86hZN2DBy1lZ9k
jMpOYBKiR1PSHEi3XAW2wuL/1qlDmMBjSv3uQtIhHouJux43Mik3/oihdyjpi+HTl2/UWqpTJRuD
O7/PzSkWpYb5Yq5gUDdNx4ELB0XRPShDD7/6vJbpqaL2q9l2pRGZmB1EJLYOYLeQo2JPtB+4hJle
U/4kJg6pZpqAJqgi+FGKkPqlRO1Du2aAv2cIMMzD+CGYMGgvYsWqsrNR9P6HoSR3tzEAndyUZvDD
cNt1iQlAdqfBQ//YpkoEB0h9YbRxQpmD5iBT+RyQwMTZRRg34ERc4hQOOUb0do8Jzw6nueIEnvKU
4VlmxyqAx137ZZt+2DSPLbRLCvvFVgaWseIiH1lLpQ7SDzzqqELaqrB11aO/saQrnqeq4DbOe9E+
F4HMvurcx88/pk0QMl+W66sMlZXhcGmlkQSL+9uPNk2UtrJmLHzZ5e7WSWBraVpmGRxIK6JRmavs
9OT7I4v0SjI5SMLUt07FshASaRXkHiq/Crw2kLKGx2l1+WhdMGKLW4jfVmohod8u3fhV0TZ0E/hr
+SVmc7iZfR9Tspwy63rVlU3/keenj0OkMh96HaCLTZVSExyrrhLO1hJCvukJNEMCbnkpLz0X+yxt
1rsFOIfaOqUOPui4dPx4hROyxm4tFytewz5/NID+rZjmlvCHKCbjNeSEgQhlTMbnpQDpvmZkSHBn
USEKuT95BkQTRrRtWrbW2dETVm3HSAGQkK3O4INlvvXidUTU4OT2w5Otc0kvk7OqMPaMqcF3Zfsj
c32G1tQylEHR3UR6nvGUWZH706wKhvYRisFdydz9VcyV/SNKpfqGldBZCfoHv7alvO9rrd8kYdq3
invLg6NzZ9mj/dTYkea81fsGoLhJvD0NH9KJudsmDYij4+ifMZvMFkVr2PZCBRGiNgd8iGGl7yNh
RjaoLgyiweBvlDO2r4g96w8EFgyfoylog1sss8X8ScXjUwRihqQCELcjwZjK3oZd7f7UVEC/WwNK
zrYXConLDuENxIrWq0R0DVwdDb2d809WRvd979jLNm2108bktQdMsHPgdPvIGutNJdz0wWQJ41tJ
OfbD2CrGxOjKFH/Usgwcz+ehW655Wz3e66Cdv1dDV/erTpdq45nG4G8NvATXQTNibtR2Rw9YsZb6
B7uEUW/JIWG7x7bcnrjicAzhFUDpsf2iyrHwWPNr39g1nBNPYE0alrHB7KZn0VwXwAfAR8wO+p8x
FwiwBRMSeSMzVf8gYVrwa9R6vE+jvCbg4zXegx105nc/lw4Z4nXFXY+Zmb1gHVZIAuiJDNMFNWPl
MQhLujKDFnoVLHimN5vaXAmWAdhvKEtoI48VPfONQx/MEEqEp8hM51lmv1BeUQX7HEeLe6idLHw0
gL1H0B1bGtEMgq43PFgM+31sAu19J1Ifs1bPl4QrIrN+kZCyK3y40ise13atqqNaVsN4hiPMf56z
XUUxTWqDhQMwGGgEjLwM93FrcfEe2bI/Ih1wGba0CMZNGQREJgxs1DemX64PTdMb1pZ2ixEXcwCG
Yazr6tUf3WY8NE0anFLXqoZNLfrxx5ALfTvx7XUnr4Z2tpmi29wc6ylRBq/TRvRlVpLVzvN/cTn6
0/iXXR1DT0h0EXMPiWD7T7Zv0CUe67ho4mgoMK0aWX7Frh1syRRmiV3U3raaovq0FNPfgM3/fxD2
H5df4n9zJvyuPtX4B8fA5Q/8fgh07L+ylXgmoQ/7Ai29mK1+n67azl+5UnH8IhJ9cQo4fJN/OwQi
slmcz7zLIfHvAYK/TVc9iwGajVrLq0X84N9EVV6Yxn88BQJC9y0uWqTGOQ1SDPOnUyDjCuY7AAK3
Voq2nbDaRTtr7oI9TDp2+77lMuQHmPFHCweiEV55VXY7kVO6eKXX6sTuFexrxKnOXNmnoxV6XOPR
WLQYV9HKFmzTYLJl5AdWtzfvMesuB8kO9QhtLEgq7RJGmNSxKyUHzAI+Wm+yBc+cSC4DMgMLY9Yf
w1rtfUlDQBri5+EuBIPK77f8Vz4AHAA3NEHMMaWCK6GvC2EkHFqsroE1UuHryft5pYR6ku176/aA
XArc52PP64dru67WF6/U7laluXlt2WuHxXrBe0skNTED4k5dSzya+DpbKtW6EnZY3EZRtsPThKOb
euuTFMtPndchPZI1sJY5wmOszzbwYyzVBkEu4su72lLNsc5q58rJYf7UvVMe/EjC7nfsbKvM7sLS
qIwDTYHiYDfCiGvKrU5zOTrcHqkq24VuPe4bneKmpp7YQFe06aJWXfFihWRqacFan6qu8U+U6MK4
zwkbwSSfryYH12o4rdeuJ8ZfwxgehkisDzXEJ9cfwKNIixEKchfgC48OaPuavrjlWMi07JmYcfXN
dDAk7MbfXWvLalMHE5yTBmYVe8P8DBXoJ4xBdRqCvtlFSvnHtU3bA6XTn56x3tY9FlXHLe3dVFPv
C3O9wwWqzMSYoSIin6wbf20c5nbqbnam8mwEDUO16DCTruQxcKroiiv2AB6ngAaQBkAk1/HKgfuL
/AakemqE3pLqvzCxqpaDrTgJZX1EOWb51hDQotg6LezBfINyu9Kr+4QyNdxxklUfllmtscg66tp1
l54A2F1CMCm9y0uI6X7wPwvL3bpkEhbLuM4qLLJVR4CEsAuk9Z3X9tccBuLO8q+ZgF3oP68+hlke
Nr4LyJcuYqzCS9hT+I4jgZMqtb4L2UOZuQfiMphqa0E+UVnrgfqrLjG9qr4FmkgagaJvj9eCaTqv
p9u/DHNFao9CXfNYCd2dBBDC54lTcrVe0pjjQvTArWN++yfF7esyWowhnRX4i23skYQz+hZgWeeG
B+654W3vZM6PwqAr2nAA0vbZSDbaHNuda+JzRMUDkdfYxkAecnaOxBFd1EuchgkVkIBATHhDg+b0
QXgUkE9hHd2ed6J3JnEuUse/r4aeZE+U+z91udxEckjGot83wkENrthL2xBWvOkVJhFWrlaVv8pn
tN6G+Eem3qj4LO5ki8YXkvY76pKap3TKVawdIvDlil68oTkLp7o3zHc83NdBb4+P1EmTFmmgoCdR
X7zZaY/NvRgOmCXRciPO2s2S7t2OmsG4C4mhkFzxjhBi4aNAoXAqrfdI2Dn+dXB6+VQMRyf4DPwu
OE1TZx4uVH0kODWflRoHnimEs11A0852tGgKivzVuBd2z6h6KliJcruOcz1jqBT+s58v72ufc1e0
w31UyvQqm7BSX8YOkD0eGJxOWCIJAcjIA8hKYfNuCU0WWLqBr0VvFEkZptGxS1Nuln5meTdNmxoP
NrihGF9petdgjA1sFge0wpiCceOmyKNfLWAl2ZIxmkT54SnfOa8T2jnrx9kMNKbEIL/83Mm7NlDP
cFRiGN9wE4flMlFxM0mf86JXD4d8Jo8xdfKmGHAuRlHf3eRgn56tYKKM2CKIMqdDgG291UfFaRZS
gtPuHafnEmR7wd5kvwG2WLpMC+QwciAnsgrR303QvKMB2GPQi03doLS6aiJvlfafGMU2tpZJmVu3
4K3el2UkVLQ+lewTmQqOc2smRe2T8J0SFwyRwNmA95PQJlmPOQ8hZvWb0e+/fLSCJQ342OI6zUgK
ufZNNYd3WSSO1KlsumnkrWzuObV228E2FBDHItu2FrPeccLmO4zvUhi3w/Sq3fzR435dFQsmDDX8
aBauj1WIYp7yF5wjTG6UpFqaFKwBC4DFKV5GLkdFC1L0ayrC82KvF6F9WGfeM9I0Qe6YtxF3i2vO
rYxEMdY2pKLGYbvMUnNQb6qrxdfRU5uFPxtJpgrB4zltZ733OmgjGw/LBjw6e94vXjedJmvKNsVE
TG4w8188YeEBjmdpb72uFTeYLySjXECN6eAiJ/MGGa/M9dNtUar0lsE7WZmeT97P3gYiqnVa6uEM
2Nd3yALo7EANmTjb3QLVAKe53OcLma5Ad+FD24TZp+GX1osfCvaqrgiGvaukMFGXAnGeHasEpZZ2
5xUb49tQOAd6ap2vPFiIyPWF/6VKJ9/0Y86TQ8Xufe3MRpCQM/QOho/tBS1VR1etMpZDV1fdE6aE
iLmF2d72fcFqkZd4DamRrPck6zueucs/Qy/6bqCqbkTkXylYctlmCHP/riy8N9volyvp08vOenDM
KT55B7/pbpsMb8iS57yclRrvlcKG3JtiWw4Qj9Z1hlIY2lDD5nyU17nVI7Kw9O8aJ3xsgALGaTh8
pXU2bNaaaI+symVjT6t1lWGe2QVNpBLD9+XXNOXgvYTx0SDcEAu3M1QOLP9XnajgeiovfMjlGNxU
pErjpV+h55niBon5Xab2cIU5+r325KEiJ80LMZobpbjZ6aU0n4BQmFdDGVWHcalrvObAuKRsvBhP
UcSXnndnQ0+O4J66plwUdEjE0owSo2VLa4nt7ASWEe7HOfDkelivM2S9vYYIxxvV3hYRrLuhzEzS
f6P2MRyTrypQTAqvVQesSFyPIm9TojNJB1NysHyKKW3e60ionduG8zEduNltwx7Fo8+jbFs4fXYY
Iw+nhRPel0OQ73DKEyrx+jzh2LXCv6nFfrS0fJGWDYgDKgPkIBkmYlLptu9aSdKw2sLk4YingMNx
Ye44WG61652NgZzoOqBaQeALbO+xa+QHQITHqjTJwwQ7Bjl3VY9WmfvpXWal4oovEVnKdSm/tCRR
N4JY61p6r7/5ZhYBY6Rqih9hl/lb6Y31sa/z6a6BJeMvDcDU0gvLWIrhq1hTfbP2lgH4Fmkz8Vpq
Yas8uxvUVL4Ghus9O1SS3/rUf26okJg5OYNzVDQAP8HN9gCDY0wXHnoWzbUlOcFFkVPQdhl7ETEC
BrfbYUrnn2UamqcuNHbO6lpg5ytNhY78kTkkJWziT17U7hikknu1txFlSL6vyY77EHR5SL22fQio
EHLL5a0hsuUza+c04Ca9H8aido8XgoSY51fttXvlmTfoIhzu5mxv+kwQS5PhZ7gwd87GaL8wDz8A
SXwpfI+RJQCGqRvv9bhybpP90RPR0VrMbZhqGBSTmPbrOj6ErZ+UXrXrtZFAoTfHYEvjw6ms0UP4
MOpDGuHH2KRXedXyzYfN8xTKX+Fi76i2yTc1b2utwxunLXS89sa5nvAihcMRR2KSNxlMlOaxALSJ
dO/H7Wpt0GUeMp3J70lX/raZg/nYjaN33ZYwKdfcL069QUSs1wvI0NDdFiIlRgbXemNkAKvA5/dn
A8LHJjf92yAz342e/XeWNnE9F2GkYa3jI4nqALX/FaNft+npPCSutrCXiuZYWs1eroSla2+5qzA1
IZldARdParMmcZn32bYsluqMYOEcplZYd20tKEUO2vJuJqY2ZvrG0N61g7PsHbh58zHAdc9oV98U
erb3wE5KnqOapIvlZA9SavNTL6rarWURJYU5fjuYnRIEXChZsBW2lhrxWqWBvqXcfUmigkhstHrO
rZTujROO9zNswg0gW+szEBWRxLHKvwtcRAD0zeKrXvubuZ5YvwJenWl6xdddP2OF2GkXzajO91ZN
8SlkPzaFbINBUcdB2c43Muh++rXVYnBSw029spM6JigK1FuZKM8nWt1w3pqaKDZbQsSdE5yXpgqJ
jLZwpz07hXZeN9/p2AfbdVnsc+Rkz72NXp8SSxdj/1UUy3CUY+Uk4CrUXljl2R6K7DMqwhYziO6L
NW5clcYpDFz4n778RHTqT96kxG4KwbE4F67OGNjA7qr8du6DnQ4kowW2PXlYlAuhpznDvdWPcA3v
/bAFoVx39w0WZTTDt6AazohXF9yv+MKgDJk0E4k2ooNRANkd+RSGSUYER5R7xq/SXrEciVPuoCGF
PWqgKU1/MxfVddpzcou6et27k8XyV4TOa6pmcwvl1f9k9D+8K9faOkO5XR1jW0xRwA1+SChBI/ZK
uy5GwZhr0MHVDsNTKFujig6K/WdPuxw19JFLFDtsTq7OnvECGsc5XO7tSnz5FGUnpgzLvT+1nxNk
0nT0vkOv/Byg5sbt7ARPorTNnedxjO5blqKUhKI7kh+yhJyvkdN8yBrYMlgn09QMNvbgHCzjc5LG
RhrTztOufxB2e5ylcech1H8O84ScaxfVVehqTrMG71+WeT4o16k8CO05Tx4Ef9RhFe58ZziBDuHh
Croh7lrLjBmE/RiFunKCTp5sCDM37koQOArKEf0YBoi21WNUcq3x0j7aNEH7Eeo0OoRT6B/QsQlR
DphXu8JibY3WO8eQz55VA+9wW4ZAwcRopjo6ontBD0QvNSYm0tpFChdc6k5r5nO14oxfbxkhdKiV
M7dnR9HiFAKPPCrpPsOYqJ6D3uo5ftnG1QDJ/NWtgvraCLwOIgKK3RDI4X4Yl67dosCmiTvlhKRF
xQ21sojz1nQv3ImW5HNnCVgjOUeOwaun64Zt/jtaZHFYBoRgnCfLtYSc2QV1eyC/Jr/SxlJPJe1d
SbeK+ltJxye5sdS7YHbJo9vAmqQj6bBLR7nFOJay5jjlDqZN+QYGOHpvHTl+Mr5E3BTed2GPzHTC
iglOE3Q75NdLnhnZJJeYW6fcbA49aM59MLPrNFBUjuYlCZ9WTpmscl2/yrw19kBP5thbWug0aWW0
D3w107avIjLKKeggE5PLFI8jlXRmPQWP7ligjvsuNRhF4zwMTiDUVhmzPAxo8rtlnCFZGYuKSUKM
d87UtXfcxsPrpobyb0ZDcJqNnOJbIO5xGWK8XYoZ+B0U+P3YNLDe8jZL6lUtuyrwxVUoDPNpCi1x
htKTgm8OynNhi+0irSEO06I/FmkW5vxIOb11E1/DMEfLlYurDLiL9yiqbi8unczZNEy7MINTynGe
pbWeXX0aa/vWVhSJeJOe3YTaZsLC5kL2r+1W/eUGXbvnCFNT7Grmh0BZxcOYr2+OKc+ZHrsbs2rD
xGlKnswsmKEPDdbPLlWppjWF7R/DCx4igDk1d/y5rx7nav5qSwNuFyPex6oHiZAtAeyAKEvfLQOi
3sZI0RBs7taXO323b3ND4q5qFjTCHglmTnVws1A7sKWZ4d0WYcpxO5jsLRecc4QCjfXMcDC6N4X9
no5Vf8j8YWKFavm9ueLdle2wEan5lXoL5lR+PSfOmznZ9VV8Dm31mKfLu6GpXElTuB/eJLfdBJU9
85ejUV8SIX1wAVFMFk6MLluPiwyDwxQUYNFKgwGSO1vMwJThgm3SFcQwHWry40UmtlZvZdt5QbkY
JjM8+M1YvTqjlR9qBob8xqz1pHi4TynK/i0cnvlBgFx6DSsThkXrZixzKQtztzLiDnsTSTKrRWJ4
bdpv2tS+htk68RSuy40XlB53ujq/b5pOHs3VwZWfGc4uj2z2RC8qKJvSwzcqDeQua16PrpHbh3Q0
gDQY+uQXjrE3O9u6XWQAcs+DWBHuHAckbzPP6VNbN78ajmlMFzgnxIWmfEhFubdXK46lcYEIjKio
Oav1xpWyuPj+pk5vfOz+sW1QPzP3KT66yOIiOfcooY3Yl7UnGNQMob6mMXaXKh/6I4HTwuHvbAac
t8vKjbsIOoA02vmxIl95jY/f3tFhkl2tNu0oVAZU737RJ9UAfVLRTHxiPMkxCpadb1o3ZR5UT63X
c19qcdbhNicDS8t8CO7POYO3dE62m7J9zr15HIaFsrxKLLcNsVOIJKG9t9tBbgs7Q/x01WE01mEh
/BbsvDTgC5bTp2kHPwlxvoNn5oRbg3cxu3cLPNWhjYBgBjM1H11uoUv0ae/vi2ns4qqsfPBT+ccM
881OQb2IbboeM91scTVg2pmL1bp35+Zq7vp115SEG+ouAgdvhQ0nvY6ZJHiaYbjt/Ppsru0tUPVs
Q0A5cTuiHy5SSwRWn3WrHRNfji880twdcw8gCqTONDLfuJgdI80hPPC2ulvMnWk1+CEQMbZ9ZDzW
Msg4uHbZz9Tnm8ClsKtz6AH4r+2NZg1/hfR6HCb3wfTwjNduSbsqRz9E9xo3JrNQ95Lk91daKTtn
htpQpLtUlw/QtBhYVal+9RWknMFmTBkXFUHTSWZbH6Jji56iW/fBwMsE/70BwGca/CajKvrV2RTE
jCo2qJiJzdEHGJP3NNE4ins9WQ9/sPwLPkAeHaUYZXvXuKbgIBSjEXfj8ris1pAs2fLmKi/fcrX4
ZQGUbCoz3YuWLEG12Jvc0OFeo0cfRFF3J7rfjWRqiSLTfHheSHcfnJEeAzFm9amMgvcA0NlPG5kT
5t2zhbj9lPkVbAlROdZJyx60SMtkvkAo6MuAzYQK9l3nYbfiAEyIfBLunUpJx3CgFnkLXQGo+3U/
mqVCvQUvwz3YaDZOMIhbU6ysOWqxnB57vNns+kkt4waWMhPaqRyt7hJ2yOWXH9aY4BvJSHYzApa1
44XRp88PB9mJIk1HVSwmse5TxzO4FugUGsfaVe1PHzDZDT5cozymYcFkOQ1F+G5NTg8MBUXzxxyp
KNx2thJfQ1HPR5vOyXgyrHxBvSY305J/elm8BfrKOn8MGU1UPCuvJuNmePMsccfQcB48psYclPJr
1gzENqbl1+Z/Mncmy3EjabZ+lWt3jzS4OwAHrln3IiIQA+dR0wZGUhRmOObp6e8XyqqslKpK3dmr
3mRapkQGGQHA/+Gc79CbwIkFeeTMyj4AV7e5WfvgJo67kgCpPLlcUan0GyuABI6AEr10hNRVWQ7r
mwo4xH4wi74LBH2eb5+Dneo+O9Re5p0wju3w9eGDslLnflitS8jGX+oEYEbkrxcr9i50d/qw6K+9
w700C8MwbCG6Kys/EhA03urOiTaWRTWuhkrv6x7qiLcQJRQskr3PagXbteWBFpCdtl3qODnY3fRl
Ctz7XoxQX2syP+Jlih8CsLwuKy6QszyHrGrNn6MooxqpWQ1HrMkkJRiP1yk7rJA5cxBBbe4UF2NO
qydigfUnG3eoxJZQREV2mCWLjqJkxJ31EfRuND6i8Ri6JfditoM34APzS7dYaIhWDkBW/e5Z35uZ
0Ku45eREbBvykWi4L4fljjU3zw11rlZy72bp2yl0zMRdPJliopiTB5WuyamLs2canGcuUrlt8Uka
ZX9OZBSSo/VEaNqprQLyPif1jalXw0fmCntnN9xB4M2LcLCgCyKdap/8ZQYaYNtf8QQxMxp95t3E
Lx2Nk/JbRWc0o65JmHDf0TVCO0e4fotyABNI6jEEtZlARyspJJuFK3rAvfSFsXsVirlauLbzYWfO
MVedRNjgDQk7m1yQ/kCYjYEwjM599ZCumIfW6k9RF7EsCuiaed4TGzGWY1jPCWiwVcPGnda03DTG
9+76coLTEpXD3hvj+DNjcMQ1BOXtnVl7nwLLeDxj7OjbkBcWp3hpfbLbJeJA4TxfNogpqoe8GYpP
7N2q3UpFS49cXXdz+m2tUQIV1puojRsqLHyf0b58YTY/HGpTffW5ujnXNxIa/9p4p0KmrE/yypAx
YWik+7UJDvT+T4Fg/O+01D4m9b9y/hVhCs+vFGtY+FF1ncHev2T8Poct4thHx8vl9fkT7HWcbN1W
IZNtigfbRk1OpooDzou55FREhBNYhdlaqaEkidbbMqurQ90BjdWjl4Yr2IXOw+BnyvxtdPSzN1fQ
KsGTWfkxViBAiwRURl8A62jK9oPPeijMebOpmbNmTxYsy9nGutMOxkVuCKe8JdZvpNdOjxBRF2hX
CkpN609fusnWjwIq94cpI7E2htixk3QID1VJjNCcwz1gdk4ErITxxq4xeWgWUCGCHdU9ccDDVdcb
vTNjcER8EyCNj0E4pjZq+2qti6eOSnFXwhnZzUTwnfw+yB574gn2XHdDv1HZAmZLOgsS/rIGf0kq
tz15+WXsNdjALPnGaSkPTTZxwLdsM9GpMP8ITHTom/RR+ZZ3qUrkJ0Q4X9UJTrkJmPl1UHQf4vU8
fpP1rvOadyn6kyhWDvuS8JI28a97mwQzhMfb2QX4VVs7EwH0go48eJ5C+ePvyiyGGhvb5q1yBxf1
nSq28VCAK9I0gz32uRMXY3XjA6u9xP5JCJeNqaqMHyJ+8IsYR8OSn5dYXYd4yWZ5TH9ZOeBgESSO
JV6KOvtImiN3K5yeraP6azNbzkXjNeRsmQWWU1890RdCQprkk9XDba1dc1eJzoR+yn4gDjp3q2mn
NsPCuipZC65VVD9KRQx3S6AtGbUsR0z0Hf3zhpAuRQSDw/beIxBiU1uVfWgZ+uae9dUiWpdfDYqd
GSBAZVkTXMuqbVYG6dJhSdzM107DItdbpg/9MLz3E746U9GkdwU9gTGffJIdOfYZxcpCdXfJeqa+
JRckM4R9F8HSJA6lZGa8NY18apJyC9zzsmk8KGACm+p9vGbeDYe+CVfZgva0wbPn01XTiXSTCp6n
5HqglCohL/tDtNMeV1nes5BApMjJqbpTPxY0Z8N9MHr5RdqZq3RsbuLGS69TdO2sRUGDb+qGsQd0
KzbB2nkGDE9aEozh26ip8LG0GbNbK28Zi1bKv+gJq1wD+qM5XT6X7Cxi7tAT79CtPzliq0m0oCtR
21SW0O3Ouz+MPNFx6iLnIJJs+LpkPf30HPcPmFhqilaUhICmZkam4EJCtzKaaAqRzZt01V9cJoKX
ohuZWPdkSlRkP3DJMNlWqLWoPnzTOo++STLW1zOk6N6QnhRX1aWfDNlNk4qeCgnR6mrZGYThSmzs
huEvvtv4WJfiDg1tezmAitwlLrrRIC3AoRBK7e905fSvLpyTY5B5n6fzoy6HULvx9MDGwmPhSOho
eQJA3oZayPgy0u2FWCvrUCVMKHP/c1f3Kz8VekzktSE+4yFsUp6y+WKp62kteP4nxzhpv3ZS844s
W6Dzh6wvHrSHomu8ZMK2TeTyRMgfzhf2vcKrEe99EnxAKYmiQVZcY/OV21pgkmKg7DePlssYJQW0
oqyOBo3xb++hCUQAPUnGq4089Eg9vVHc9LOP5xcK8BbT5kdu14vJ7h9XfyCsqZYkaOMz82FbLyPk
xCrMuI+qJg9r2R/miYw8FF0An5Ow6nN4MKVilMA51tU8pVcQYU0pTzUso9QSrxqMreROIZh82sY2
12fHTSmA04P2qkhVJOQQl8OU0leCsfPViXaA+YJ1kYAuYQFdMtxnQxgVB0GheVqNQ75BORDTOpQm
fSY2AOeq1adhURAawqT0Dm+nf8jJALhJ+iiUOLOOmct6iLkS76FtP68TwEozV3cx0bNbMRA8Vjt+
cisJUd3VAeZaxDekfPWDffQihlE5c8VrMckvWqcoQ0g0O3FvOPlVGpfNnULNsO3TLAI9NFD5G04z
u+teZ8+1Djwab1fUwzuLrSjntvPc+2xO6jQpPnFaoBKoDArxLAoOSZt/Nh1LwbpBtFnY9Ypm0H73
id25TXVNTO/cDXSP6YKtCb7/ZtTex7UcuIELFnsM0+m5SGCqSbTT9ODqs6JFMaY6BLLF+M3jDoad
paZ6NzSaxfqCHYvHIqmwAqB3s3M8fLLCT7/St4RtYw4a8fAxTrsLUesm9PMZTF46oILvIih/nopI
gWQw9ilYxEmlktX0tMsMouPVrwMUfPSObQ6T4PxczN6XJtgnuJCn0Ut41KbrdrXVtZ4qhlAURB0a
YWQo7kE2slqpqcdrbJp712a0b+SDFpa47+jq6G78h7zwP1lOPm2LmbEsAsWtK9jXZC4la5sGd3wS
1m1No/BZiY5Ou4+gmA5OheTG6VJ5g3KSn4IJVm0PO43kq/6maOvYIeL6P46j3W0J/HGQe9vbwU0Y
/c9Bas4b4GdW4ZddzBZfCo61TC1DmBR+fBVYxWMwgQQYIvIgXc+nVxpQgmdEN1HFkKunisuYFt9k
kAEy786b01udNg+rlX6orfEwd3jFWu8udfQD7k4F2jCxYAjgOY9FQGgc2SExRoNQZMRnpbjfLisH
RPPG5vPazG5ifwPlCx1TWLr9KExShrZIVLB1CX96rgRn2WFMEsxubKKHAAU8Y++1UTc2mz6m1Pre
YP+Plm5fEim+zQSnXmDzIU6Zu5qQEjTINgm2Pf9SNyZB4iyD5OCP3JE7pLWr9xQgkIUp2iWndozt
5xnXKWzrwnODHS/O7ewaVNJE8HCn2169d/vV3Od+GV9QSaI9C9R5iGXzXBqFiN8THaHXw/C0tHB8
+wJuqc6L3dg4ZajPk02ByGBrFgoiyxlv3E6DnrXFrTbw0ZHh1JvKsncmiB5zYtV4xBKg1zmSIMkk
bq8T5I6hTrEjzl32EXFcsiu8/iP6MVoCNawng7vzfik4mn3WDpmuQtRd73bX7NaJVDTH8gFJdg1T
/lXhSgzGOvS9DDJmV9uHUrhPi0nubB5DmFDuMy64LZTvi7owN/Ysb3Vuns8D0H2nhTkBpgu2arIJ
sVSsB/BHsuQyafC8zHO707N10+aSh4LHiGFglccGvX1AZ8Y+E3At83ZSsciKi9dbPyfJ2zvvhs+6
cCPUg7CWkLmoRmxTPOUVegUYbY/GilbWxBrwp4WnQyrQY5BvyU/tRyZmZdNZN3XXJwcrCQYLJvKc
7BKzvJaosHe1XoJtQ5DVViWM1rK+uRo19WrVrHkYd4gQJ72YB+pJ71IP9sDpU1lXouTuLuT3W2qM
97XTyL2pCIEgUPuxgsvEBp9Rsw+1Ukc2zpRkRNmHO4PqDEpZMyKLNgNGGOjy9lartN4Vq5L7JZ0v
qEuay7oGRdzmIGV5R/QmVUX5OR4SDKpr7V9VKRVfU0+fak9Nx8whCNSKOuzIMTDRYW3XA+s6/ybt
mveRbcKmquMpHOc0vbNGIAkuz2eYDnbYBdEbSZ7UdAn5zui2jtYYkKo8nitXEtI3DGiiq8CevrB5
7Y6IOjk+8Z8QAjYGu6qy4+O0egzn1ym+GxjI7rJAuLt8YOESGQjyqOnarSfr+amjarngtZ5TlRIv
myzWLTY7w3FaNdHdajlt6GY8H1rZ2ntPj/kTlT4sbWbHsAFVcNcmaXtPgnDBwU4pRPfhvBIgO12i
xV+vg3rGnuQNRRoGfuSeHK+mNAqG4pAJ8hldPBD3qnDlJW6F6bpGpgl3AoEL0AYMuDvfa9otk6/l
vuzy/utUujX9c4ad2h1JmrCIMAQBPeaGgrFnS4pR3Ko/QfnAep6jbCO5biHk0mIrzL6CJSi4wHze
jS0M7kW11Tcg4EnzpY78xdoWqIK/ybFxeaih5dokwYKIr3YdpLxJMovLTnWG+qjuiN1IxnTfE15b
bgouUn+TGhXf5dKs97WsGMvgd6MYM0BOiDlrkrrbVIGHnFZJDC7UWwS/nR/RiFfbJqxVrffcz+0O
88Bb7S79wV0T+K1wkPHxp1RtpH10R9eLd8Pq38mq2CeafiUd1uB+8AT5pX5kXzotC7LQgQmgTrkz
iYBuEkGIxXxvF+D9j5R8qknhu00myqFlzK8mJ6jvxSiHfVYML6ZxyLCgw8nO9PISAMVFSfYZmD/2
1KWBly6JxGP+wHcGpPW5N6u4Fn16ii1jNpEv7gApLsfRgOao9G3lM3vX46eEmjYKhlAF877rx0ub
TyfNmhdSXT5m2FbsBG4yk4CryAtO81CEtmSuR20Y1tmM+0aMVr4fOB27DbKr+KKJh3GrZzelyVms
y7WLGzIOE+ccPwk5vZgUedMur4mE97w0Gr/IbtnXxoYftE5na/9MpX32rRBEal+Mc+w+NAkbUHIo
I/HS6Yz0prGOxg8rdpDrqYqylx5b1i4h/tzbtSoqwlbZw7anuE3QjLTRFayU/hMF2L3yG+wuCEH8
I4bZ8ZDTuWyyEqzmhqbh3SvTPGTC/WCUQ86Fu9wm0n7H2swqmoTzbLyyM7PnIr1pahJHphYZn3Nl
mfYxqtxXuGAc0XBnqEEC5ewTP7L2c2bVz55kObxBxA1uNu22mM1btLplBmfODetx5tBGZY/ZayDS
wX8pWs1mQJHCtG1JG31pMb19nnsquyTGBs+CGaL1aBUnNRE0KmU135lK3A5TO0y7gAnklTcxet7Q
3Mef8cZzlRbG+4B5j1iIuSpOTEzInUoV9TBnop762zKx5XNJKjACxhS1TzMklzohsCkbRbRXliU/
M2Z9sFkGXeiC24MGwfpaDmQDb4rUBM8EKnW73Czlhaz97Di7cC6jUq2fkhRSCgaq4h0Jhbl2yiV7
StHLspewrFMl4RrIWryMrnyrYT1s/LTKbmVUfR6KwbmmXVk+2lJGRzTU7f2C+ufQIWN59egRTkPd
NLe2XTt3yOvlJX6i7Krjzb3lqczyoi0KJth8knlbTSed4U7v2wBJMNKMYMYZRLgqlNWlHa4quSY3
WNoIEivb3eLFWdi2IjgC1bY/ZrN+hcLVX5JWIFDZIeueecNvMlLSd+7s3Jd9nE/HvCnUl7jq5p3G
TfTI/bplTVrRWXr2CXk0XPHpW+VOp7WP+8vFHgE5u2O2HIuhbsfQdeb3qUIClhb46xy57E00tDt3
WL5apN2GXVqbe4BaaPpzksIGYinvNamfZHf4Yh+ZAoo2AFHvEXRzTCfseqAUTEdacf4Rrab7pXdy
0nPqLtt1vT981Tzgms2KAplWmtuLIT9Dqm4V9SHVUt7UE4WrUNmriS0WCZPjX3hJ994VadQfGUCV
e2MN+pEOTIbCi8e9yXh30rT+ko3sGCeLbIXE9+1dXS7PBmceascUL5frnqQFSJV5kHOp6HzQFnDv
k4T+WScoMtkeE3fjy+pRi5yjoCu85dhNgKOGILjC5k+Ay1xVz9CaHWDQuAbWkQ+1ytGeEIfJ8zsd
340HbH+UJTZbwxB4rWy5Z7KHFmuAgn1QUZ/uKiKZ9lNnI7svk0Ife+MyfplVV4XIxcqjGkeXjTqO
sEmvGtQ1YzLZeyehhsu+kQit6sgZjp7tRpcib8hN7a38lNLIMv0Q0WkpMZQOAg5HE2Skumn/Rhrs
XH5Sl2S660NXQT2tbcY6bg6AycsS/y5aeyhdvbYO3BErK6g1epIFJUflB/2FD8voSLlQHGGZkHOL
OftgU3C9IAJECimZ9Wqm6tR9ArcegqnQbRNOwVh8HCMvPigZIOedmDLy3LbjL8xMKIy81n4s2d5v
YyuGk+Z53UPRBReBIgeiSudro5O3dK2HLdvI7IptKKD5fFJhhlwCxlZFv6N06x39dFzDGl3Edpxz
8LzThzqlD8abjU6uGU4dBt1jD0sOw7Ur9qZbnjzhLx/mhLz3VjGQ1sHzkMpqkxn7M1HuHFvUBpBj
z+rhJjgBzr2pCucxCESHoKmrdpyAHQ5fIk3T0cVAp8hkriI7HM/pehzT9+Rjd4fScvAaJ3Z2VJZH
ELePFmqXY395llV9j9zA3WZMEJHNnlewC9NYO1sCUnPhZhCuPDWF89R8vziqyn1QyDawxpGVaIg6
3ErJBCrImDRuet8Hibt0085uSTywaV9TUoyCQelz8lR/QsSZHqm1eex4q/8BK5bDWdYwzjNWc2ym
1CftMa8QG6YYSSzLPbpt5l4lPdck0YAuH1vQw5XXrareENDoY4oHNC5JYh9Nfm1bqX0zDOR8JI0T
8b7IBWd45e0JOSPlwqWiQRdCW96TAu+iwZ1Vk5NWj69qGOlxvQ4oSibqu0k26pZ41bNcbzlbL3HY
f0A3TtbRWM9XlF4tGzXrbR2T82yIpAYu6tu6Ix5cLFnJXOlca8XlfAhWNZG8mC03391rf8nH90ue
+tv8/94M6rg0Tvr//LdErfPr/fHXiK752+uf6VQ//AezrLRf7of3dnl4B5vR/x3teP6b/90//BuA
4Wmp4V29maHqz98tZrPxA5tB/xLu8HjGZIVD17/0SAH/6Qt/N/QhgPoN8AxQRzxzf/ft/e7oszz1
m22jWdeOJP9Hsyj9w9In9G8u/5NC3hOOC0aGn6QzQ5/8x//ljxzPZT0D4cX1MYv8paxV+RMdB6QD
zKhzHJF7hrN68gxY+RPWAR35kmeVOKuEIr3FPc7l9BIzGj4ym6C0crNdekETkH4s6CtIwvIepctm
0SnhSsED3zaT80lMfraPVv0aF3F5aIvuTjCe7AdwKr42RMqx8lXZdG8mYrPQVP4P4CP//Uvwdnxv
+wG22fVL3f2f/VB95QM01fcr7o8r8Pdr7o///N9xQapfXo+boYhf2h8Zq+ev+P1ClP5vHqm6irPi
uxH0HxRqKX+DJC1ATZ95zKDS/uEsdZzfQCZJoW1CmIX7Z26vg7NUuR5fBYbS9/Rf4/a68mcjMlgT
HrJK2WQASJvv9+N16ExpBAuDZ98Ux9ntqM7OE4umEoe6sQ/U8yj3amzw7MC0470zd8SPlasBPENq
Mzfy/MYTaDlcEpqcNOoADg1ZtaOFFGDjZb9+Eo6FV8ltDZYhuP+Saov/rUm5dqWhSZlbXCJFxBxQ
0ZpSLMYOid/fd3tJIvz7wXK1tRGz9GKWPgZpRiULDAwqiFHKCT4cmoj5Q5Ys0VUfrbwsQow82rR1
re0TSfB6ITidtR/xgUMe16hN8wa/wlR9HMtyzxPkVhL4mbikua7ktk7+teWioWALE5Qdivd8f1ZE
uLgUZTyHkSSGo56PUYWlphNH/h5Wk0yNYTGfzSA+EwWUoKq/mwNbvbryQxsY1AF2Iq8zJu2YKoh3
b0O8w0fGri9Nr28iC0CXn13WDaGe+UyV75mNlfXhKvjKQU9o2GuQJGSNzzTm80QKDfrg8z/IkNQt
ECPfBtuhFr4E1EvE3LTGj68H9QmD036pylNL3uG8L9ENKDxhvb+SxkwVVCTuF9nMweeCqnGf9hnL
b9PNs7szhnmMR4DzR0bm8SfRGJTq0MKt90ku6DYEq5brsWX0waOL5flsS8HaVLUYpkSS0sTWdclg
NgA38pxidLzJfIt00zRWztVCvXnoidW7LHKMszLH9TflYwsfwkvSB9LEkmfSI+KFiJlp8jacrIzH
PFAt+1ZMLSroklYQjoFKgVPWlKKY19JLNFDM2qjfkHj05b3tDcuefZm9nxb6NLudH6exKVhw2STE
22kAAcMbo2Muqpg9uhXpENRV9W1JpvKSK59iLbaJN3XZWfvoc0+9Nt2x6Qoe0BUBDEtf4d2wXATT
lNr5bczmMoyj+i12gNZkczR8g+cqEY45ZIlGJSLDQJSLf6FnM2P8mw2GGhyiKYV7P400jCYyX3um
Cp+Sqa8/oisdquPURvGKSU0FDKMyIsZ60/EBB55ov9Jntx/mNSg+osshwAhzoHs3MyHuINoASmAI
3n1sl9J9XSpeekO9sFD4Z1115aqMdRREVHgXCOxcFN7Z4rJQq4I3RY17TjqSDGCDchTbstTwNaIi
6V67eB18cF/xlIZZ1EoTIuIM0n1B+T5u0zqYrpy8z6Zwnu38vXM0WnNmee0VJtPI3mIX51cf7WWh
LK9xulyZwinfWSNOb1q1dnIjytS0r3mWC3aAU1cdGmyuSPq1VQ+HxMfXu9ctg/QjsiYU1dXC/gmz
lxO1l3O3qE9cPPyOPJ3YwzTsIgD9OnCRUupKOtNpLM1VUQ5ZekKr5nUn0+scmFLFKVu5ay7ui6HF
zhfl7IwhdFg+KlXdTeyL2PZZFNAQLK7WDNcm2F8yYEFJtqiRExrlCOcQHQWLbdtyQhiJSYR7nXbx
LKOg9WI+jdNuECPD7qqYkColnUL8V2F063ZlEjBLruYpTm5iwW0NvgyL/2YCXXLMFJfdhSNq+gLH
kEjFTCC1QxKLzvMczx9wSeTabw+OsuZpP0w0pAiBB+Xtyy7GrJEw761D3FVATphoTbcpBZLAO1Eu
844nrGfCwGltdfRXxM47MbGRvZxput7gNLfIuYcz2g0uNZtnxAiQeadCsNXPCFg0W9SLQXPVBJ3f
n+oh6sU2KKos2Zs50J8CgyPsmIwLstN28qNu3zTFKE7Shva+kVHSkMURVG69cX3XQme4MLq9sOyo
mq7KeKgK+E8DnJ2h84e7mS70ZjELaVNL3ULLKFgsm6M3TYjDZ0D3BHI3PVs9X0S1DOWoInFQ3Lfn
1twuJF6heEK4pjy3vpr7Pn1H9dN2rPm7ernVniEgTo9SJCFLvOyEFXYmOGws0XTquPadkCG25+7R
+dC6ZG0+9aeJYc8LbrbxKmpIV9oQATtclHHhKYK9FDphvnAUTDQ73BDrzIyRQT2tccTRydrY7on2
6lsaeyJm7aE4KzHxwJYeqe8bOmrnS0viQhxm8WgXO9teWnaLFc5SlY3e5TDXKBknK/eups4tsp0d
JTjuOdTxhVhiIKUOFzEzoBisHbEqA1yVrcuz9YwjhGGDHlRV9a6ZdU++nj9JklCS1j87FxS0RKhV
3Zdl0LhUgzqaJrIkMYpu/SzK9Y5Rn3DCyEECCqucxn83q4QRlhd5aBq0aTRWx2I1X8uuGV8HxVAU
yehAvq7qIvcqZZjz3jUxnsPRC1hEMRqOYFYyMO2EfGwCvrkgDCje2VliP+auGtCUFEV5HIrAVYw6
i+WK9cL00UFqQ3xvP+9WQfgiCNdJvrrMVEtW2dMZOzCJFLUfjMBiRIODTC+qikNpyjQ9kLhg3S8E
cmAdik382dUfwMAyVS+d4Ws5t0vBqMaZnzmeFAOQGFnyxocw+eYgWHboY/vldlmsviQyeZK46EQb
obyAaLGxioHlK2+w96hrR70p0+MjkJPbDzvMDPWbX/kdWWHgohUUVzaDm8mOYJixyLRPCZaGFXN0
yewWua7e4vIE0BEgyKWC9tU3N5rUV6zZ7CKshhRDOSk3C3tHE7xnFg9zMLlKE48+WzgwoDxffGPX
w8RX1SPjNSZROV6Z1cAgrbFV9IT+NOwM1tzoB9Mhw98Ea969AUUYPLCpAx9f33gjiiBj8yEpT3Ia
2QGFCmwljB4+2+deF8WDahvYk4wfEVIZ+NbQK/QacTXpAEUNqjE24rI8D2q6am7AWqzCuRhrhUUB
EUzs4fjPp/1Sa0LVOKCteTcp09wnrJJxJwxZ8oV7Nvi6dishdO7qRaDmFh9GURaDKeF5OI3ZnuXJ
/FDYTnXfpwoPXOCyOwhWPH4hGgumTLPtR0u4clxeoGSh9kAhJVAMlDWun8hkLddwiX8TVEK3OuFq
M9GEa7nKV+S7jFL5JzhzOAB6W5Qt8uQAfpPzP2iy/m33/ufm/T9/2Yr9L+zzPXqNf8/r2b1X5Uub
/7m/P3/B712VIMHHdQFqeCJArBXoP6CN/m+29uFhO5BHxN9Sf/7O69EAriV/JiXAJYd//dHcu85v
fDsYi2dvV0A79peae5q9P+FgeVIRDhwQWXGGQ3oOt+qPPRU6OHbEiJa2k4HjHDRAAKO+RkaeNub4
p/fkX6Bnf+QCfX8pkLPQKTWQbYDyP5FnyXyIVmdAdSsVAjheTmIF7/KrWY/VVWLH9WFqy+I5q5F/
1OmYnH798uekpJ9/VQiZrjqDKUn+cH7iwLKMXqIyXvtt6uRxcidk4sMr4MbY0xFVDSoW2JW8BUuS
bWMBnINdZSwetRr1W5zp6E46QYvhkXgB4hVzt8EOIVqcaFFulTD116ysDhpF4DfYzjoDBpiwnMfa
RyVhFSWyhNFIAnnbpvo2w+ED5SczjZpjapInrh8/3rYwrF/xtI8fGWfLZ+w01XUw8rwOp6pInn/9
hnwPTfnnd8QBAeoQq6OoIn788JfaxnWD0G87pQH19QAh+aUaXQ2YpnZhZABDcj5Sh4iXomMstAMk
SqJwbZBdc5QosgFK5GobSkekrEmBX71LzxloYv7eS9VltHWrzIdLh68yO1DJqjeaY1ccOLT6p6gH
BEh4XVG8ukPSFHsL+fd89PvafJoHn4F26kXLg4tUGGOvn8zEb3pWhvzPh4+RDQtL91x3ZWjxW0w3
zIKTm3HuGnnROSzWyOoYsnxvI9HtTjQNZFpYTKOgOAW1R9qrJ6Eb5BPLZPAGTtLukjKd9TbAv/Bi
F0guN5W3oPfoBqm965W9i7WjvPW/RIJH/pFB+0SpOkLZ2aftrDVAnSCl0IAx+YgVLo7vFJAVSenk
Jy+61dIDwiRdfHO4guC0t5qqv+uqtQnz/sz4qDuXUtVeEXVvkza1c4LkUkp62mTW+M06OsMAEjQg
JphQEBuiyDrl6mq0okBfdlHUoUkgHOEhRZlqhwhRKrGTWLkpU3zWlMdUzIF84xf23EskwB66DA7k
9B57v56uo9gKov2a+nW6T9kkgkrhqmD5YTPDOEVKISGOxryTYY+6oLrNBNBAlN4MTrBWTIXaFZlo
b6V3xsarQgOJnwCrYqeNxi56HVYnSfdOr3TMxoGB/AYminfW5wSAEHQeoOy2K3ih7NczoOvOgL/L
yqM5pSv27XH364v/Xz2MWOP5IGsxgtnuT7OkjnVgPtpwjsivCA5eQnPWeV1zm0OAgHxJRxGuo2X2
I3yVjV8M0bdfv/6PM9XvD8PA0aQIkNHxHdf2463XCytOkcEzsMriKjwH+VzKDpM2Q1NxMCLI/gsK
9k9xar+/oEuK6nk1zcnh/jTE9TChmVo4AyJGNC69g3ywnSt87K3xX4ZmxmwkV+JoXSRDS4PVvmhq
9Wom1sT7eRGkXKLr3K+4LS+VlcV/Q/1x6ANB+ReHg/iRHXz++RxbkimPO4vpnqN+ooJ7XlALTAf9
lsVudWeChXUe/Ug42TladLApgoJpxjxJe4OZegZcQh4M7rjSOrNgYvu/OK3++bTgrLZdbLsB57Y6
Tzz/PPSurK6yWR6SE1yifdqO2YS5U5/3Jb++EM7JVT89hMm9cB3OI4IxfNf96SEs6tydMCrb28RM
412CDDoLeZypjJzgTr9bDF5YdGaux+64TVqxgejLUe14CQphMUyoX/N2mT417qpwQHltQ7Y11HoW
aYxxdoMpcXH/+mf+54uXZQCjWGRivDMUIT++N75LxNoYnX/kca1fAcp3h4iApX2qq+QxRep0+PXr
fU8Y/Ae0XoPmd33pkQgLxprED/unuxUXtBli8knPQgrnA8KowANb7mHDYYSpdl4zgYAoma/Cj8nz
D9PUMp2YkMXtf/2D/HhRULdQudhKAAQWxIV8L+X+fFEkq1uLWmTN1vGt6b7wffJ4xnx5+vWriH/1
MmBJz3N2z9fcGj++v2LC/5iNKeE3PPgrJpQY40rybh/SoVjeBqeO9n3Xrug4zn18XMEFmSFi2Bsn
8/J8DzULlTDuzZd4QM+8+fVP9+OT8/weELFL2ehIyVIIutmPPxyCEYkVDlYz6KPo1LjEisyFSA4g
NZ7jIc9CH3jELmqw6yE86h7/+qvTT/rngEFWAM7/5+5MliNXsu36KzLNIQPggDsw0CRa9l1mksyc
wLIj+h6O7uu1wPv0REawGHanspo8K6uXYKBxP37O3msfFJFxg93QARSETLADAN5l5bAq09hAkxCF
7WYeS+Oaxj1QPtpPettAzTiBQ33/vf7z+4l4Q9spWLjdV/zlm2mYp8yIIo93oIdBwqyqCqxh1SU1
uh4Q5Fi/M6bGU9tvP//hBwvkcl3XhGlJUg2rJE3A5e96c10SoEhYq5A/wjUrY3r7qOOzsKY06gFu
XlOrqa3Rgvtxc5nQHxxBxO1iMixQGLjZXO3QPkTj5vO/6v1K8PpHKWCjbKT+kn7nH6zavCOmwOys
13OQoYtywu5cm4yfncyZLwHreU+fX295898uBNwEyHy4CV5reHFYw4txhkSXsotZhfA3KUP3LRm3
QKgbr/tCB9/boqWeENj48sT9P/4mlysLTknL6cE+HD4h4Ckyj2HSmuZ+swndIN0GChjp57/vYJt+
vaELwJ9Fzue+4op8/5Txi8rMrRuyUqooPwvR71yLRhAHpq3iq85Uswdh+ku3lto55NesIoK2vvm0
/q8dWNkXLfHW50njFD/d3vVOfHuOuexFB7ffYsbHAiBJXDS9g3cQJzH6P1/W67Ya7sIanlZsjC3a
bZMMZ8pv5M+o95Czdgs478YlBh4kIZ5UY+9F6ZiuEX2llxDR3QbBhoDFzQyG7U3MePGh6nfyd47s
JobchXpyA61RKLxUVvQsIygGW5RR4x4QaLbnxZ/xQvpPSWiGV4otI9imhoeaGSC3Yht14SZT9uoX
N/KjZ8cYaeYUkBZmaJgV2vkcKiz4srGafmMlhkjaDZ59Tt8opzGXA/egqw6BoykkbSrPw+Lv1IN5
a1SWlyNBkn296tBDg5GC4YPX2bd6tTG7IL61jYH5T1tZ9rlZYlHBo2MT/2b7Nq4SIglJDigxH6z1
APpl1ThAvNfFNPUQR5TEwsPpAD97gSeqvZgI/tsxY7CyDeWz9zKHnkmwwdD536Sl/WFVc3AbN2Gb
glVwu7r5S4ta5Wvh5u68qTIjvmCAQjUdYjTG5aG7r6MryucsiNu/XijqGSNhDsLZbZvkLx0lPzjn
3XQ8up4TgEKYlMMvyjayJGcqoq+mg05kJxnioHnMBKiLxAzScJd4dsDgs7Sm20Jn1l+0keMvz4qi
Gw7HvfjKj/Ef+7ZIOQLErXON7KXgWFyCmaTVXZYDxSiTTYo/jawr6HLohjbM+3QrFeq9VRWyhq2G
auYvY2eovZusEvEzsjIf84818UAhyiFw6pDh1ZvRjvw9kGFgFWWFvWW0imkGwOSK86LJMK7hmkdn
DVsw/TPpdH50AtZToG9usDAXLJx0xNlZ67Saehy5ZBDy/LI2efSY6f5MejzyxBaZ5nebuvQPx4ip
BtWZzy8S3M9zlEZdAV1gtMbzKZtcuMawRL42RlpDAQQ/WNqWf29kWAg2TPySCzStYYWPl3u+uLwI
sCjkPN7A9kDvZ9BqVOf8LvV7EVPTU81JlFzZpSMu3NSTAY5fezFrlUI3W7tyw/4ydHqOh4ZsQVi0
I1MgQFOWWsY2qQw2WAcJL4BxUXLwTMfxPEEQREI8fjd+hiZ4+UJIgh82MUgB3s2gdmDuBBHHUkuW
9U+ZpySNuwpAPW3UGDHzSPvaWqM2ql+cbIx+eqVA3eaOy/RtinGTYmGE7rsKMQWjmGNqlW5TzL/e
xdRIB7x6mhrn/WQzKkxJU8MsyT7/K8DYP64UM4/qgl8OzktPbmjt02ii8NLCdOnGVCOs1w4JH239
WXB2Z3BPDb13qnaZd7luZa7TTjrtRuO+LvZxy3tCyGEbil1mQ0wE3lfazxzYhwS8aSBuUl7WcUX8
o8zPbNmb3abp0BlvF5+5vSHQTXz1CdVkNg+r/6bkGXkbztEmSmc+7oonGHdXtVGm7SaUCMghPC2R
bDhU7OeQZixYUIB5NWepRD4OmGz7jew0rSIi4pNnR4DpXCnD08Y5lEP1oyo7Y7EdlNZvhq3VvdHX
DPuIHlVyb8QGyEd7CorLBttSvqX9QjtcNjGTGY/x/Qowiv/dNoT30vl+QDhCMX8t80wv93VcPjvh
t1+nabb5uzFeLM558AorNw7ZYVrlGd8td6EIdQLUygqEiIBhiGJixzbodsjjLPu6CwEvbuXMrcGH
kDGUqfqaJkLVOw9wF5nPq8ZrsQWNNZprG1LMl2pie4E6aLXT1pkS1G227Ta8IHOfX8Wx5YKA87qo
WvG7zUth1vMd7o7si2kOxbSqMoTjWGgblzYOwMMS7yeSsLXG2c0wzSW/SHTE+a3bUVo3VZkI1ATk
e5xZ8/LmF20S/gG0EpIUl47mRcwb4W/yrLGcawvYUMbYIvf1WgW9Yey8TlJotZnDKTRt53tjsIu/
IHaSJ/4F56VlcImTbqyL717eDBgF5jRmpBvEJjgxwfBqM3nOkgcq0byKyASNScpK/GCBDZ0vwTCi
JBe2KG49u+qCdVmDxFqbjS8fxqCeHkFs9GrNsX586rNyrC6mlpfljIScKd3CkAOrBk7SIj+qmrLs
bLRmST8G14FmDD/ML6yc1o2fBJzg69YbQrizixqBGNcOXm1lYgoeRkVB1dQwBFZmiWIaoW2ZIj4h
ySC1kaqjELiKItneZREQG+ZWpURVgMaWuUkzAoOuiir/UcyzQu2RMe9CJTbORrLprcaZ9jHpCeLa
wsO7YI/KxMWZ6ChjK2ymfespcokL8XAJBLvS1H23diorYt2wImhXZCCLTY7y4T4tXb1DGCMfkfMa
D3PJrPd8znJwe2PLThjZkbnQg7QmSw1rUzaUxhWjxSo+c4K0hkXdPBDuwAAP+gk65Lq9zv2CiMQs
q56serhres5a1DQXaCGZfJ0o7I6PTVDxPaR8jFEtwQH1fWGXlXyecZPBtrZTeBkFDoFwDTORUGAs
ROnv2E20XNtJMt8m9sisFXYihUEVTXYHmw7ADLnHxWQQIzvoZD2rSP9oqgw7TFcbDrEdvglIuTUn
jL10ajJ9otL/4PzBAXz50+nyLiqxgzN4PVpVno3A0yBktMT1CNAqU44KStO4+WOq+osTuziKIytt
zmkqmb8x/IxfYzHSLe5NkLunbql5XJPThXBoDiBLtJfa+f097SKOCkXKfK5uw9zZz+S4f6vQqPzW
bSm7M+lJ2q9+FfuYz2ycm8r04IVUTVp7awI5kkdiZnFPDp7V3/tFSWU1hCZNU75mSQ5bSvcVoLkV
/XVR+uQbP+sY2PmR10wc8+ye3BG/mKh5DSP6M3QofrZA3qGl29rmowhFlf2qG+TlFzOKgyWURBln
2uShrXrLYDrY91PwBXkaJsqhnEISFq3oJ6lLo4D1pcULrVrzezaHTrxK/Vrnr2w1DMsQnsZNNDtk
kTqB56cor3ntznDkoCuSYS6/ZfGIz5ZM++Y7HiPnC4BkNCN50deouoDx7XHB2hR5XYdZ2KHDblyK
MkGO5YYa44mUKYnh45S+xG1SI2mKKQhWA0WFu3GEg4+1BU0GsYf9yeub+SfOiAQrDzbMcqVa3zQ2
RegSOZUPRg8cBX3FgvaIu34xBZYoEuB+ouQpg20W6vpJ+8QsbbSrKrEmKbQ310XrZz9C4A5Ug26Z
YYp0e2vvqTZ9gRUZOPgwemfXUTmyHoH1hH/Otat1nJAEtcaF0N368+IApzeUXbGPYfGtUZUQ8ZBi
q11xlq2uKVJdCyGTkRqrwY9K/0Sr5Ph0jHIWJS7iFFqJnJDfv59NCIbFbAMSuhuv3FmvnvZEsCGQ
Msaa2cgT1zs+ntGQoIWKGpOJoXxtNb5pEeDpM92h8Vib7cK99CFvPIF9y3cWCJ/wxLWO1zOXSRrX
oGVpq6N+LbpdIAxB2a1TC40CvxQWcDJThlfKuKSxXWztDsNgmiTmjSw6+0Qn7vjWonphnErXgSGp
I8T7W2sBR4f6Y7TrBnPhzRwF1R4KowPkR+OulMBsP1+/j7s+yK8l6SqmWtSx6mCpqcbZG9KWGgMN
QPjsVaAbCkuPO4+q5RtCAXLfaIHcf35Ra1lTD87bLKSSRqBN+I5jHWwaDIeaHuEMaQN+XF1lPkT1
pDX7i4nh/WpEF7AeiFsFIqkD5qYFsxPDI97Sr5p/FPz/sT3/wc9fbM0QshlT+Sy572+3ATaHVgQ6
nLbENd0C+dj6w9Cf9Q4OHxWhfjMncF2f/3zxwTvG62y/Npc8gmsOtpzU6RWw0r5di6zt/xS8DQ7y
poY9Z4hhh+86AzMhNCIUdvtCjqCBiZaafkYdanL6NF0MXqmymwLX9RzuasCEWBkzra99G4/f2lYN
pxQHYmO3I7jM+G6KljrZhv8zTxVeiyhxsG6l0zYtfXHtu3BpMcliF4XA0pRy7bY90b+i8MaK2GDS
S+fCLsINwcENiWP1FMhNyCSx3WNsahnLmca4GsyY5AaEfIE48UUe74auEuiimUZ6Jp/kQdc4yUGg
crwY1ropgifqgBQtflaA4v/8sXzQg1M0X5fwVh+PgThoAhlcmaSsgIzhzsIoRnXLucJCWQ3Q9D5w
BlZhyvomXtnNcOo3Hn/2kg8CLTkjAU8eScDn0MfRPKLdlHZk7X13HLahk3jryl9wGYk/nKh6Prie
gw7DodXt2KZzOAUy+6acnSbviELx5xt29BqHUTEGtx0ff4yTd4qNE7f3+DEyEPS5w4JRmJRL8NPb
Pq/SMPtV1TGUl0sSd+chTeB9hhz4+WM8/rho44BGFOz/yuLjfn8dS5dt2zgs4Gpq4zu++QTsNwfA
0GqMZ53T8XApzM/pU/ZbkRvJ3eeX/2Cvch36uPSzqcM4J76/vIn0bzZ71Bj92Hk7rTHAW7oa17lp
ls+fX+qDhwio2WegwoZFD/dgFTXBjGWs0PxSNU9fIh3aAfmcChqVzxkIYnb7+O8vCP1reXhMrVDr
vP9tWWeYRlMuxF48kTu0XvkZqQT511pJnH5ySE5cz152n/f7BN4caTOeYlzE93fwSZbFJFtp8s40
OYesdVoXgkNDjp+1JhBsb7WWP+/TQU9fK0A3uIBr33k0QMDDHlI1yCWZEiS/C9xe37TIYOFJJaFD
9J876oekM3D4mBUI49VU+pW5GcLWOjXf+OB1dP1lFs5KoWiwH9yzXEetNQkaTSEd4YtGjyls+Ji+
QO2CJ1NuGF6MgyFwFiQC8B2mxBPfw/EWx6LmoIbBM4X09rX3/aZ4CmmtaZLMeUvaAMCyl4v9aE7V
SxekknZCOIK4Rp7x+ZvywcfOSmqbrkBbg17/YM2ufKCibUNMzYhtmrDQlNZblMzX//4qKK8Y2vKt
L7OF9+8jEofOwpfarSXQrvuGYgmKgKouP7+KtdRcB2+h8oVSDC0Fy7R98EnzXSmaLLCjaGf8oLXc
XGKFoCnOseM8rjqMp9Bu7ugH00DvamhicWTf9KSO7lLyLEO6g1ljnniqR6Njy0TkIfn6Odyhc3Lt
97+9nxu/jtMRxEBoBLcEnlVn3pSUj51VTXotzUFuvSrITSJZ4+Q7L8GSJwyn+8S9WS5zcG+Y6zC+
Y29GX6MOHjQZniKCKKnXvsZgAWvUsb+1aY5ymDQ6xfyqNb6rFL71ygS5/Ndrep/khjiyflNGI8Qv
U88LT4y0PnjjPUbM1jJQtLlFB7em7VsvJ5sSSYgR/CyccDoXrRQXyMjnrR9zSMTQYJ64EcfFw6I9
WWLfCWeiqXpQt3uZ4WVjGGnSZufkPAzCbGM5EBvpFddrxV6wnXGkX0VQS39//gg++LXY19hWBVU8
f8HBAhOOrMmJD7hsIIv4LmLaemvYGDtC7Adnk9t0vzillj8/v6h9fFU0hwrrJNIO9rnDT6+M83Dp
mfHpyZK0W8PVdndDXQMPp2V/hRyUdnrGAuwzwAmoDTUwXHz9V4C1uifs+glH5sqJivWEK4uIm9Ah
MMTxdAbzIi2GhPZmZd0gQ8MQm3rO36hzWb6EFdCkCd3R3c21kxMPR8Ur99EQ2zC9w3a6zuegPbHP
Hm/pCB7Y1PGdCj71w3aMkZGbUXr0Eg2NGb9xAL1SWOEjCuLy/PP7enSp15OnojbzFQrYxan4tkhK
gwSAbOmhOLe7r3NtjHs48hiCoui/Uuv/48nn6IVlF6e1tEyyGaN4hx9J7OWw9wfaXnT4481g1cE5
1r9ibRoW4M/WCgBQVe2DsIt29/lvPJaB8LJ61qIOc4Xr8De8/5FBIoQb4KfCPpWZX4jjwQAx0R9v
sNydzdMs77ICRaAxM9pjsCJu2qQt7y3s5CvdhQogWt3etOWyfHz+lx3tWpK/jF463/AiRJYH+4np
5wK+vzWvgcoE15Gn5aUbpuLi86tgIz1cNKnwkUcv+mTFPMBZPq43W7KbajuvSxscZ4kGcBeTqRut
O0Wo8hYPmveMfr98NkfM8ZiQRyKagiIZGJ2Kknw1jIlgPQfGlhlQZro0K1hDzQ9/TL1fJSBLaxsV
Q+Fd2xzci+2QmuYXw6j729xruxoWgJmEKyqkGouiDaWDDuJiHrLIj4jOnaG2wW6XYQeLHFkzEyia
UNGW3Pm62Vm99q6JuAnITVR0vVdmGtFbnJzYJIwUi5wgFrClbwhs73trWchA7bxB3eSoXDcEu9OP
JGijUl/LKCOoqIkIALkI6yWEbGh02y8Ed7M9H1JJgokkpHQ6r3wjYITHWm9gIBG6PdOMSdVD7k1k
WM0hL8SLqAf3m1+P/R/XK+fiLMrzBKCHEhW6w6aZIuh0YyV2HFwZoDVolGE29D2JY5B/fzBZav1V
b4Q5paUe6dPD3ajvuhxeH0zQPED8rIzwr6tCUohaE6sTo9ra+R3Xjl3iSKv197QMnBcG0PblPNqo
R40mrfytJM+ogPqZFdcMhKzkYk5SrB0SLRaKHhF2XxgEAlMzOeXRIp9eQbToXfTKlFMmkI22nI5U
LKWxGQcB2qt1quZL4ULPgpsM7G3j9h2y1qEr5seiKsxvXhvV3xnukmQFCRu+PkMemGqITutgo9uh
ug2dcfgN2GQ0t7BHpx/dHCzUxLrKvxm6Jn0qSjuPiESZChDMnOhychZsM0ATN4BEHBD8EqExWykM
Wzsszkz0SM0ZvQPYx2ldgcN2EhOHqzKot4mziBazSTrhN0TKYr+AqmradcBJXnNCYoWDaWx4ILxM
qwGFi+dn5Q92eY1GD4ArhCzmn3meDiFWoGKZHuSlUZ3XXUW8CHq2YUI2pLWD3bYwoQEGoRJ7crzG
XxXDX3EFutvfmUQaOls9NXVCuoskHCaJnea5YZG7K2XklYSL1foa/VHxlESwcDXD+nLbZphHNxoa
DCQbu/EffCJjvib+SGIiCZvBL5Pp4q927gcYM8iOn3NKNUlgqTWjo0drinwnhlNCVF7tuhsSxrEH
EBhhbBqLBjDCU8P+hs+8gvIz17+p//V5ngqBHS2HvLWJYM38prcKZ7jtyT8onJnOc+c63Ji+BYYB
D0d59S5iOMwjnowyA2nIaHXle6ijIcfzRa6ivPb/uKWsn7OZxjcpZ8JB2GJb1aUFrOrvNPQhS4GM
er7nVkYpmEQAVas+LsAc0QWGxSwQSMHV9dze3EFIdzH5UnveUP0HxK4ZJTo9usShfaKmOl6Ol9mH
jV5Vos0hP+X9Mhl30FHigbYvbrR+cZfinzCq+dR2dLwTKtZ81J6UMRymD1fjLkBVxRCTmbHG/syA
XMsf2CrJKwsM74J3qb2zMw/DoFNN+ywq6+9ID3hniNMCbrRoxGa7Phsn9DMY6ZM9g+XvQACNbyWP
oTmxRX20eSoSr3G3eAyIjs7gLW23nmGvuQZnpopdaBfqWyE9RhcJU7dL5oAJCQRyHB9Yd4KHmmnz
OeDc+H4owlRfLjIoCVLaap4YiJC6+vne9kH9whkXvz5/neWzzb9/ZJSgWYFHhJi8PBG/usVoXzpF
+70soxMV6PEBiGYZ9S4y5gXhwQzy/aUQVZS4xVtgc0x/ScVFw0/R6SV/aYrIWz369b7Uk7dmbhRe
44UvL3sGvifOhsc7OXwIWnavlYzFFPT9H4G9UbBnMv3Mc9vYDxMkea8evwu3c256BognTjYfXo5B
CGMJizf28DePPU1IT9EK7aNe3IRmnv8anTmFSbQ4nfw4OPFtHDUvuMdMXfDoUK1hAzqYDqRsMgZk
V6xNBv56L82rZmXkxXRN4Ha4DfxAnZEO4j20zKS2DeT89MT7dHTMWP4A2lsIU22f+3tQKpKPOg3z
iLfKLFW5iXWuSECZ1U83Sf72ST48k2PgPv3bd5hrUpXRrnFsxDYHP9o0sii323JcB3GaMEuLq/MR
lQjK1FCdWOHcDx6oZS2oG5ezm7IX6s7bSjDwJyNyGL+uGW/F8TpGyzKudONA/B58pcHf9e132g5Z
uHcSlyYtcWTx1RwEbO182c4DfAb9FBuJ/aUjj6hbYUCZNdiuyvomDSuowV66N0sG0b3J4B1Eq5tj
ZxJlQz/AmCvzF2w/B4MnksN9RqftW1H50U/yKULEWhyTL4e+8K/nuPeine30oDCmLsnviOya+pXE
lao2lVXP+9H1s3iTZKSxbOsmKX5OCgDFNjdE9csleQdg6jg4nNccBDOdAbVrFUOmt9cD2QTuXomw
f6H1TF6d3UKHWneD34TXQLXG+r7PIy9f06RSPiOwPmZHxVt4qmvw0aPgLZOcam0exuGphMlDJ11R
cyAaM8jy0r4ac36d0Q8osxB8FCde7Q+ux+mHvibnPGZQr0OiN4cAT5Asj1SJAsa3OpxpTmCg01Jg
2cjQzDa82OapJfN4dcYVxFDR4wf6GGYOVitsXK5h8T0hwp3nm5ENbRVWorxBONP+LLso3UV49DeI
L5KrJhmRnHGkxsMknyvfnM6QsXnbPiEPNiHnpDmxtn34x7HRw+HhsO15B30Mox6I/HM4FNXWGD+J
iPF/0vWKBpaU84lj9gfLCiJcvm1UH0xZD40Inc6HyBCKa/lgL+O6rq8qPZuXiE7JFAUsvQ+QW5/4
gQe8KWoZTn0ctAUjP+oM5R0sLLpMothw+YV95OOQqicpg8silZGzqxybjAHdQqrYqSGzn6LawE1J
gIG5soBjAGKDDUN8UoEvA0wh/axVE5JGUnmByJgDJvUTiq3uC6lVgIMawmnG3ZzX3i3/pqO2tOX0
tifUmii6KilfUAozItRG33knlrRjPQ3netu2PFxgjhQ8yvdLWs+HO5I4aK09qZvHmIbUjv4tgdsL
1QQyCynQjN0NkvwQskUZbnlUi52D00a2V03tN2efL+cfVJH8PR6UJo7cprnYlN8usY1VBT5aamSc
RZXGVLGMZ1ZMjsITx3r8yQetUI7ytkPtw9AH6/Ohkp6seFC57TCszXCKz7RllmRyoZu9n1SBR18W
aDoZfiXRT9ASpJxYchwAo+gcetKIlGGVBSI6BxULhMMpZf5gUluoi9qh/OZM3lrQqNU03tM4Gp/i
zDBJAosHGD8OKJoY/VUEfjFgxniZhunsEMEkyz8cfK2/qT0qzuKmWzzg6E2u1ORHd2mGsnglDaJA
dh4pnxYFZFA/WXOFjCtVyNrWCIrkC1iobN5NAGb4NOzEPTUXfG2fv2shI/JjEskezyDLwTj+/gGF
nYJkEVckykQ+8VTSwCYLBUoMiGPmHiGisp7ozdkPsP/8jtVpHPOLKvecx9gNxH3aO0V4T+nROjuS
FUp9ZQRj/rOYMEZvKmKmUBbz1+utaqEgfFEqqdWWHTVu/rEi/isa4P+flIBFFfKfKQFbeDrFe/ba
8v/w3+w1xnfIPEw2T+a+i3bnHwagbf0vpeiBQVFDA2KzB/43AtD1/xfddOwYfLX44yxl/z9KAHRA
0+dLotGOgWzpnf1fCuLdPy8VvLr/2AQ9Ok0xo2Ij4PrUmMtecLAkc4DHLB0nyB/Q2F6quX2uQtnu
DWt2r7p58i9iKy8uWVn8vWeBy2KGh39aKUykq2hWkHfh414UBbFhb27hf/2l/6PQOckTRdf+7/95
WB3wh3lkXvOHEa7NXn3wh6kgMZIhc8xNPVb1ZcGOFVIZAc1ZTvVrl2nDiXLkcJlE/8PiaDG1W2yb
LEDvv0LHHJq4HUlGUosEwmy85qIRRvf4+c9aDmVvv3W2XLrOmJ3AN9pLfX1wFVjHoVc13iYW2rwa
g5l5Lr0E8rgMYX/D8Bfitavtu2oCm/35pY/GeOJVQsKZGSbE8ksPfmHgiboHFBxuxSzTH2hhs4t2
UiXjOXaeVZOJYo/+Z9j5MgER0HpU03Ok7X2O2/kmU6287ZDEfD/xVy1XfX9HFqkA+Abcf+yDh6uf
qqi8RRACqRqFsePAr85qq2wJSjEWRbg/Rw/JCCmq1u1lNYFIjhBTnlEGm09pgbzbXSwXmuj4TSNU
frLdsDyQoz+Pc/yrKdayX3f7t1XqrLw5pFu3gVPv7Trs7ICAnObnWOrxTE2p9cQUBqKcjEEVWhbM
BZ8IymUzL5mSgpj+/HYdfhY8QzTfrBl8q/jWXp/xmz9HzvS+o7aJiBzw+BCTiFStqgF4oSrTeMZL
Nd1+fsGP3hqXEwEMYCpFVI8Hb42tSGyOSeXd+kQY7OZRs5OmJbBiGsv0HgqQO2ExwMbgEcCtbbsb
GBPpFitMdWEAAfxmDuN84ls9LF+5CwxvGLkyWqeMtQ/+prFt3drOCKYLkPbdN12w5N1ht3DCYCSF
F2GZanL/xK0/XCBQBy4qOST26IaWQ/n7T9fWldBMvJJtqQJCYgTk+tnNyhP3+4OrOMu6R0PfQ2X7
emB+84ALaTR+nGJCHFPkCiuJQ2WdaZE/fP5Yj+6gxZiWopAZJqU4c+v3P6aIWSaQcAJgptN+jV3L
OS8kErpVSurJftaA5TjjyLvPr/rqoX33NXHZV2oo3QWBQml5vd/8us4pfLc2Y2dT5rMRnHHyNV4c
a4yKXTnBw8wHgoJINM1ctChGM0GlKkrY0s082FiSPMQ3BHg4sL0tv+m+pEYdRftSDGpNIDje2NYF
PILzbqoeGkXi6EphNHpIEje8Wjygt8mQWPe1K1p3W3U0q6FABe0VTnMLhpx2p2xV5eYy+ArKca+x
wOxbM7HLG26jS9RTH43brhDVrjbsHuMPCZ2voXcIuAFNdI8gOeWNaeRDsesju7zgPWHWNCof+mDq
RGQmp3GKr9nWKvvSenEGBNuqQ3tTDLrqEb9gVLgf+4L8D0lzdS8svFyMlPrsR+e6ZLjD0sgeYX3E
AQokw+g3VhItGcNmh8VOGIP6ZcDBbjY0Fghu1/V5WxG8A161fsycBHZX3hTt5vNn+tGbxHIkAAdQ
rbA4vX+kmOdmO0AstWFgQWoh2uE92gS5lejaN2LO+huSmYrt5xc92jSW9wgh1sKTWFQpByXzwPRU
i7ByNzgqJel8OQnFBXEGxIGe0l5/8PuoCRYpssV//pllvnllyTBIKZ18LsVXwciAkJcgitJ1JSrn
gvpsoiVjnLILf3RRyD0ScgY6PGzxBzc1DPtgnFO5sUq/u2Z6dIv7E6somMeNqahPZNeY//6e0nug
+cAMGF37gg9++21iO4yMcHL4oXHs7Hwe+LqKvWInoLueff74jnYxi9V7UU/I5aRIIfT+Um3i5CU6
RRc0CwhBdq3m3CQZCIWEP19beT6euN5SZL/fxWlpoWhf5IgIwfCVvL9gpty61ISGb3LZUeDknv/i
zUP2K47m+KtGrvPseIUe9mYJ9Qd0Zj0/mLjASWkC+KfWGOjKvWQ4UgLRbMw7mJ/Yv+jrT+dtYXin
xGMfvN1Immg6Q+heunHLHvHmlQtavxqMJca0YMh8pXUMaZuI2bWsiLX4/El8dCnqUUjilmTDOZRQ
9shx/LoIYRwxXlwNnhGfJ4bBXIdV+cRD+OgZ0Bvgi0Uduth73v+qKbJbgtFIxWtnN7jSyFRWMy0q
KDxtDNSjy5JL3En9iat+8ANBzyxkCyALS1f7/VWhfsYkG8xqo1VakKtCr7ex22mlw9Hef34vj99q
ThAClaZD9AFNroMGXjTOKoMPIcm0QMqTIDnc1jNMVCfBL2GlXfYv1X8sR2hH6BVJNID83wcvdRCJ
FAMdIQoMN91da0zdlc8Oe+IN+ehXgRCjR7us7vIV3v3mZazjzqh8p3U3sSRygkh7vcfIqG+E9Evk
pbV34nr8kzyS90UCaws6IPwRNJSodt8/siz1fc5hBdoLSYjqJonHAnuG5fT+DgMvffuiFEBt2ymq
LtqxnrE+YtKCDIzQtF95EFMfFO6pZtsy8KSRLFHolnEPERwjdED2ISCGNXxpyggTtdRZGib9I1V7
XayCqcp+x0E57Uk3HV5aHPq3SCwye1ej3x5WmcCkt8ObpOtV66Fd3cLxjm/GOW9+4FembEFFz5m3
IuFmVbht9r1OxlGuHDNcAjTNRv+NyhLTfV+BgFgNwh5+BSXlFxxUxJwcqZP6kkOa+duhWTauefT5
t1br+lvK035Joza4CWxiEClGZpIf4aWZS8PWKOB51Qo4rtdaTrJyzbH85ZZOF1z4KgNTmsTBdEci
/BKPJkFi7to0Zhg+5VFz4xgNpNSEHBmwzinOyxVRnupS6LRMV/4Yjn/trlZL7pHMf0r0nvl21JX9
lcNC/5Sl0xSu02ywwiudEepEs2kafwV9AzOlhVVLFKmcUxI2BnRvEfls1a6bBec4oqdyJBNxDV+U
kPk53UNpcymdRtGBQSJuqcAKk+W/yfIwHqrUJ8ewJKigWg1uyi3UzUQ0JZGw/DeUhO7vvAmiF2n3
A78rjUO9I7Y9fCDeDFmsXSP9aGitPVK6deSWBzF2OKJSCg+1QY3VHasccUVDaoiQqDI7GdehYyFh
SOa2M1Z9N2IwZbhsqit0BIE+19LrvmWQemniauzgK0F430VnFwCe0tlDLSGK2t/XoxwuTSAjeEss
B0Zz5fskw/pxC4o+Torgkic4WmuqT/Bd07wEAk+hAW6dZ8v/UFW4stdJIPSN9soOnanRqK+JWRjV
Jl7Eo9eDl5fnhltEf+zS9tM9+csB6UaDxN6S1MV5LIoCqI0ww/tezvZXLmRikG6b8nEYi/mB9zom
4yWq+r81YzG9T4llLVAusckBQw7qW2znKtt+vlgui+HRR+6jawcPJj3ncLGMMehlFqPBTU2DfF/T
qkX8WNjXWhrDlrKDSChzGDYqGBpaE86J+cfxqZZijgkEjlcMWBxtDyZByD/q2iavbVMVRgSJKZ9r
AJD2vPEmPE95h08dHFNIgULAfIWS+9Z3SnVr88A3nottGlvRdOJUe7xV8TkzZl6qlGUKdLBVdQaQ
PNrTclN7nC4chxhdwwNGSfDaSQPa8m8d3H7KruXHQyhlXnFwLT8FKuGojshx4CUEafXTBvF0cUW+
gnM5Mdf8Gbmq2GBSQ1TUkEHFAaRcTx65mLVEh6r0xEKF6nr3+WtxXCTAZUP8yfGX7j4t8fdrf5zJ
AaEYY0ezIUHS1AMGcIEEZ1d68GdQ7BePRtcPJ17Go5kNZSH7DRdlzbIZUXnvLzsnlUmWK5bTPOjD
mypmwacNWJ0XmskkJGm9m1FoMixI1Z2KO3WOmb7NF11v+wNFTv78+V0Qrw64d8+HhjEDMuXizKYH
fHg+t5pxJKlShFQQvb5womx2d6nkWIiRHec7+QtTbO9B8+sbMjM4jtgVr88KxaK4CHmH//QTPdM1
pGF1PqYWMZt5RuAcQB4EqQyoqS/XgZs21TlHZta6grn7RVh5vv4/7J3JjuRI2l3fRXs2OA9b0umz
h3tkzLkhIiIzjTTOg3F6eh2v+tVCt9ACtNBCgBYFdFVXVVS4k2bfcO+5iLPaookaYTmvudJ1UBk5
Aq/KaBFIlb3R7U2ZCrbXhJ3VJGsbXKMQBnt8TYvjvqWOqFxMg4vRb5zctBJeJpU9FKaZ3nNEWaiG
pZ8T7cvYzP1uKtzn5P2203ywXHQrGEK66cUn+MNiIzwgOGzsSRwMvod3q7HACJIDQZ5a1yKA5G/O
+vK7FTUWvXJROmqlZS641zLNNxBNeLNR1PbWyjzz6qDmfXHXaR22BojTq+LctSLsOwaZrXLR1002
u91z7zFKiJU5l8YecJDGst7RL2XdudVt5EwheH32LHKcUr14bZUgB31GWLUb5oqBFymW5GG18Pqt
sM6GVkQzGQNOZKl2uM314PyStU9EOfdiUf6G66wPz8Ss69bLGqSOuW+Jq0W5vnRSjyGie+rIxd0f
VhZTD/CY3PGMuAhGTW6x79ksxVzbBwxQbbdbUnLjtx7gCOPRzH0Ft9W+U186ct3QQPgdCzKS+pqo
Lvr0Sgx9gPubhIRnXcyOz/yChQPfpoDcuagOD3udoWvYIHwktK2z9P47TZIJEfIivj0eIuLc8sz5
oui9E+axy5thbZMsigWHi7JKdWQbqQb5oJBdImEgZgis/WXKhtDtp5FZXZkzKQjI7A6zvCeqAFru
8Nz37v3on5diNyy132PKK5HLtpOHrr4r5m0DVUhGtQcOArlekufxoM1Yg9eKx5RAsLxB8oe/9CqX
zCdb25ElGNhkSNEDmkP/StXQ6/BiA1jtdZeVy2bl7TO2XZGVL4NVa2UMYd6hvNPG5jfqxTrdoxNQ
KJwqw8Qb6eYAhgDdFN2uJbjkLDGi3OOfhW+eA0BUU+iR87GvZjtVZC0v5sJR3rvQrQbo3JBdR7Xh
IZwB/+O1f0mNigeQCbn2hX+MeOaKGAbwN2vvgKIFnf6O2H/aayUY4ThLghkIpFFY7yvWsA81KMAR
g0pcm4B3lgmbpe8oCwcCc/V716q1wCX0peWRquafk8YgcWPNxfy+amj2IhHwpGF/sutd2833ykb4
71qtEbKi+jyoNnpg36WQTa+/qH4QPYhlqz3Oqy2RA/fao8C0fMe2ZOOX4abErU3kUn7kbaA9g3WB
N0xVqZHMaGEYzRjTPPGqk0QxuWPxkUvffR/NQD07hsz/TKM7XjrRSJPdQ4O5FUrm+oKbX3wVAwLk
UOlKlZFEBjmT5JOSGMJ7BohsgXtKKnNr+NTPkIqgN/gO/j9k4ohuk2TxnHBC0xKE90VTbNqCOAIz
KYyM17IwruSJJJCKUD2Uu4qy/ydymxyaet4uR3+cGl4LR0jzcBeRV7EayDgMTT/zv/vZIZx4uqOW
TviZ7XG70lnekrlFllVWLvG/buW/gFpyjn3bGnD7C2JGuc9XcTFGbAAgjTxjidDP+QXq7t7EBp2X
Xnvsq8Vy9lwspMxMNWCagyBkPSPWwiMCKB/L7KGsOtAT3UAHGFl+4Rtx55LDuKkMtE5NU9evULp0
cJqBDRvNNMf+l6VpnGe+kNp15JQUjPQrcr4GPlhQG52EMKLNuf46DVoAQ4K3siM6jky+KDPt9BVK
koXkfu1IFQVYs+zqDBr9BpAr6yvh13l+9eyhcjfYL+dltwYB0vSlxWU31Up745smyLeGBtbwEUyU
2Q7xFARyj0YG6xAj67uiRwibVkgCYH3JaKAopZuCmlPuy5hU3FlC1cWvzFj1inknmZoDGQCPrc6i
YWOoqjq3S7ZaZButthP2yp6TaLABrG10e9C6eLIqdBgwG+Yv4ZpYvE3q5newz+tXl2rJuE9rSMXh
QAQVDnOzV+fZbmt2TCQ4kWlWw2ZCBYeG3+ug/fjDvTqDnWe8l93QdPu0su45EWY5wnVKsgkJAgpN
JsAly4O/t3n/f9n+3/6ad/3nbfvxs/zMvlF+/f4rDfDwi1i8e/n697pd89x/IL1BxgYJnmKVA+p/
7Ns1z/8HaAl2NzA77ov4uzP6v7D8hk/mHpze+7wNMhOT/X8u3Mnc0xHOwGu9G0jvoXv/Rwv3v0bT
/7OyY3/JmI2ZB3Mi2CEGc7d/LTXNAV8YSGS5XQ29paQkxv7T51jtw4nFUBY2ddXQObNG+VEbeg7t
qa9Qf6/YK5ew4CyHo4STD55K2TdziF2JXBWVrskFkrx3HtB8lXewEmlFs0U2hHILbe9lBRE9kxqX
F0xOJIwlTavMiGlV/sYmBFI19/YxTdIS1bS0mqgdsDRjP/ALAk5BfQF1WW2AbkUyY6cwWy8TMatR
2oFMONZr2UFHYu5lW2csJfU7FWRA908ES4j0HHtmUdMhQ5K1nZ3mqkDuWqc3bv2kl8E+tcr51fW1
ooZwMawtdgmdk56iEL0kEZ8eciXNf6iFcQ8mN435tzACyAxZW84vhvR14Fh5gUASUwbIO71UW7Na
jDeRt+YXHPSatFUyRT+V6XaAFc0cLZQjHDOLB+o8GRur0l8XpdlvgEDKjGD4PPjyEMWdbCoBL2Zo
osHBaIrWDgdLEm9Dwrj2bDiJ0qKsdvN3XP/2dKjkYuD1VSlfTm/58h1jzV/8WkIiw9XUsQO1BvdR
iGu3FhFLXg3XkhyNMMkSx97CSPPjzuq8z1ozfeYFWja8m6WVfsPFgVtUu01yNafaAJ2zmJ0FKSgY
fhoti7ZwZXDHs4MkbT0zAJHv8ELuKbKjP24yg2QzKjAQ4JD/tOxnR6GGRwd+tA27KLB+j+0demBa
TI3wPXRyy4I1426+S+uwoJiRZi+Al+fEZLVlY0swcT3cUZdjknbpNgHZ8+j21lzuUgqgo73YExg9
rVzn/zr2/qNg5V975PvbgxSbP+6TcTrkfxcuyroHtnFPyUHtVcUZXyKuXtvcDoEj/z5h/+OP+tcJ
BT+K15NRNZ0h0YQQYv5tXl2orBCd4ZHh4rQ3zVvlBvY9ElWn0+IeOM1maLPx3PA/b4bUp7+Hu/83
zvf/ZzMt72rv/3zQR+vv7/TfZFX8A3+f8xzY/n0DyPnJtJ0z5J/HvGH+gwMe7RRlK8wEDOv/POUd
4x/s7TnDAalAZmfh8c9T3uYCYHepQ+6/J1veN0T/JqP638mq2Gb964N6N9TcTQN485li0ED8L9sO
kfsatvEqunP4n2ri1Hsi8vY8ay8SBv2hXQK0j5I9bUcnjfXG+6Qw8m9ZqXtxoQVy0/lfup0/Zkgv
BFmreWP35xG/BdNZ+7LWTvXA+3HySlkRYzlRxlfeg6dSPXT6+rDS/dqjhb65n09F1++b1OAQCmLp
SDCINZV2fdEqiYIEr5lT/nRL/buekr09dCgOg4vXW0cd5mRqjltlx2nxmga/6/k0Bq/Dqu+d5Cgm
ELTZ2aDCbS0sqvoSttwQOqqdZNkFRM21lvMdNF/81xGHedHJvgsTY43LrLwNsFB1M499as6M7fRY
HZYcxKPaogU69ZDtPXuJ5Pq0FheTYe+QJ1PoaN8y119W5NAT1BY/aMK5Lfda8Dwx+WYHfZXdx1ph
F6Zaa+h6Vqo9kR7FXF/gOnVutvPcL1IpFvUqygblAFcifrvsMlsP5nBsdbDffkVElPNbE9pzRUJI
VAYyLOzbAqvT0PrnTnz6zt1oF4niCZF0VJhybyA2XphlIqG4TekaO6m58Tv9ktrNftUFlydXwMVj
xK053Xcyi2NvjWk4QtBc5uns6dM1XboQac9+zLKvvNvO+Wfd5FaYE9QB/hExVLYxzR0Y0MelMvbB
qFH/Xm14PZGYyuFA1SMfBT82ZSKRW0drvHXEgLEoYLAcNdOtGI53z0E1jlsGJRWZm0F6SFV9HqHM
RrkmIifpfrCUiDzjllTYID2CP7ruJtzxqfOpQ1pn2fVW5QBU4M+0pfyYawEVzl0eRe2fLILh8Gr6
YeWvW31Yg2gmeruZ9B89ITBMC/J32vohMpkj2qvxx9B/2yi7N5Thl0W+6n25gxMR9UCOu/GtYVR6
GJo8kk6O4IrWvl3Mlx5zCBHqsJYktlKPcfkhGMbQGaoT2SoyGvv66i4Xy1V/pDc/gJrbVB3Ow6He
JYqbIv/AwLMZ4XpCSDiR7Bza1WlJn+ikAKoMgOo+4Qe/dCLYC0l+GgoGRx9vvWyasPbPPRM13zJi
t88ixu0pATG2UbwNpnpKsupAdweq1t8sy/AQLM/1SuefOY+9BzepKQ6Fre0na7ostf4dFM4HOrZv
2b2TStgzy0+GFQBwd7DrVxymx5H48bK6do73pCw2MnOQgtXjMXTHvZ8nj8lY/kmFw7dCzmRkT4bB
U67oWZwHtY7Dp2d230FXH9O/vgy8kymwlYwsvVmz72qV9ggs44Oe5y3weUk0x/oD3e83TnnsAP4Y
xAUiaNROMRupk6kVserERoryhh4v1mf/cSbDbwuLuolWgmS2xjQ/gZb5CJx83eBo9q7aYtHJr/4h
rRHkL2JhwuxrYjunxRVJDOmOY/dCwRR1M2eDXux19h9V9bE2XOvOe55U+5boGw6Rp2z4NhKCZYZy
3eD0gkqcfhl++5CSqmsyT2EBs0JSLDyChTS0GHpir9dCOfMPztFpY3jL2ah4rRF3/Jp0P/ZhoYae
eTILr32qU+2cYXFj/hjYu3Z5UVUerdgR2PJ79IYluaq1/ZQje/NWNAr2gE+b2J021JP+iQxZQhIX
87Hsq2vb5LtVVxHIMv/oF2wKXdGs+6Tzyrg2NHe7pryaHtEeTA2yn7nZn2o/AK9FgTzWGvGPZ7+2
l2en1N+6Yrkh0DoR4fdgVDiG7ZPSMKo2Y/Z7SMGkTolNb+/+7nCxg7uVgGIXme6DxWSUVvjy2NkQ
z0klvo3K0T6sIWCZhdk3jxY4KGG/KDiVnWy3butuvIW3ydaSczKt3QOlL+OXUfRhY8NYdJIWzNEC
E7xhqPwwtHZ2yUqcfnmgYh+CZKhb2ngw/boO9cZ68eCsHiQcyYPPdOJJ66D5et2ccn7rl2RJkvdB
AVVw3Tl7pW+etg6b3EceEInSWmRnj7gmSNdIbkRvk6pZgEWufLLLCqG1kCfTdYN1JOFWlPDzjfXi
dcEWKg1fnuZvNJXuBPYKjrVvR5/onyRYT0Xq0pNgmRV3jERjkTb1AaU/qb/1r2YQT2A79xZs5+1i
/uiz2jon9oCpsmuImuDEunVexmszBm710AEz2lrpMH6lGuPgtQDQf1gwcIV3zSbnrVk9eJO/MuUb
WzCjq4oX91lzZmx00uN8ZL4azYxG7tefMH/ala5vUt/cBJNVHvNmmIF4bviQoWwSG0ZybJ4T+lvZ
sauY76RL/jHMqb51JjYiXpC+FeQGL7p1FnOjDvbiPWX5Ul1sT+bfA3vCsIFbf0zYSRLq5Pjw8+Zm
sxABHNotYx7KXGM3EUKx5XOnLHDNr5IUDHJiDR5Y957eVfc3x9bG2KkKIuIbUsucpgRf397/beiY
SfztymtVmZ+WUcw7p2E216fpHvvNMyvuq6P7sINqpz0rnULBe0UZDcZdLFaEy4qo6nr5MmWjOCXm
7OQ7NBZ67y/7krpr1/NVR1p7WeYdrIUuW/+IITMAIjJtLNzuba2qX6MrHslt02N8cpwGZgHuWb5Y
WX/oxXJJS+Nx1bytZVX7wVHPZkeIiM2Nkqzfs5f/rHF6ZFpDdj2y7KzYQaXdEWYbZvM2sc+s71Fh
3Wsm55j1zi7IgbcxsJLGhIoxiaY+Pa4lzVfdqV2R3DWF7aV28mMwl1cBbbqYrm3v7KtKe4BZv0ss
N4adSg9H4daTfqvlvBq20Tzw2VNBwESQwbEpKu+jTvrxtI6rEIAueP5TfWRcqeG47kvSiIEVskfJ
7713tOp2csCB5e9yYc7briLnYEhrzQqHya7odNtVL++ZXKBb1r5pQ+Srzl546AG0rM4kE1VSJkiG
8k4Uye4XHPU5SvUE03Dn5lEqBn1XN2v6yFyFmxF1Y7HtRwR/GFX0nSuKYGuWDCKgSjix1ZtG1BNn
xFqpXYkLsbUfRkrTr6bV2StyH87w9+RPZnXtj7ruSW/WgOGGfbYmT9CqK3Z+C3M4X5cWOE7AFlfH
9PJD2zj6XhZz+9bZaIrt6Q6v1cdsjBatqvaN3izPcl2MSxc46tjbg/OnNNI6qodpeIRd++lMFYrN
AoLkgw8gN5xFTT1TMj98kAx9t8qvsmeWjvrB4lcP4S56j7WiSJGjcA6F4TV7bNUMMTXSA9YEgLNu
pcQUTbMTTcZUHrvM5PbwWmuhTRaWtWdntZ8LVxzHIHs3+3620bDozptRmFm0jka66T0lb4E7M1Vm
8m8pzmgvDSW+thd3VMHBJuCBLxUAs+gSyhTG3ZFBQgjGOcyiqwysN0uWkBotspkta5ogbpQrpSJi
+U+o62motYa4H069IqGuVJe50uQ7Swv/MBsOgg1CddhgVEUz/lqLxt7Po8bkMh1+Ou6gcyBaUOM0
ZV/M2v+RBc7OYZEVCljjnetv2w7Mua4dWzFWRPoyAuCT1EJLaBe0uw/k/r3ajG0mcvxMtlU8SuM8
nyjf+w3jdJQNCyMSlSc/8XptC+wZd/rROdONM8TPW774xUFX9bM/lS8WNiw5EKdnzxxP9TP36tHq
/VivxmEzo2GJmdN/aMrAa6YZW/YPTdzq9RpPEoKBKkTUqiryHBCrAedlKGVyISng0hjpIWDhra1A
DXKy/wJXvNY5ebRlcu3R+lIAQmXBwp8epQ/TKjchneHhJWxE2G/rpJuxGk0+fK+LctP/CmZ35B5A
V+AuWXaUi908m2aLk5HNyfNaZCpywHYx+6PzI77Y3NYk7G0a2b2sxRr8yHNyICqx+tFQuEdi0TaK
NJhtkqA2bzvFwiXnwfdFDlSMsIaY9OWj8Oyt2QQ/FuNnDQ3Vau4Yl26XMCjnRok9VNR2ReCGK2c9
DMwmVLCV4GFA8uDTG021dWqUVC3GC8GCkgwa8RAY4y/V409kn1Jt0kLviA7kUTccXZt4qzI8wS6/
MD3AlJ/0VY2beayZgHs53BDqUO4JrcS8I46+YT4IrccqpKtbk04EYXuOvysCa2DEl8K16IgqsVF1
MfBHylX1c1yMgA5DAg6rLbeDR/yTQ31limzvZJb1pnccCX3qojMy8t4lNkd3Hgr2D3HZF+01tbIR
Qgqm7DIR/olWjpfASMxyS3qyhEhf2HuIZulRy4rqZda0IMalnN4Kk5EnkBDvzSrUsnP1rtsNrNwB
taxz8NYSTHYDzzO+SJTzT56jzL3ujMNWsWTMIGIHzpvpoPVLx1ZeikoLnqoCuhHmCZtUSJB2tDNT
ezD0rHybmqV7FgUhtLNXDF8j9cVxWJV21NGT91vVGsNLMHrqqvJKHrXUL366IiecaMzHcWcDEV6A
05TBQzC5w/vgmMlT3knxw1AZFxHpjNS5ZpKVz8parJ+ra0M3wR9pIKwy4eFYQTPvidJMIhOKxrPT
tebWr/L5IXca/bQaGS2Yx4PpeqXxlJjtXd7daZe/iHJl57VkwDCBQ1DWcNRjfR/uuKTWPXPoryfG
xXRtTMuqNwaGCQ/NskSj3tlP8DzTd+A4CNWtdOnfVOCAkUapb74yQJgPnSAeEHdLHcOnRMmEJnUW
WTeQ3tCZP2aDEAD6WOVsmPLmfDQjF7PfBxET0PS1kLYdt24lboE5pn8UqkEjJFosB6Zer4pHy0sx
ODjtGJmJaWxX5dEZelqznPJAcCcEuY+qcGRpXldx1fZWLCdibHlqs2A+GLOMCGIOUWb2m3xmKGEP
7nOpdTfuWUb4I9VB4iShVPaTXqa0MDmEKeK/99BvWNS1gACsajV+BSWIJwuEU5tbWcRasPy9qGx4
GAt5yJJyjCsa9Fg5xMhCYYnzIH+vE7PYmV66JVkzlhZnNmDBRwldIAQBQtmVf1T17NCam+9dWT4w
t6x4zXXx7NvESOvw48Kx6hR1A26KplrHU4Fdokz/rMxKbNako9LfVJocAlXEk22o0OxH9mXmitA9
STZDYR1nWCphNq38c8V0rs1iO+Ye8HwaMKspN3Sj9/7xEUiHy1+EJO0mKtgs46O7vkgkd0vBtIF5
km/fQTvps54NDAesuiaWaT3oXr13OrIQFXpCGj6juZjN78G8rjWVFotwMs3LB6YeHotS10F7odeR
NjHJ8FqQ8P4mCE5Zu7XMtuAdQmvQ6+K3NKqtLL3fDUEjL1WpXfp56mKPbIEoKCHOG2ZPlW3ST+Wy
udJJHfgofxGtYpJUn2ix6MFIi/nTNd0bhxxn/ADgyGp+LeyD9eY90dYlchmXyGScIsSpguiGe1Mm
R58DIXd2LgkzFAisYFxNe2WPHqM5pCcNmpPqVnXSc9fY3r0sfeIGcefDnljzEuRPyZDQIRJF7xCp
+Ger2AopP1rXuIq8Id8KLnKmuDOFli8Ru0Z/U1a1vePW8VHNVTnkfrYhwPNyCofGigmbb/fIDTX4
enX/KFYSkdre52gpsaf3z0j/zokCqZ/n9WtHvHrQ+J826spoqKpsxz7qMub7QDGVQHZB5Aty/U6H
sUTuvAwuItGtiAidfN9KtC9NgtGmtxrGLcECbEw/Y6ByHzizoTtX/clGf4m6rA4gcZkyZNIbFU56
1pkDsXaw5adYJQ+h29Zvaz3/MaYB6uG98dS7QsYILh4QAxwDEaDak58FmoezLdyzIl2ZwZlhXFXl
Bpd5suZr3nfeDnjMxkyXU90kscqUya3k/NFdxI6FF1xcngOcrU8B0R2v1gTQxQYaCkNzAL/eABSb
R9mFetqwICb75qwxcXoC0DNGosWsOeB86/J152bisSSkL7RG83Wh10bCFTxYpuDzqspVZyTT5xT+
1bYkQYGg+Re0eMUuIN7+5LJxIX0sPfRrvfWRPsZdOt+MonSeS8aLmY9DUpTrGtms+nZ13Xpbs17k
DsHcnbVV+49amn+3k7gR+Xrkv+SVO/Fy17WWnv8ZFBVzrcXkKJTcjaAWDveoeJzJWTQDT4sdrb61
ScB40UG+TKDRDpkEXpNqIDfc9k8BFU9bzctPLiuD2j6LR0ZBZ0WOGyWFLpECLN1tzIzmSmlwMYb+
dAcBbuAOITSc5GMeaN4RxsNvY0zzGDXqt+sAX0OC5T/NBcQpJMePmtVxSHaz2gIyqh+RmIMCK2pV
hLUx+giXV/PYOI1zXopAXFmVZXswyMQSTYiygb3VUWtbERfXrXBR/maN+4qUeTct+DRMr2luXDy7
qtUDUoN85zo4yHIqzmDPkVfDLZ98BwnUaP0am/WvW4lvJCEGjEc0B3fl5ZtKti+ON+d7QVwmOJgt
nCpgZuZmUO2r5f7MIAJfwZJa11RBQq03nvk4pkhU9E+NOdyTXzsTWhS/PRrdCqe6M+wnZEL5zh/W
8blK+jpc/VldZWVpsUHuX4es7+Kkaokz6X9AJ6MwzLrXlpEYY3YOXpQPtExTQbZHgHSPpHN+UxRG
Up/zTZDwfyozzU9pk2wq/TqSVX2Ud6BRl3tgAsfYHMn1QJyhu7WNR4IXQrpWQIm7FBQqDGWxkuUk
yOmGdplI7hitOmwI9zGzlzvVJxo7pGudJmPHGWK50hAzdn3DudVf0j51Qrv0MOe1yghzXJMdZ24u
0f0ltt9GJt2+Ve47iItz47KveM9bcG4YdpxTVfdqk2TK3ld2kDIxoOyqh76/cF06oT8u3IOy+ZNq
JMPVeYtumKSgvFnl1jVVT6eXas4ReQobCccD3TaU3zCMTmC0z7MrrEOu8vduIetvJF73mOfToSxF
s5dEi4cqWSGNkMS6YWcB90/1xm9fL4bdZKpzcf/Y0WQJ+uj2OGbFEBvLEo+mxWfZfQVGIms05shP
Kmc6Tz4PeZZ4R9Y03RZww7ixOlMcS6P/Jvqxf5aJ+zslrG8U9pHdMozIStuOKuVGEgHcf6m4JKtB
Nwg5Kfuv1nc+86YNojwYrefGn555DG6qdLNNY4nfVD/muQmGozURCD472kmMxBvrghFwgAIvxsJ4
z+pOYr3IcaZIO0yVNh1A4RBxs9JA1sQ65XK+kZZ5dYV409TCyMEud84qWN1L81iKrAq7llqgKNOz
KVn6lu4UaSb2DHLmypBJJ6nu0uKocmJ4lMe8J0PLkpdUHb1y7+XPVX5BNHOlTUWE7G3Rabnc/W6x
9ZA4YPuMKk/zwrZDpF3S/TIz3OKcv9h6eh1t4xF2SxGm5M0N3UrCohNckXbM4TrN8zYofmvkCZY8
+LVea6iVyjyqs35v6cMNVsyTM5TigIz7anTtsSOjJ7LN5UHlrI1a/VdCzAjT8gxdejaISPI3XL07
UTB3BwKmiIDHCLKwDv6pd/ofSu09sW53dwmqy8V/CsAsVkt2JdrvV2Vn1tnv7QBPQdnEpnCm66KJ
E96FnHX9+jYIBxdoU3NxP5Ra8RgI1AqszbM1OGrWsq8GW27WoN+5c3Ccgj7Y8PFnkTFVYd8uj6Ov
XyE2nCf9BU0G5R1JWeW0K3Oy65xCxGXXP/G1hhRKZZSMFEl9EtyW/P4CY2UfSQ8TZZdf7Xo9qQX4
Ad+mEAzEqpVbw0swFaSI1TDag08xGQAX9UE4wZvHtRkO7CC9TkdRdnPv83lDe1NO5sZkVV3HWiI1
s3j5lazXKxgJD7sLuNVcec6Bmco7fvLHeuR3mecAoTXLKLFrVw2fyaztSif4sPhXKp7pyUKsMKhf
IwpioPabztkW7kMQlFvhpltAmZc2aSOC0LcFXWOjeO+NjwKdSFS6X1Oa/BTcbW4zkeKBDs54XrqL
W2kXe1ZH9sGRrxPehGA0y5JTnfgtV7GUlICkQABEjjtmbU/YcQkjr00foGfL+M2lVS709Slgsfvc
IgR8aryFxBJLGM9W/VdMqCMSkD+OXp9olo925YPkD5ISBRv9HTbLaYML81HSfzChJsXQbLGZGKt2
ELUmQCD4v4OKo9FgeYtydS02RU2+oRyXKZRth/OqNCLTXhBnEpOBssY5NqoqDm0pN8GorjhkqKh0
6JtdUUCgrrXHXHVHrRCPnUyZp9vXVCvyY5eWOy3XyVQNhhMYofQY2Nq0nX3xljfpdenygyEg8DbF
7MWM77xQMEiKZA/AqdTnU8kM8UXW7R9dZ6S6YLzCMcMP0KbgyeMExKQyMOSqCnuHc7s5aeawlzbR
xeP6ozShBdKpPI69LR+RjrBAC5CaEEtFMWUG2rlJ+y2hlNe1NeE+kN6ZreiCvwdMKbrzo6qTvSrH
yMFHRF3ORriot2Zv7uyl+uGTOmgOsG/yX/2Qbinr94Ofc7JwdB0yKbdIH3c6TIeMcRtsH7bc7jZA
k1nfQaz3MAS0vcYYefVpqJpNaj+7eX+1OM5F2j5kJkjagQ7Mmpr7t2Z/YPfpY1SzdjSo3MSl4Ars
WyhIwgm7Mh5SxW+nB+Y2c59TsUR5R5gyicZO/pDaYiu6gxw3xXx2vHRni++ANpxUzIhMSBo6pPOd
GTrFH3gt3LYzv1UQ44J6d4d5aw3fELR0q3lHa/2ZLNpNn+7aAmsjIEytIMabvIy74VzkZqRnn1Va
RA3tpuQYBqsq3T4eJFcdQ5nChfxWcFyM2YaCHpd5dkT7uGk8jHStkyXPDUZatvhM7nLb8CJXFfph
9Wm1kZS5+g9ZeOKpE317Q2nJD17b8dCjFdoh5TBRGHXZlx4k9q5SPNGa4hyKun4yYjb1mM1aRgvs
HzPdP+V+Yt+1BPyqS7pcmkb1x8Sqpt0wOk1cl5X9WmUmzdvcc9RLDAibADJ5PKfN1ZaV8eF4vMFO
swwMbgvxpyfJ86DnHNHS1us3ZQxYXiYdR38n/ebHXCRutBbyWgjDD/NM3uEaNtkzswcMRZr9DRt+
/jxT1IO7KDaW0bPIc97bINl7Zf0kO+3FG9B6Mkr9wEUYE5zK1qvgEK1N9diD0OSyemVhXu9qoihJ
dquSsKRNqDItAjCP9YzH+Qgqsd3kSfFtSvfGsu7VHO2DmaZ/8LzRYhCHNnQFY0E6eeX+GHz/GCTM
dZvZuQagXdhJWlc9423pUd9CBuFdSt455bNNXitmwmQu0r8QIc2U+r9TdibLkSNZlv2X3msJ5kGk
e2OweebgHHwDId1JzDMUCuDbetc/1geR2VUVkVKZXUvPDHfSzGCAvnfvPTdU46rR+LYoLO6oGNCc
FRia/mFSRBa9qri3qt/PPqDN3Lo1tvuTsrZHU4ljavbnGQN8apPOgsqT8VHOYh9l6T2vHJdzYfQ0
avTfmv0bvUETdcMzT3ArxtOciy37UbXyrfipGc17ocVrT7CVrkwzUCN6o0Sm0bMLWFqNLaH8tLPv
Vsdqp3G4D5hScZKw4jWXZmQm0e8eCz1vJ4+2CHuyC72dbvucokoOpzlVx7GIr5YpH7yeLA9M8J05
Zj+ln9HUFtVfMow/Ta3ieO0kR4gO5c4sxT6M7H6lYmAiQt+ZVrN15+joO8g+lNahaEenNPRfOBhe
TV2knBCS+6gBKYunK11Dqym0x1VSFOfU5HFamdj6epiOjrvck/ViTYJqHappWpVEIfZVwwsF+fFW
zy512sMRR+ciKIZUyflrraIVu7YZWcL+51QXtzTsePZ78RPNoyJoGsIbQ/gozTnQcuNnaU0Hq5c3
Oqy3EbsKcn3fhiU0QLn+M2bFleoa+rWglRIOW1uy2XkU3+5dKii3fTGa1DQYfhCT2qfN1IKRCIqy
MO9D0R2ctICK3kUfZMU9EN3ipy4ngp2d/p3qZIPL9A/VmyWyJ+/xqN9IK1wNLboJFa6dDi+j6G7l
0G6FOz26/qcvtyAwrsiFdeDSCG07mKpzSsByiP89s0+mDXvgM182cqhO8knnO6kNUWDA/xD6JUeg
tjpWLIVxAFYSEPZ5nOST5x7IRu2JED6MxZORiXXfO4sVwI6QyeyWcFLL2BZmh8gfTw1IoU2sDHs1
xja6S5ksFKx8g1PzliYVk5DO1mqeK2QkJls2yhxutb4jidK4u9T1qZHOmNz9nHLXlOAULY2/xVyc
sX482TLZiBlqdyUHcOZs6/rORJBJp208sjcfeKYFetS/5fV0JEHwO2r7I77QR6Q1mnq8CzuOI+Pq
hB6Grsl8iQm0rUAHFqC4mmntltUO3M5O+p2HFtRScYmndUdShQU7ARYuORRIjmH5qqmGs/S03+DC
V8STfgA8/wzd4jT5wxd09N9ChDtNhtHawUYQGLL91Xvpg7AtdlGyfaSnmaeCQ9+LwmkVnf20Q4Yi
RypTFL1vjVTexnK/ABD/aMfsShR72XgVxrXNm3Pf97dYzVpQtAMOBr8I/Ir7qJyrUxWzgqxGLC51
mr9xyD1oTfuRy/hNdaGJDuGeRqW/TEPzXSLkrgwWeKy/xbPGV1tnAUU76Ndsd5BrKu6SkeEF0nM+
WB8v5HhLbmAX3XkWHw1vunseQWth7RZXhpvrW0R9RRApJgREWTjkYndnT8Y5LYsbKzs3oPC7Asde
n0WBcynOoF7H+vSdUOzBDZ/gmvLkOtdQZvOuXkciOrddDbaBjdmqM/oJaQN2gyvZ4FWTOHjNoK0c
HDJcyuMxgcAVDBabW7wp+rZ2/JuOJ/UcZnEc8B4R/KbLrjLE59z3GKLiZymofKJshj6VNN6YmRef
knji7atRxSLDrLge9RNdoGnQEooL+rZm3813lccDmTO8PbvWGawgNJJvO/WfJkuynE4N9nbFzo+G
n70j1551LmskmKnljY7TZO0O7c+yHc8Wc0IMqHMKV1aNJcOxX0hvrRFJbbYc3bCh6R6Maxl/0Mfy
wyb/dCph1awzI7c/TaF9A4Dknqp/KDoZGKzrdyNJzwmBPdSIaBGkPvvOeK+0JrBRTtPeDgTfBdxE
DXe4t5lqhLXKOUSZRnEmZIORITmAU7zzcZ2EjxUNSeme5ta61riaDDSJHM8D6e/VFIMBvfjxdexf
Eje11r3jHFKjPkZzu2+a4dGjK/ig1Xy1bD18tnsHc4TEBDPpmBp9dXTM8c1OG+g+owEro9ee5npa
RX5x0sfhSlr+mTTxzjeJjcZ0ubARW6nCEbtecMqJzPewemgFXrfan7cwCDSUSPSsIn5s2E2zkltZ
sf+g42ukjuo1cvKfzRybu16lT53Ifg0YDkP3y+TY0CHyKttE/7CPRr8Taldnh8mucSugumb5Zfla
pNU2j+cAJp9E1/PlY8I+QG0yaz21zLUaIkedrogdbs0Jq+HEzqgvEuNY2lI7Uod5jrHcC0/b/Ij9
QL/Zi8KOGS3KHprYiZ+TJg4fW40XiiVVOxpTn3wB15j3hTTFV+bmdDTHQ/k0Y3/8NmOPJ4xB6DLj
SVSoJL4mha2mtUFRN1Lr1L+S7FdXXLTErzxtwlEg09Mkeu8wzY259eKyOwM7j8+FncWfYRm3PNKZ
W82QuKiOnLktQq3dCwpNqfnNwjd6fz5A/V5aO/1wG7Qko68oNm7Joa6Ea2ywA9bnIZ7bS05y9uqa
hXbQu+GlK3kbtZAt6MYU5YtLTzDiuCHNo06rLoJm9ruN2oB77iaOBPkNaz1KZx2X+q3q4tfJGzCx
OS9dgsNUT8pmGaLuLky/tSi5v8FCqp+b1BEP0mfxaX6ATm9A7Lgwt7RLWmf3JrNXkQSLxQJizx5J
7FCUi01jzeY+Gfp7k7iPbewlj8qp18S98UsZ5XhsMUpTl97FKzeX18rR35KkP1XGL+rXg2RgAkGZ
IXapevT4NNtlE5EkNCrSy2+edlGhD5zhrDvR1kVziZx75Q57RPFVw8HO1b+EQluMxT6VYj2ZzU8z
/STbxQ75he8tvanMmFY0/xTwebdSsO2LOoFDpMNC403zh+kujAMsp7ZDtWaIwM5p0T0ChiV/ll6j
dMkgI+JOEYZBI3mlWLlfppeGu0pEn3m3sQjNEQrHjiXuFW0VLTc+I1lbxqEqinuzJO+8RG5MmmPf
MvyNW7PiYC0wO6o8Xo9z9RqXu6FOTlUyPaTLMmkEvLBRwusOU+cz4Y6QYNvhKZf+ORw8fxX1hB9n
LxkPxpxGmwhw2LolPx2QsfHvoSa8FzaD8dacfc79NflrX2nboVx0AHxrWU2PwmCZ7prI0UbPljNL
mzhB4/FopWvbpUyd7J4dXwDVbodRf5379tT1eHNLe5dMEWbl1P/tG9wiWa/QIKaDiKBQPbqkTsNq
XswnUakdKb5dJkCfiCTzoEmMA+csg6QrhAqsYeHv2EAB7PG5Cn+4NDI+u/1X0mkYcyyOSJY9zYEc
8w8euXx16G+eqvGtnKtNVWJx9XikI5XTD+1XNFs3HMwK/Zeb/mrrDhe64V+Uy/lf8gcby+jK5pCd
120f1BqAHarKU24kytsktDhfcdKtuDcTISfjKkJZbSI/ep76iLZGz3S/irYmbsq+bQ124oj8f2kT
7QWFOw6klSsc13YB0IJqen4LZNo/kgX/rbTFrf4qn/r266u/fNT/c/mrvyr09ySK+z+iAP/xp/8S
cvunv0Rg4O8/f/3Rf/zpD5s/omsP8qudHr86mf/tB0Rf1fJf/v/+n38PwD1P9df/+h+/Kln2y79G
nKn8z9k4Y+F4/dchi+f/879bSC9f//BX/hazsKx/g5sFHtByNVLoUNf+X5rOsP8N6cZlQUJkAda1
A6Xn72E6y/g3XbMs+48GaWPJ4P17zMK0+fdIS9J8Ra4GUpL134lZ/AVNBEoKTJC5/HSNg4D214wF
R9vOqS0sYlmdvstYnYfcPxUMgsWoCBD++7ty/1s+7084WmeJ+/xHbo/YID+MczHYDRq3dObwP+f2
MsmBrmxslFAy4vNTkdZcp12pox7JHgvhyqhHQ7/Etp9+I+uU3q6ITYUFpZPeHne7YCdeUCcH8k+G
9QNkD2kfMuANeJMwUpZwK9mUbe05K8Wh6QpnPOHR6Ju94yr3YiZ5U92yuDfOdsdS+lpyNGOBAWu8
OcX2xP4KzzJ3u6HwIh6uPUfirS60ouXO2c4bonBziUkqX/6SbRDwtkLbzHa97Pt70jsk4JfQq3mU
ddGgc5VNUewtZZGMro3hNkWSfwnGwUClaF3U77gkHIaRbMZp23QuyTi+qbwVKXeDe1pFXsrSSTFQ
Oe1MTIMyRNoIMchHW7+a0TEGjUlu1aPXoCiNo3YghVXBnuiV4sSMmxFQO0wYvSDyktiltc4lvAxW
i05I2IENLVyJSdr+StWJpIgeBbDdxTPMhZWuhEZLc8SHuDgIfZdAjIxe1CTn8jBXg/UKWthaWUMk
PqO0YKITD/VgO2ubsDm3ToHxEUFsAzaRcaMjj4hzn/MDfRQkCEJwMOytgsFzdyiOG+x5epDrFIiS
+4vgddpXv3Yf2UzXaz3sX3zB9nrSomo942ARsfEWS/eZGetRlMy8rTBuXOPGpauZB/O5fJA4vYbQ
YlbS8LRw6RMV8uyDX/DEZmQg1jz7AJf4HXgCN8fEkUfcbIuFxNiCes5WutnvkPmpUQAembpkveEH
gIvCKqCsfU71+Bql68EwmR4MotFxKrZez/Oo6ZmGfMNl2ubDLpLwd6jYC7eMa7reHJU2TEQAu30x
F8bFGO1HqzR4bUb0EXfGcXKjS+3l9Rov1rBuZkYKfOtbq7HvHIzWKciodaqL66ADU/FajGrRNZtb
weqpPw74EELagvCzLZNc2l4EXsfRsC+dIBYwltPOVdN+nsqbPvMb1JVzrpzhTgrwi3bzIIrb9rmV
wxNuZGzK0xWGKA4V2tPNfjjhjd3jqp030u8V7194GJ05RK/p37ycJ7/hJiQnwIZozrz8bnT29Io8
JAOcE41k713aRsp+bgOdUNfKygrQ8HxP1nkZv1pthHPfl7cBcAh7DIHIxqTix6z2hP9bFxQus2i4
EihNd7HdfXWjkcNjwCxHiciGLj7AQ/M2nHUMh1mHG7Fg01zhlm/8kzLmczkn98qI2AGwbx1m7TqG
JXvGCRHZ1zJrW5QYicO6wq1sUiQHNPiFOSPHLdCzPJ27nQfWFSvnG7/o2fB4KX5PAkVkmCPj6j4n
8Xebd4/MiSg4PiNi45zKXL4x8+x7M8EZBCJpldjdZ9xidpChKdmVYxyYKqq8pta8CB90+MSLNnKq
ucKmY9xjqd6F8yG1ku7c15TtTU56N2vMKT4SPL4b3BLQADlWzHspKnADsfulm8624IR3mrLosQb2
hsEHrwhNzLh9gVOtZNt6QVXO+Dzo0MbDMgcmXLQowTDZEU2j0z3o9bk8ubJ+D/0hBCBrB21ef1UJ
PrDIQFH0hb21WQzYYwrXi6zBqvU42iQxNWNwYobZ5H/pk1MXa/UuIbVhFjCOJ9ejwkX6N6vTj/Fk
cjjF8phiUMz8fqMN4UOXSWs1N3xDDbd4SEMkxDaxib7ZUGsy036JPBZYhsuJphaDXGHnitE6nZ+6
PZwMO/PuIcimTV+Xxiat3OexcdxD2qh9Y+NzhJAT9FGzT+N24+EfnGZ+GvDTCfAH/g1BGOkx4zEN
haXA4duEu0yyBqgylxV5enAK97dq4wrU7IQQg/t1cKNs48bSDEwozWtuFr/mXIeH5TGNEq9GU5L9
JsISyDZjPGtdYwcA39JDOYjj6EFC6GOkeMwvECNi4M97nHTbMKo3ZNmJJKXhA1rA1SnaX43N9V0h
11ZJbG/YcOPQxITregzC2pQ8F5q/ZovsLiMKDc02ipeB/bRrvM00te7GKVjT85BAIaXJdaODatcv
+EUYTlUnbppZsPyXMWJ8TnDBrCnVG4YMkZAdvS/Y8IdUKKb+cKqwheFxByjsu98m5A58GBmohzEy
cswDeu+tZ605eCV+5pTuH5tRcZVYYbaXTBR7o0we8KS8AzG/VIX+DHXXWBWVu2sBVqtgnt1XDO/m
V5cW4gpizEeNzi90WV7KWJIgA76EwWnael3z6dfxs6Eq62sqoEPaTnNzHTk9AB3Jd6OZbHn4fc5u
9d7X+DT8oplYcWp7HIDj2g7rfSxLg2VlzWZZVaCbBSEMN/ycxmivGvt7qGKTNWntobXFNdvbVJ10
BwNYpns4bvWyeI5CnpiSwHggc3x9RFfmbamNP0qXJgw5QN3o0Adyp3407MlcW4lO6DT/LhCGWSkQ
iBsn85pkfKEAtWBoZuAN2Hti5y1tHrMtplW/i4wFZlSuo6J8LTmrBXXdeXzxM84LvnyhQKtEycS8
VMb0apRFOLHuxBQXLURYDq4Y9JIT6gsjTaThM3PTd7r+5KHW7DdvomISezcFlgV7yu4zBJK5Uq3f
XozCNtZmkllnzczmwBiZ/AcL/2phpXtCWEevSh7sqr14bvlkE2HCvUH4gmef2pDdtB5nny2XWWB9
iWYtf/Kc+d0epbGaBnpaKob5ytSSPRnRhhhbIR+ark5PliEuNcRlLLbae7Tg0BNdk2fHT9nRYfje
+KoQv5WZ/5KQaa60/DzadPzxwXHk8T2hvxBd3pbKTnZWvbgWZoc0a1Ev/iJ325O5WFHGAESAaN2N
dcaum6koKudM4cMKD1lv4pqlw9SQN933P5Q1XrjCrbMzYCUE7r3FAg/b0favssDwaU6M0lBJ8YOy
ripG5rI+i9aRNZ902D8riA2/cUkDndZPeWK3K9PPPmjFvAE8uqV98lwP1hp30KWNSTFHgDMzv2G0
I40UVY62TogJz4l9dwzzAcPkjmDa2zjnvFxOFxzkGJVxMq1GbFG9B4GwkvYLr7ZaCuQ+B2X80Fwo
PomrTkWrP/tciIWhtUdLwowhXCdgW0XJrSgKLkW/pU25a97rFJcdaFnjWvHLjIe0jTiUWdgW5I4o
Qh0/JF5a8FjxBOVHg6PKr0Qt0ZI4blD2sikvHiNyyeOl4MGjB0lmFxQLzLZ9qklmOxRjgKFZVSlt
6XvLcbXyI2vn7FWlshrQXHFNLW2NvnkBPqNxJMQnzKq44x+x3LLsblprsm7557PJX5h5TCa+hVjD
TyM25TGp/HkyiUqMzxV9sth2gAljETCqdcVFdy6HpRFnYsXakqMNu3+Bql+Gv7+MRBSG+PTOcwHC
Vzb/AqBl1B+kS9g2sPSK1S8IOvglKu2hjOWeR3pZNL6LOjZhrQxSp+BzLzkzarzPfrc28dI92aY1
7EQD0CpbHoeYjktt5RZk7+asB4rk0eqJOJbO9immxHZVmJmLDWAq2RVpra09y7aKEF3EMP4LVv0/
vqtMtvCpPc1eas3tv5AIm9KN3RzvPavRNn+Bx5K/kHAGxGXwFBaTcN+cJmNH+s8/S33Bv/x5zPRN
nxYw34Z8a3l/BTJnYu7NSFPAntOB7AK19uYPs9GtbgsSsAgxYw/4ICo74ZtUoB/TVU2s1l7uLzl+
MMhb/+LqWubav/xC+BUZ2KmbAZKo/4XGO0S+PQiDsJ3kaj4VbumdRshQl5QB9C7qWlwaChEGDB8i
/Rc/+h/m+z+WDmwSdJPCFPYGf76wderWpL8kWQBvRJ8DxSncLsoZJdU0Uj711p2xfP/zD+Cv1zR4
CIgnhs1Gwadox/3Lz1TG2LpuaLHuzWeiN3t6egno/gu+4x+/+X9+U5EyXdoXPN+mw8IkZvLnV2Yr
c+4KF5ao/uRv8/V8uIFx3nWrz5/DkS6EN9ZdDzw0APDREBh4e27623/+Ovlpf91o2I6jwcBYQEnc
g6mF+fMvkaWMeG6Esb6PmxNE0OcYTB5jO5OJ6Vbh0xirdp3joBzj7FYX9qEGyBwQdez2EwV6WB+T
5blMzKnBmgiTz++wS4DgFfIAnz/PQD+mHKAqM3sw2pmleJennFnj176G/+s1Vr0DRrwmwxrMBHg6
lgb2VD1VuX10E+dek912lviJqK4kP/Y9vXwY6NtD1Sz2NapWwpIUaz94PK9NtGO0gPLskUjaMMTH
KDDqLs3wrdVoTrCLJ4KGv2azOHl0Oa4ZXq7ARl9bvLB2zrtsT8NrKNW70Y3v2lC/hqaBz6HEsOTR
69inG+rJqS/WmwOxR6KDUCcihTURkzyMRDjGzq5Ct9f05uYPlnvqPO9XaiATLIYNFbGVgpHJMSRP
n9DPrzVuoylRO3iT2CS8tTMye/vaT0iPT3HvfIBLPKss2k/KfEwqP5BwefiSd++FzuHQbF95V56r
AQoi5fZbaFE7gIfHQthvnNCYmqNrDNtwMviPRURJcS1fYS9zJ8UswTy2jSyxs2PxK+P5aiyatlUP
XxWpOu7TJNz6eacSdaSPnLiXaa9FFf4ovcjEqthv5piAAFpEbBpvaDKBksXL7FdHWVhEzPHbruqx
21LNHMQ4elOU9oqU4FD77+WIVjhzG0mbqzGlr5iJl7PxPhvUNgmHj0JBE5Vm9Wgm6iknaNoU5kbr
9J/CcfdkfDi/8sEO+XxDCMNGpR+JSOfrnsaX2RoUjwdC6ICUSmaZtHx3EpY5UcrmweGYFrha/MSB
8ofqu2bNRq7Bz81V5NjaYidlo6D6peLoOZKT2pKB7zDttvkvEh3utiWRiKmX/Fl5cijdqTQcmIVJ
qDYUydmaMff6MyTUgs+YYpcZ13/HUdPbUWMC1yDrd3U+n+nzICBhdg+QGPtrOQpOvn16Nb3uxCB8
E03HJU/0daF3HlOnPjGaHsnWYOCeFhKRT3xVH7CJwJ80NyLC+x4X2XTLFkULaScM5cyCIh1Ipqp0
nw9MmBJQrTBnbCF4lCy2YweYjuKB5cx3mg9zMPTitc/7n9DCcakJJAGtgCgi+bZtiAa/937/7BQ4
F8fJGdcd74XmzjvuBz1syQp/DTeNsqjOVG8EfZjdeF/XJaneVezofuDMI5i9CdZeU40ONBzOfZox
aawEWwIWCaCZcJ9XM1mJcU75FyVmZp5wNLMALxiqVw+ECI5+UZ5b5YdBxTFxZdc9fkjUdwiKvTwB
gf8ODftYyqhh6VLFuDfIiLmthebrP6pOvopOPaq4DaIOYdQNzTRwTVZkNd92BnHrzWq15kidzH72
Fit9TBlf4V/qdNropvcM9n+DodRdu9UsgpDf3hnsm+YMV/Kz710GIlJvdq0x7vXChvTJSbqjxDBk
1zhX0zWRixfG3hpcKW2VQHbpjzkUKUPI9cB+QoCPqT0SFUucbUo+IY1u4krbJ3BnRkdD75pP3RTh
d8jzreYD6/T0dznjw9Ff5VynRz/trRavBEHD165F5u+Vi1fWZDxQVOZ0pRSbSrU12QD876s+aTbS
9Xd64XyB2yZIZvm1Rvp2chGRkvkQ2qXZgRuoxQf6Jau5lnZwh1bbp9xN7EcAFi0rYd50n3tjZNQn
XQzlQ9MnNfU3ybib/BkyQ5e9WMyGXPxT9uK7kFHrDqY9gmj6rPtZc2eJ/LsX+mEeRMgaRV/bSnzD
jLXZBS5sHPxAvTrMWYhW1/Z3t668QB9N7XucWZIc8cOw4AyhQqxGdMwqY1JY4rnkXxe25IADPJ7n
S51oP2xj0B81LSXoVSTuD5kIuUk7qwvQ4Yx7meo58UFe5AnwMMdZ0+0/o8xqFmTOxCoSetwqR1rG
ko5HOvL6m6JcHP4rpig/wXGhEZjukS0rj3DOTFxkNSnnkgxDA4tDnD3lkQ+E7hkyHq1px+iCOOT5
Hsn0WEY6fCC3IpqrONrG+EIxCb01I76IviWrA2jVgF3UiKMJ84Ts2sM09GcsrkISV+qrXwjwv82i
Vzs9dGj5bARLYDCrbLf0JOzffW2ogtElhfqZx5ZXkFhh5znMAGemqnnXVF2TYLBI38Qe4/ljoc+o
zyXV8zd2VdYXwn2/7fSuiTdpY+nDqnMwCrAKj8n2w2jGZ0rWX1ZrdLz8xUjCW8vQIA7cWmPMGrWP
4a3LF//QUIZg5qLQGn8msfVLRppd7H1X6dfeJ6Y2IvWTNC/CbUS9riJ032H/TTTqvlYZZuQL+xMH
5/0MyCoxH6ZatduK2nNyLKquug3f5WSDr5jdae4Z1W2aO/kWNXlzLaROwVzjiW6dGp7GrrzyPjtZ
uKBUc8yfBL0PEWYUEpLlCgreFRdeIg6DbQ4NfJrRfxw4XzzTMN0eWwP2d4DzpcBQPXEhU544srda
e3WYnbkYIZi245ZO0vs0jBj6RPVCcOwyeqZYeXQlwVQGyJCOmHuHqcbwJ5ZsglCvsd0+6r7EY6S4
ASaDch6aBotVN7j+myCSzIIrCa3vknKVZ9Cw1rSZcP2hjt8KIwz8lMRaDQSjTSE2VI330lS1DoIn
nAK3LWE6tmO690n6CvabVf7EUQQDc7MgekA8PvpFGf/QJjlNz361+HC9gYyEq40XlTTWaynjJmAQ
DRfQA9I9m65dmfrZ2jZburmMcLyDxLB32eyrveXLrN/b1mTuGB/wI/FI4oZO0izBuBmG+8GHZxH2
7EjHaDiX3qje0MUcxHr51FVyPrU9Ib6K1Cn7kcz3nrnv31pXNUfP1nDBVhzwlnpWZW05Yqc76LPb
3NROJJc/eGvex9i/ptLYon0d2rnepfO406POXTeuSreNzCJAA3rr7hPUza+BrP45jMALUE/BVt3W
SCET6N7h8JHL03OYoYgbQ34aDW6ipQDWMKOInZZqrRX8YD6ulHIgSw3zwfPsB0D1aO5zjuTv2jWG
imnnhUn3UNpAaGfQ4i6IJbqy6gOSiLZSVl6dpJovfEPAF+uy3YhGsdJusw+e/sVeamozxQ1m9Sr7
6GmHWvV+bq8bQ927AnO6py+KAN58Jb8ix350sFoyurRHo0zPyqCTl433PfP8X03qz2uBB3BiN7Me
bDiNqDA41SJ9nza4HExWv6RJGbIjddFKgsOp8omL1QAd4/7SeN49yuBezl22J1zdBOMASIAo52aM
kPTQMngaJu0+KpN6hS14/uHp4Q9ymUaAbCdXbame87BsNqZd8dwtc6AEYNXjQGfTgL9JGj8Vh7Bs
tZwoTTAn+woRRjukia42NV4Y3mvfTu5Sobl2s5lzGlAU9trevaVA+OIC8tyJwdbeWFf2x7DLAR8U
LoYw2Cd9s9QIoE8yQjd5KREDMJK5c2u7B96FElcy/OiudPdq9OYgl7P2q23jeKBjxu9/J8QedoJ1
BfZa8yHPLaLyuGefNCUwr4/eve7yYmsXVvnTUd1lGEFrUTW8U6aYH5qSk2pkZz/o3H4hdUh0P0wl
O1Pr5mJgWgj7JIzM6RgBF95Gqv3pOX23KbQeitvoud2tktPwXWYN+J5hfE/TwYVHAVcVCPdbmYUM
CzDZz0XE9yjUmmlvsw/YNu1UB2HHkVVF6Fwdpru1FVbetjBJwxdDdJ9Cfw5YiF3JSuW/u7oYHwwj
w+YGP8P8Y9sQAhS0m13GPY9TNjI09J8yFS+0CxDhaXm76+2CunGiCd9piSc3VXr9mNDsUvb5ptPG
nrKEMO53o5DeZ7/4ahsRgpGulkNJNDkHsh94DW2eetj2HCt6Ms0hx6FoqxdnIICxi9jDy/vgVOQE
6r78I34REunhOC8ndoUg0POlZykK0Ul5WJIrvOqQtuTg7zhfA+IzkwfkyxUV77g7m9vYpptM1I/S
QqtmrUP5F8pWC8+OSIL/3WYelpWe0hpLiSFQo0sELtZOlHsLYH9JHaRVLQI5RZBwsBMFRgXyMJ6N
TR0pWHZgC/ZAeANuLR+DThgx0wyKFq0TxWdHNku/kDKsDTfETQK7Y+M5PK8Vy8mV49a471QzE4Rq
76ZhnmTHFVAN6VNeVmcTpbPwKKzxK4puWpvIXo2O5kbttemN9j4ChYStkD1aeQfequTsELr5YWhg
ADo4ppfRq0GKaAjbjjIoau01mXrukuQhx0EzCHKU+ro1jI8mN37YIrQfUd45UFm9woeEV9FNCKAs
GHQ+5eI1LAx8d1P/XsGnoAmCrpYkmZ8F5HzCbOAoSeN6G2V7BACmMtzy9TnYHd1RCabP7YLTpWAj
btBeQduzZ9SvLjf3II3jN63iuOgPRC3J5p7NKSwAInDGVvLCg89YcU1iMChD52Q4g7k10MKBORpQ
6f3HUPC2N+53a+iwJFP/wSXxuUka6INUt0aBJRjRya8tzQXwtpDic00F8M3u8eyfsKoVh4SzzQrQ
K2ZfM5qPeZ1Mm3SI0iPfXZL8be9/mYm4F5zE5Yyv3NbLD7NzTkSw2nu2xBYH96XnEcxIYR7ahdCU
d5gJIUEddTPy+PK2hHhhsfRoN4+Wl94zdKbLEBUeS2RV0XUhz4OQ9i7KMG4q1qhGgHnQPTWqZd8d
10fgWNmKvsuZp/LUBV1b5vtIGtOeHhOc8OyqrQXXySFkSz6nj7ZaKh6SlgSeGIo32pej1ZBWC0DJ
5PVSc9vGKJm1Sla9Njz1TYu3IuquRMi858FOEcWzOVrjy0g2QDaXynSCHY3VvYydhCXiSefoZzEz
VTeV+9YeQDSU4d6okk9rLsfflcLDqkrbP47Z/Km1BvkVwpd5DNSgsVgDufU7lY73WavLTR854uAW
Kt9kKu7WRVY/47r5CpMMYgT32E1ZmB92khEK8cijj0jjXaxcmKIjkl7XBHOdHOOOMIwxRvc8KVPy
THxMvRBbx3KudMkPwbJ5MKzhaQlc8w7hZ3b+L3Fn0iS3kWXr/9LrRpk7AAcci36LGDMi55HDBsZM
kphHx/zr3wdK3U9MyUirt+kyWZWkIhlIBOB+/d5zvlNAQOovTM+8J1bepWOT2gQDLzs2LMc0nm/T
ATgUOqPglkbtZzEv7WZx9fPcy+/MG2FjVtVJ2O5dLAf3wsalBRTGO3L+tfYJDHymYV65nRA9Hscx
v5sJCd1FSJUvgiJmn0oYhDqiea0NXfOuyyw01daNcd07OtXNtqwzoEQ1piSX+68s9ar8lI/w3fgE
GRWHfl0/ZIOjt0iG8p3sxSVWrGOWE0cRUwGe41GWX/O8tI8Yck6Dl37sQfdROvhXZEDqa/LlH7OY
XnujObX3pgbc5HIlSzLtYrt+bhrxPAf+XVRMBIvAUE1de9ohm223jms/SZXc9jUvtCXye8ben1FT
Y9RR6WUN/3M7YlvYtGuS5kSkFvigvOWFIQBNYRhZuRsRNstdoqwdDuKap4cSEUAX4qPEock8BIiy
2/WYo5W1nUfU7CzI+3lhR5nboNu5/Ds03/OVmevnuMkfFx95RJNaT2bIP1RuDK3HUfiF+Zs5v4N7
8JHi9xQ0nHA5e9BOxL6wm5Fx8IwAqW0cUOS00ZhxdNZeNfXjMLbPOZrnjWWa+xR4EPr79hLexTWJ
VeB0hvYizLF/x6K/C0N5SdrQtQ7MQ4k7ZNMa9eKaotu2IDe2GM0/lELRac1vsc0/+y7jqzoZDm41
n6Yw/+Lq6TlNAawFiLISp/joQb54Ea6Hj2cQh5gbc8W0wNDSKyp8Gfj5oy69mnogvJI2I9+4m56E
ct+IUSeFpUtxC5Z3Se/zucNHRYFq0owjRpECEcmqrd14AFXsFUZOR2lSR8bmt16E/qHH3RiAUKLo
+QK97WK2QMOYtK4OYx4M/CPN2aoWj0Mdv5Bw8Y2X2710ESnjEAjzfQR6MTMVquNC32f58Ojz5AaS
WfPoS/S7Q3ch+/QWAwhjZNWGGzXBurCYKVB/Mc/nYH+IsVlxMEw4ERHyoC19N7sFzt8F2ycT033R
ednHIEUA2zh5BXOsvHBnRow5Icp7xyugWFiax6kEFhKZK8R7w5Fj7qG28aBhFo935TTcNV5TbHKj
bmghPIx69fih5cvdbMPbteuwZC1eccgn+nsEYMS7NKBFZ2uH0tkLLqocxcXotu1nNbVvqIUxkS96
YVWcLLi3ES2Z3IE8hGxcdeeRpXhnY0ij1Bd3mqM3snbFoS0Mb2eVX81iuGLkdR01tKecti9QSE36
wVfz8ziBBwFR9anIBFQnTlrCC89o+tKNWNgIK0lBH+IuFoWOb+IFgW7aY4zpCRypDB9bhGBQdE+m
j1L2psPgjsEU6z16hXMWjC+iip4qw6E1aIorTzjJLhHZE2z3kAeivMgLr931aai2TF9pi47XkWhu
6lHf1KFziesePn0OTZFPfusMS0Dc549xKY45RpINqHsKJsyho7ucm8xQQ8XMgIfQuJu8IkNpqcRL
57KrQ8akYreTNV+qoVVu57thTNAQk4C8Iy6mJw4QsYPLnHeiQyMCczGtaABUIPc22Jh9zgTpWjjl
49xgokSdri+i1Y3uJKBkxWKrfagn3ql8q333i/ZV91E0NM7cCl6T69xFARyG2ZSAjF12OuhvCQbu
KfyKQN8nCmEpXqcCMIbf1fm2F8FejuElSjxyiLxyfpBYDvGQ9JdVS+TSwJmc7D0RXMZV7hzLmmSB
sU1uIczRHgsVfceEdWb2+ycT0krIc0T3MqzlwWqB9vigVUKeVsDCnkfYjz9QcmoUfSa26heUsubJ
CytzNyOFvxstWWEBLXuYPh4SCimzHhea14Oy6fwsvoxAjWtWTvhmhBY62XBI4Ki4iLHCqnlVXu9u
HeZ9V04cBIcWu8KGkSsIUhxB7RUmuodkgpjdFO6XPAXXOSw6vKDk45gvPpZT+Gasyjs1Sj0vDYJT
1FjNRur8a4YDexu3NJwyb/y0ZCg/lti7yybMH0QsvSBr+ADZdtikFBCbP16Zuk72jMy+gufAg9c3
t7VHMSLc1L5gIB8dpTX5u85MtAJn+zMmXou3lR/f67oLfJwPrZU40KWg8XiO/S3IJLBoW3LCjvNL
a1hYvzGp7AVKkY0vmw8Nin5m/NVegI4DZLycayt6djnDH5Ac7ptsRQlMCDpdScXe2xNUjB8SF/pi
JkSAHPqwTZmSlks+QlEFbO0OaGPyQJ6KmG8q81kcnTSBQxS6KyirpcUn9K4XLrpBX72C4bpxiT7b
0pDFRqAbddPJrr4GdAEAoIUWblTMPZPnWjfxDeE1zc6JWjrcBNWtAZglZu81TA3lquVvyzIyqDXq
5rYZy2cPAg0Lb55b6Y5ry7NDuzSGfmvU4OvyEuY7spM4mrD+FCUIBHTKG9mugySPY3lBuaO8s1G+
3EayQfW1drAh1nFizeqLxq5vyqUghTT0qv3StIj3cuYenefcNTUTKxac01D6hzqmAHeGcDkE5Rql
MyQK70ZNDQQ/ZTNIjrY+B8Jdb817uxjPjB8/DJb3WqyMB74d3DNV8Gw3hscqeLTonufRM/2H26Av
8psZke2uB7N/wRoPQSKAbFlKgSbLooyN3Wr9YTLcRPZCGZjKkOaTZaPBbU5dAFQxKj6pMDjSCqfd
pPLrUuGJzfGYbXyrOxULKjVC8xB8j0cQVk+twzkFNtEnaxxegrG8HjwOFR7HJBoWcx8StqJ84Ipz
9CGMh4/DuHCMo/U+FVqQSBc8+455HHlu/bqfd7Te6d4Ge5I4j3BcTyIyn4t4APTqAgIOR7IZO5dj
tquJjwqrF8Qq+26F6MO07AfxNjn2QzvJq9oJSe9YTLjDaRVtc2e4KdEXBT54YtfZ91jeCCnLHvLC
tPusQ13JFX9HLHsj0tjAsx3us3Ek/s+DFLMUoAeBN+ybwLkAT3kZtojTFLG29GeHL06xrOQAScJY
eQobIul9yP+qHu6c+HPhNGtqpHW2ymBP1gukmvAD8+an0HwbiVa0ODPFmHjd9i1KO3atwJ5B08YX
le9+HKv4ofLhrooI2mpTXEY0T41tzhwoL/qp/QyhZ1+ZZV8vkK3BtS2dfuibFEdUR3w6gDTjx7cT
nQGemhNHFmB5yWd8viAi0JKcYFtcdEqi0pxOsXRPhQ+LLYj9x2VC92RsEBDhXB4a5FecHhdkGUn6
LQ+j77UqvlvNckd8yy31+IcsyS9lHa1tbOclEjm6UtLaUZG5VO2LhWjFz+R4RdYQ4l1Fsefa4zMJ
dffUX93GjuWBw8ZlUBD13tDlFH4Flzkd8cYxlFiNDmK5td2kh601014rhuFTQz7jLYeV5kFFdfjI
GsV0OhsTON+uBCfdMpnvkFfjwil2bmrR5p90uystH8hfbnXed5Pb0XMQgZjLloYGnd1ByehFMZ5W
euiiKqBGc/lsJ2CQhgL0ss24t+3RRYyCWD6nAFxREt+1s0FHHQcPdsZ6ek90HBK/5r+F0QhmvaRB
uuljYM5OrkYaTtLv98Oi9vgG+HHT2tlC/jx17YDgWyk/KfEte2Q4RjRk8rEe8OGLzzRKW97G+EKz
t94uvsMSUQt5pKZ7M1DcbrVTf1wAydkiTG66GKs826hBmqbTg+h6yN+ueEgiW+2c2btakBmggtjP
TH0610djXbf1Y9J4KZLygjcPpgnQCGButfXVrhO9RjwwqDfI1CZVVzdxjRPR0sERafRRTCBPfXuJ
kdSqt5bD0g1EpycoOvehTxHXLm80MRVML0LcFjcGnxFjKCzX44/jR197ZOw7ywCqmGNsAWn04s/u
CaTXo6nVeQSQnalqXSZF8aUsOC1n5tKeRH7MWZ82aOlJAHLbZRfkwRu1CQYQk9AsEvprBBvwNV1Y
y4PSbrCuO+BomgbL3lZ7hdnMTkmvT5t7kCRcQkSgwpjFF7mwsh2DqivMD2QIooe2KhS24Kqyi7jD
YVJxGARPRWigZZHLUd+K2R+3k82Ur+gnho8wGlU1SW6Wv/cXBrDArcHKjxm4V5sTxhLcUyXsmKys
DlbnscjhXQ342CKr/AAj8K3JCsq1itGgf0UE1QYyA5b5jHfW7e7IXrP3RO9ZB5P3ewBy6ZbGe7+J
Uo/8P8Wokzr0Mq1xeTjRDJeCqOS9cNvzQshwvBBb0IXTnsxmaq8Fa65p+tOsnWLP9w62t2lObUWD
PA2tm3YAwOo6H4oSoSgBKeKQmOhucfrh2iJJoU2652r051NndEg/AlJeTPLGplbdA95YiFRwqLFo
TlviBXhTiMZo68zfK7olzPzIZFhC9Ab90FwK2X9cUihgqHs5Rob8eDsNBmg7usWyKcPUv0w76wDt
B/vrHIWPUvtAEtvlI2IacONJjglaHsbMC1H1uNNXQfjebMjITHqFhJQxC/QDx+dsmMRH7gZQCk1a
1eSKb3HrdI/uAEPPLw2LcmYT3TCjDpknavuS+yvq4lKlSJudwgq2c7bcJUSOPNh4ADrobordhvH1
tkWzv53aJNh0Uf2C8vxKLWsVYqi7K/1iCjCk9YqfA2zKFL1hZ8THSXz5MPc72p0naEc2Yq/m7FmL
B9CBSgUD7pM/2vdZ4RW7JMjtIxmuqFnGjEYJ2qJV7w4CicO9icOWxm8tkNGRjwZEvifQYYOTeIgu
+e6X4JDUPopmLVvj3zoxoWD0MKMo3IwNILfLAVoM3VXtOOoyj9dul+hhGjso3iH3ZEVr39q5UNn1
7FV8FH5LXDNW5A7buulF8jTZNCj3U4b75My0P/D3UhFinwwicHhpHGbkGXaoeEc5NBPW4ZM521Wy
9vbEaObJXo1DytMwe/1+0VGV3UI8KL4NPbWN1dQs303HH3qVKH82e0LTo9Vok/FCAto0cFzDNP3m
JbhcX8qJtxzGK9qiXSeTvv9W5ER/g04gYHKW7tJ+aGm35gwEX2iOcvejvlv/O+oQXpbOnM30nxV1
U9lIy7mYigAKAr2/r24PZnXvpFTmlWH8Gw64ca+mWA/tmcEQX4yM5uBT1JZc1+QNC38oWvdXoMbp
/Dbaw6DfJsQnL/GIE3nv8iZwWa7wLpaIIvVhGGXl7mwS0a8dOfjzVqZ5dZywWszXog/w+WvK9fLo
jZHT7FEEgzlDjYVkQ3NeyrayhW73qOTQgbH0+/YAUE+nF+yeE/d9EWN4yFpv9u/IcQIbmy1C95+o
+pJqa9B3Eh2as3RuxkCP1sfUJLXYYBvi7BpnnSdoNsQ04SxInQ7VMzPhXYLCfu+iG8tQbNQh1Vnr
LMdoJoH+GAI5enJ9bOl7DB5ywbpLnCXRIqZPrmvPt0CQ9yOR8BDoq+IrPZl4Osb0ZlAZpV5PiRuP
fe3Qjc3KITwzWs8AzOZj094qfFPFoyFtiuKKefF0XxVMpuHfo7rfEVpnu2dIlYmNXRefHL0RBh5h
ndIYyVrHEltrFpPaT3Ic3uhilSMll64JLxp8qnohspS+tchs8SC9WX3sonac907To1hwDAPge2zZ
eYmYLh0POvJaBqKxgU3WNiBL+1U7eha9icFxhfkccsTr62pFkAy2j8+Ds4Z9K1G0Dw9eDqH6wkQJ
3wzjYsSufa0r/8rnOHdaUOO2W26lzdF/qudhZ6GA08y48tS6TUpq96vM9j3+rNYH8SrKxT4py6v8
m8XL2URY1hFHB7IaxosMuB2JfoOhuWrFqAGg84UsH8gI40c3W2jDgOStn8s2ihUjs3yprhtR68sU
fc9Xa65JTWV7qS4YLIxXKPavU5sB5IZdENXJYA3dfVEXJt5WU1kzT1Rz97xYlUu5kCFoo9VHHAUY
4AUrBr3r81AXA8a4MEoP5MjkjEHXsaWeEjbFnM4zbJqO2Sz6iJKCCMp9MvAsyuIVxYh8TdLV++8M
P+SY1FbWznU65b7UaoDYzkktqK/tLE0mzDZD3iLV5+7cFSxlaxsSRENplvJYAs8kvxdiaAdGJByc
kzae/cFSOBnI7vXxeMTjhFAnwtifnlCVcoBP7SJH2Zd2hEnUOsHZ0HvW9KCgRGTJhDh3skdrHoGQ
j9A2Sq8YSe8wc3ZT0jah3RbnnFtatxpCjsWMq3Bnuk+GfgfZxCYDJmrX5ANgjkhaOhfKjd/8qdHe
huAxkldLqb8UWV7fTUNg7pRr0dWJQcVbaw+LHtMUzc9+OvEqByYDIj2lXM6WQVd+UumovV2aut1b
BfxcrLzZ3L4ekPpduHmBUWcBXYsBThUd6JgiYyJjBIunmKLs3MOdJNHEdxBwUTxbZotOnvkrpnru
LwISlk6Jrgqfww/Vu5cgxp8LiU7BlCGzj3YVtc8hiU00pZobvM0skYxWnrvO4HpxbOPtTdVkzUUy
S74WQO0JWlvdWU8K0xBRTA6IlNCB1tjR9L2rBBaoFaEBFxsRAoQnkO1P9hz0AxcLEGwnrfxkwnF+
7ONK3tHSoGEOyw2RbivKYqfzpI5OlXR4NQe6gGCdGtpsR68vWdmaIhpuEWZVHxHbsoTQWTIZXQvX
zCA1l7gjWSRifeQcBXG3KGbnG+4TJ97Be4OHl2RyAI49WwEtCuTcfcI4j75PCUEE5OwVoS4aunsw
V6dCgnrxQDBw/FWSfaidaC5XVcWGS3I6S3DljZ9brwJo6rmFrjiNKAWF3cAFi2dPvKJzovqvCa3h
VsTRLfoafpvLKoHbZRJkFJXUx8AtwkF8L9Adb4MEa/k2HCVOXfLotLuJIP0jwaj01B6SEvvYZsZW
CVeyDwZvD/vVSs9CF8RcoClhGY2N9SVf0uGTSSekvHqc7rA6a72j0s9fGBnm836UBrUnScVsx6OO
3BtCjVnDpZhIPYCno78LU8N/D7CMUQDXaKKIwTs4coaGO6aF/jQQuvyEBKq/Jg3Cem0bHoQtDgWe
pcLOV9pQZLxHU3oIPhEAYuNzZ/0lXBL3Iwo7fm1pU0Hcac5b8U6wsDN5Ca34IQB4jRjB+PlTGJsr
t8tNRyJLQbVuuump7Ob4Y2Aaul3CL1yUJlmcl1+MsMv7yRLiVeWoDvKhL14TTza07RS2bSsjdou4
85ruDzlqD0xPUNsJCwIdyiZRbcgzBA3Yt973pK4ppGZBVYID2T7QhctfkKbG+JBUHPHNLEhzCjEQ
MTtKWJvgqox14TJquaELM+ztsW74iZx4fOC8+9TlBFyBMBsRMndqTgF+huW3fsi/9D7dXo9O3LJf
hgfK/ujOZje618wNM6K2WsThUwLV14sDjLitB9yLySgKk9Wp6zfxXRNX/RW0+mBH3FjqI6Syupsl
gVe1oo3ityQKQnQjrqmekzzhgLmg7dky6oMzkww4bIVcWrKupP7Kjx3du06IwAgKhnWlaiOe295P
3ioUJxa2uh46JYAoZiQgFTp3h7+3PyWatjnVgJUc4ojeLnJCwaMNW4MtzYawahHbNxMKbnBK3KQc
K9r9gg6aVCnaG7xQP0wTi+6H/ug4K7tFFvLO9haeS6o9nntJxK+HQLQg6kDnjBxgpET22epK9Z0B
vXUroYLQ1BcD7e8fv28gZDxeYVHNDjUFiT9BHXzuk06+iQVL2o72XP0Qx33QYpB3WpooaI5OmSVY
M4iMYYXJS4fHOEQlenRCB7mN8RH0m7Rh86nYodEcKX4ZeeP5Sx6VFXpMe1YnWzDdHw1sEuKULHRX
DYeZKCRcYh+bqOdPp1eA6r0C4gafLs1eW0Q1OyVTdSkaj1V3API+b2IaY+eygeK76VBsvU0AwM2h
61VOmg6egW8cL8LrCufxzk+m+SAiOOApCIctZQOjQH+h5biZRKZx5VjTehCnZiaA0i3TY0EShdkA
oPTKPb7M/HUsOb3vmCvgK5pD4x8kdLBuH9D0/o5Q2YZtRPjWy8iLzFIm8wZEmPRdKHmkP0yPhlgs
RnhOCd2PbB8g/aMY7K/dj5vVdUu8vNBNyV94gaEYAsJCOAixfaL5GmLKIn2iZ++kfvZaXWJSzLkj
naS5xd/q8BqtuLUTMKshvAfTXSuSOYUWRS5msOXawAxkRYWvrEijMnj2dBQdcZm7j3bF4HTqJ/US
ew7FZUHVJTYpJ7qPrpxKjI2uRrnkdfF9TBbqDQor+35cvKjdiY4IH2YxiOfvPXSyEMaUaNx9QOId
3oU5ju/9PpDEWhIBeOibFtQpMyMiSX1sBUn7DCSaQaFusq9yIXggwFX8SofXu2YGQMWeCDSruMZI
sjj0HlbdBj99fihhKtArEwOPSznnvD9LyNluU1VMBDfVUvUPxKS157p1kxumnG8S8kcPSFsGRMgN
UDdeKjubvT2mDb7QvMjYR7K2A0sqgpi8+T92/zHp0VpjyeTVShC472p3nu7IiY7rrQ5bnvCBPstw
SeIaPvcANBPpFD98byvdnRmCsYxzKHhS2g3EAdrMP/4AOuG8ERXuXCQHaWWmO9BAlFxOsJ7cvF6x
SY12xb9xp4kXP4O+D/YDLobYTh6xh90WXZZ4zdZnBZU9FkclBBRIDwTktecHbnbdzXoKV9KVulQ9
YX5YZQZuUBY2/CHYPtmgxo6AugsHzF8Akq5UyDKWnpOx3Y1ERdTxxK//YxVgKBN6Zw1JIOKAlDXw
mSG24vf8sYBhM/BnRSdqSPQ27EYUcwDQQ1okeWLzYUhkEcRUFR/p+TD0Rl46RjjQDcu+csUFGk70
9OgVrA4R2khnLTsvKuMsMSCvIyuORtfsgsPN6O5vyWCgIDQsPuK56JasJiDIdYo79GkB8T89isQt
/lg7O0TKd4OLIPa69ihB2OWcCBPS60IYwYgoeS9QOufZi1UkjdnS+wXsbVD38FSj0/wGlBZM8ISW
A0LI0AFH7TsKqc1M+pwgRZRz1TbxEr7JmYTx8qqeJwlRMeezN62VlfHOsqr2A8+QR2OTeJdoP+VT
T2cqbFGhOB6tJDjQQfTYmRaGbdCRtlQnZYI1wjMCn3WS4eZobHteU+XRRQOzLMEBxjLBi75BGGh3
z4oTiN5TFmEi7BsPpZRvreV76g/5yx/fYUsj3kDYjrL+YigzoTYNv5pkRtxJb0wpB+dIJ4iZsHAM
SJtE5T2riu70VsRCIGLpJ4xBeRwqfSC8Ru0IcS3re84LoQ/cPBGYE8aieCPTjS5VFc9zAYx+puWq
xk48RWXrNo8T6pzwzMmex89tJ+YwiKKyF+MEPPIJnZdyV/gZSXjIBPh6iy6Ev+fFgDloLuaGCSFh
e+SXTCRhmEmumUieJnAg3KcwtVCQYa9Z1bxWFD1YNc/eGJUvUWJPbCH5DTkWGD0cjj20IuASF9FD
lDLFxmnWoVbqvttt8An7ICuiUmzWh05MH37Y9v4ERd394RH8I2r67b/pU+/+8f88VQV//f8Rqn6i
Wh2/VTdfim/m/R+1Xs1fP/3Pq1vhVP9bGKsAc+L/8JrWC/mTfrVe/3/9xxFqV5l/Kb/+FWO1/pY/
KFaWlP9ype0CbRIBinXIP/+NsYL39y/fEUJqD3+pbXsKE+qfHCvt/EutiCuCyAReSTpP/8OxUsG/
fC0l5skVYuUQZP5vpIW/C5rHN+RBhFn/HBRbtvTe+bcrr5uRnKfjdcN73dMz0VOGJQd3C9MVQBiO
pa9m2lKoDXIz6vA0Fo7XvOCRKeqbv9y2P5+uv2Ku5PpZ/8+YirrS94EJSC5DSE87773kvlKpCVxf
XrNDenaKeELE3Rkcymg9d4Vfe9dOVtGi2Y1dygCJ7lYzpB+SfNKkZWvoS0FHcNeJiYhFBviQOJr+
foml6NfX+bdbppGSeXyhLhZpLLvvYFzDRO7dpJz82rIFqSe4JqzpegpKZ0TiVcK4wiVJUsVIykbL
INljrmJMq6s/3kYef1hs/3C7/ukyfOnzzYn1GXr/zTlzU80T7NDrIsqS8rV1Bgx3NgOxjPY4radD
P3YTS2JbRnVwCfEKQXrUreaTX98O+bOVV5HubRM3bytkJVRGjnh3P0L8qTYk2eBMoyKM5dmrOog4
XtcXgYBcEC32E6dwtAAe5xmbmOU4w3pgM4wDJiTmq3//ctDKKMhLnu04jGp/dhZPAeEHI/qJc02E
K0iriJw3ejuAdhmlT4EpV30Z7lb4RJbvaJAmg2sxb5AZ/ob7yqTOfPHrS1pvwF+fa+Xhpmcz1A64
CsGL9vMVEdeRjBNDj1Pvmbyad1XUtNExJX2D842JUr+eNiLPZ6xWQa+K9LvqWlJaf2Not1dL9U+X
4Qv4dzDztO9IJ3j/egG1XlrOLDjssAWU4We/xUTdXilhAoVblt4ANgub0jdLbsgFXVPPYhdUDAIk
ZOEdLjlsD+l34U6K4mGu0hRFJQUCNOXBiogVQJViMb+IOt/yvsTTpM2+Xa3182bo/Cb7UqT0CfkZ
AwsjCf7E1U7S1xHgm1/f7/dPJL0vRyoXlAHtF8GB5N2iRnIfaeZrJzcMAtnAYi7ygf6Oo9CSzPvC
yJKgbhr9w/r/5UNO875vuib3D27SBqVF/7jt+IF/fVnvHgPHdzXrv+14LGG2ZE/4+TGolYMUo7KH
w+pMzw6EUTT12ZJLBFOf4uVminl7qZFjS2Oy7Mvod2/Gz3gBxQUEgS+Esm0GLKxg724L0cajX7H/
HCQntw5T2JKDECIm7CtKAFgqsZOa7o4YWf61n4ErpoylzqQpnKpTV8ie+AlTJPVRsPChb8mZOX9a
DGrE7a/v1M/sBRYSdkKX0RgsI0RucmU41m9fHhJGSf/1H/I/fU3qtgkJt4pqi5hX+n04A+wmNua6
LLr8sfTrYfrNS/q3h0Z7fDkaBJHt8+Q461781w8lX3Cy/DGGLwYkUN8Mgvn8c5hmlrp1YzPSBMI8
ET0OunebCzxtYX7dtApNXmcT5Gf/5mGR75Z37gHLKanvgZI/EJjvLodg9TED12MQcAmUBUDc5b6X
ZEOcUMJINr8pHu69emnbiyJu5BbST4+So6WnGGt/+TQWGcFOgZV617YRubVnQMtgimYQUrp4RA+9
HSTTu60TIfr79/am9eKlLbRtB4rKRQXvQBZybly4raY9ZAT6rSoewsdBPSSTQ4rT1Nkvy4w3+5aU
s6T6PqLoRcyWafXt14/RjzfqLyveehm8/Tzxmm+WlebdZbidKxDIgKdMJjuh8+3I+350oLSn0dCA
I0rQnUu8F1LVV3nSpdGlgqjX7oIppGVV4BJyvxMDZ8bqdyvU+1eRK1OCyo6rQ7nlOO/WgjiggWgH
Xn2IbTX059qMo7+NCIfucT4x2wOJ1qGqzZu4RHgRxn2z68gOjg5EjOb+k+tW4bQmAM/1Y04fXd1O
UGSyW57swpx/fRd/XMu7u8iC5QLqcNEG2e831L5liOh3uj/Uxi+e0er68X7O24FhpDR1di6Y6u9C
qlVaO0tIfILjwVe8sOu+kR/8GXcwcl8EWSYuxvHAiBguAHmUE7JsibTIbRYaQfDwzKkLF/8LPY1k
Ok9FjQDaFxzsm0TDm4zU4J2TpOwwcQz1ZKXXELMiuhLtFDWPROGA2QLyxSfAyOZ3ydRZut+AWNfn
5d2d0Kh/+A//xdF7XeH/si5F1C9trdeJsuRweC9MPtKX71owkw5fXnNKFpVc+cIqnn/9HfzjB2s6
tcrhkQZ6+/MHd7qKkFvhEOvKIkMCpExzVCRFxwdRlE1/dhMB5j83kqyDX3/yPyxD2qdwEDDYFOO6
9UH+y4+MA78LERX1hyJe1PRYpMr/EExt8Q09Txd88iFvkj041ZncFWzFKDagVmS/eV3+4cenXJH8
8I7PbqDfFVBEVEIM0WNHArRoDA7aidaLRSMVMYCS0XhfB/QLMgel6G92on/6ZMW5bd2JBPf+3ZYp
cS6MGtvmgZN37x2aISzC74Z3epsYUO8MDbQkQr7WQfu7/ehnGNO6Ca4HPIebzg4I5OHdBlBlWb/i
zWGZqL4Qu8gDS835RwZneCrw/oWF+XuxbRvmiPTD/GhoypVoUbLQMIIW3JxfPwr/dC98BrYczPB4
wKb6+VFITVXj0h4N6wDJ9VcYeutvuS6Cq8a2rPrb0E7emezIuP/Nt/++bgKFJUQgqFpAYfksQT9/
LrgFUbeKnVDB4ta7eSr1Uws844nJCxiVjPSdnMEqPE6YBh5BkL/+sd8fS/kiAgFoAy4TjwH15Lu3
PiGLmt5tbQ7Z3OUBAq+yGfYEDyONZt6A1gPoDFpaIh0UelisQbfVZLJLgC7LeHZYh26HrkY4HWYN
sl05m8E7/PoS//7NrLfH5S+tNf/z7gr7ViPZZXwGCAjeGs1WT88fl0lapyAIpflojeQ87zTimN98
Nf90bziqS8GSCDTM/gGu/svyQHwJvXE8aIfaGZunPuqIM0l5mcItCgHwSiDXJjIWOgciSJp7l33g
lVdErtr3oqCDzHhHMiS5QgUcf7H7IdS/2bz+oaoL1pKOK6Pe5Xz6bqOt42FZXFrkhy5ZCLNwYixd
ai7BFs52IWDCKDv9lPDFPzizTE95hKd568hiaX5zq/6+kIL0sn1fenSAWMLfXYjdZUNd10WLV9mL
LZ5lWFa01IlYOZV2JZPdPOL8x8+YmpFsEDuEeOEiOX749aMi163i5z2MitKV6zl0fVreLysBWBkF
qI3IOa/CTtFgy1j24N5oPI5BMegdTJzhtWpG9AwWeqdPeL6t8DBj2rvOJn8h8BdK+PNYIKH93ZK3
3oN31+a7uHk4J2ntc1L6+U2PyYtuCrU0mCKp0PfxoPMri8Skm0aI6JLSonjuu7R8Zjg+1ztlAeZC
bqnKo6zG4lubNMSu/OZ2/W3x4cDEcEeBOaT1JN4vPii+qnoauF16NA42WFO1z2FgCBFU2Gg9dB7a
Pfa5l7zqMZ+uw8UDmgH7jOM7XKJUU8J13L6BxblBkQNtE6QxMrEOynK7XYpCHPB6whb6zXX/bfdg
o2QUsX7TnqKD+G7jsufFpOwH+cEdvdpJydYcgU/1smdWxFo6+w/dNNXT186JyuxLO6Y6viudemo/
qYxx+cYunFU7829fFXW4x7EC9hvm8fetM7fGc4QXLjkYtBCgQCaEk5yzLbvRyS15z9o79wxRLHb3
mbrwBTaTPzwsYx96au8X1f+l7jy63GayNP1feo86CCDgFj0LEiCZRkrZlNngSFUSvPf49f1EZvZp
kckmj2pmMyuVvlJmINyNiHtfs6b9bpayrD5e/jDjJIfFlwgyBmxQDnuKYacpmhL09+igLxJYWtnW
JkQ4aZD5NKMxA4o5O6MlD5WxxFR+Rmcush+lbkxkDxbotN1uAIqf/Uj1moxGCiPuLT83A0oSvdXf
w6mdpDLdlC3aQho4oIP0oFz9i+x/Q1NN585aceXQenUioIhJjoEDE+NZm910vJOWFSp6F8EHW11+
/a6iPFHdUUSnupe5cL6A9oZmCCDYgYJ1d3kwvdNTQTKGjsovCMIMFwb95KYQGu0MaLtIsQdr5tR7
QLNxZbC8CcELENy8sVCYRcRuGhHjMcG7jjfgateGytSalg92M9n9t+kpZ5TicZz+juU4sU7EEKsk
2ZDk1exuUdqP9PSg1/gWDXt0UwathvFM7H6cy7lKf5tOreWfImR6rW9pw3mMgqU5glKRkY1vKfgR
1O23ouApFn4s1jEMqUpSRFsfTaxmZ+A9Ger7RdCtqRd6QZFWLaK8dtbza3GgbFOqmInjLfyTqcA6
CrHcfGhyb68PacaPox+NjqhPvFRNh9aa8DcXeWz8cQvHU4sJ1edh8AIAxWrpxAC8l6COXZUTm1MZ
kSw0w6jrkn2UIndpbsjgl/jJQe63p9kHtDEu34cCMN0XUQHsKG+lTXKJIA6Mml8163aDkVk4wmVF
jM6FPYGIUY5H2HaKjYZuFE1pqsclQkDIRCiLAT58QFqF/68Gz26/bfEoV/+N552wDm5ReN16k8Hs
xyvAYbDn/EErqGub7zXPjAx9nzY92mw3tS3DEMC+Jq3aUvOT8LK7mzSDHfZOFyO3Z4yXnr42aVhI
YreCZCYHh1q/pcwbeHcbGtalFCgfw4VUi7N111igN5qC6mV3wgASdJlllE843cK6z35YiTd2yKRZ
Bk/THRpXIhpuRTWYLLyYrChDP5spEN5Ah2jEwMYGsj+8+AHT5NsRkvL6SMqgY4cDwkx/e1GaMk8A
GZ72fjWp0nXWFQVDgpCM2sAvf6uWdWSAnGQp6L1tNF71aKDtbX1wOzNfH8e6bPu3ng1zx6Y00H3O
3XWqfyQjwtf3tZiLQYP/3QyhjuEg9lXALycvZi4HOCA0iqoQx9TWDkvnh2wsGKZiSVQGc24WNVvt
AO3uh8jhdH+2DRKvOzQjxskfyngZHm0jT/lkLGzUl8eS/O0PdDZLtHZQxObK8b4GLZl5+14D1hJC
110pEfoCbDm7gqK+itOyj0gcAdiPcCPzEAfyzBtjWlTGNAMIbXi3uiy9Pn9jVF5obkKEm7sFpdgc
haGlFzbImTF0pu4dag4jgBTMVnHhwKFgXOf7ZtR6N9yQ+VuBmzYwlMZ91KI6AJtdkOy1KLZzsnya
lqKtHkUrxnmTgFunGIwpSTbPG9gvFVXVSlOfjDp+xKUXyN6KCndaj1Mx3PJYoo8I3ycVW0vn9TV+
0HM0UzitLYiVjwBigUZvJxQc10eq2+qfyYbFQ6ZGWoDk37kiWVmCOZrI/EdEpSKUzRPodrb2Fg5Q
lXxY61AdIUlpOxIWdNSz2AAN4Gq0t8JR/ZGNc8lwwuTI0t/PuwywvvohyeOZfWusXjomH1cTTp6H
liC6Cz+GIgUohqxcsrBXCDFq0tGlaVVYq1rWatqmZvoVoEPbHMBHyvH7SOgzWz+eqtxDjX1Owg/l
aBSkDDNOvGmT165r/NLnMbVYR1Gk9oWiFqW/IwoJyIMnwM3RpgYirE67KXI1LA6R+DLfY5/VJo+1
MejZXjQkjbF2iMkwLhtpVkv6kQg4eh+E0kpxySabKziemOtudQ9+Y1ECGc/ztFo15ZgN/1ontBfz
yIH/3OEkzhwUOS1oS96bYekb6n+5rId/Ov0cDV/aLEocZPvMicJgly/ljJc5DGfYsQK6Emh41IO1
f1WtaLQ3om1LmDCUDd32fd95eXqw69lGISbWkD3ZdljI3mX9gGkxcNTULA5jRNnsbUvalVoWSmCI
sLa5htAwgLwkjB5l1Bp8cJhS7Qe6+bQlYF4xUS81DcavNECSlkY0fwbDXNnwbLAKqTLfWFq1j6Z+
WJe7xmt6/hJW6EhnmyFy1FHpjq5Y7nrUbrIfKESrZTiXQ4OAKTSXZdyFoVZ4H3oo4fwopZeZOSVL
r+oaOD4rgAoSmRCzUKklZYyUULv2Nqlkp0HEBznX5J4FWwLkmFvsbIXIydyAQ6zw9EVFBA+CrZxw
IMWE0U5UjKu73uCYMzmLNM0vPYmo3vblYONyYc3jPq7NLgLlYLUifpc3czj9XNdOndcvdyUpQhWu
X85yoPMhF8xSm9Q+AnFh8vvZ+6pC9HL8pnjd8gkvh4QRWhFbsxVSXZeeL17Ie6jzaizNhh9zelsF
cTzW1J7QV6HO4rShrLAE5dSp87MMQfhn5OxA7DFUz0ybl1OvMtEPHCCAwd4z/rtWZ2uxipuOPbfA
gpdyMhyY3129zhvruUiUl4gY8pt7Q+0or5rVeoisRRWeStfVGMsUm870N/jSiF9lwRLiv7U21LDf
gNXBCn5Y9BBL48+pFjaaDQ4+qxoozRXWUptWdhO7snE1lN1v5PO9lPr4TIcRjURCyIdelbnmbaqU
MmGLIpxDgJg1WfEDDiUDzhC9RyAIF+OwU3cK8Xz0ZU6h1g33GrX1klICnw9GiJQqAj234GR6KS0f
5UmkC4MiydUBCio/y/S9h1pbxMvwGc5VNJbd9J8zCBl1/ti2WGKB0g4TTU+/x0aoRr1ZnZZwucX1
LVTIOGtdplZgCGC4LbFx7NUyNyuhjuWunMnr7CqzRID/Laxy4G+Bjk4nveBGnTOQNUtaHmp9NFcw
pE1etOmPtWzMVjxEJeAr/F2T0dIhnY6Txm8vN2uvc/dLsEYYn0aqjB3VfowkXPgdt5UOgOfLtUAk
WdL/rLvFHT6DwjXZjBINMZWoznmSbmXRqzCcxE6iPrqW6k5oKoQEmr6xNKmhJmnMsZ8MVc8g94ud
MR0vd4/EaCv+PdLqqpMQpLgRf5zaxh4/ACSMmEw8WPHoZq2oXwhOb6A71gDYDKo4exA6cbrxus6w
qagTMCrg1hvD9NSqsPRSFS8TmF582suvcAouu9VNW/cVn2aZXc+/XOIOziMS+HHFrxFVImGSVWba
tOOb6nk9l12lpi7ydLWLXgAhNWZifJZZmNwDTNwhVXOgIfiVGakPyiVWA+f2dwvzpsEMY8Si0eGq
aalupnnbdzDAU5zq73BH7xJo8HqS6UWgoRYQveXeXyWPzqi15VcvDt3ml+PR3nZAnl/20Me7uvwq
YYFR12/SzIXjruM1Vo+YzdQ5PS5yCxR6K7l5wrLgCfcljfUGK8q5AOuG+gkoW1BwSdd5wztsxNbl
S4POMoSlocWZc9yUbWZwDRsBVnrmm7jPeHZAFrQqqPxo6mKgE7Cg3Tj/DMvD4A8I+UVjY/ud5QoU
nYWz422aYSzmoJkpMnmbBcDIgrt6zoJ6x++1SF3EfW6U/0pQKu3BesfGCiCUsckccQ/VoUrrDy6g
HD3feTpe4v0DLLXZHfb1WIWCYJdE1nshSFj1h8zrVPs6EMw5DRqtUn+TuajlIUQAt9CCAi/R4qHu
4O+6h7np3W69dR3g/Sb1ePxeBQoXeJ6EW0QOZYMhGynlhTMSobj0MHeIYXJ/bpCNaRHTmFdB9acw
41Jr37RzqQLfxPJWEQ/3oPEDZCJ1a34J2XVieMBiuNtocBFK21YxnnKOh6giPs9L+qPragWVLsKu
idAS4DlUfISZXiM2AscqQufZwgThC0Qnl5mdhtyx+w1iZCBk3/Qin+yNpTl6jleYVlu1jphKMvXu
F3cVrBsbIe0OQkIkEuuNYQ3qulpUrXq2IfGoDrl05pzJt0a6QLvdmM//pNQjCVG5K1YNwWdKsepR
xgOkI2Q8v02ttlS/C24OqAeYhuzetJzNdUZ6aQavyKL1ONJZKFwm16fnSYpiqxqlnJ+5g1Onznpz
IS2CkpWpXrqGxJUTl2vC2pCgm2CEeGuR+A3T5O1LuACEUXIiDDAXCBRc/MJWzNuKKmbc3ndFZ/TJ
B96J4YiqbyZTkNoZGusEzBZJXTbxgq0vf6QujjcAWd2InUq8cojsaLEaOL2Hi23nvW9X2dOdNMSx
BTj5M14CzgzPLDCmKuC50wBWM+hw1FsfPZhpjKlR1gosgg1RXY67DEx+mx1su44Xd++BKpuDatDL
5r3Zm43BXGOp8oGowaqx9DAD7WiJeqZS/XKMl3Y6EyMXy34al+dnjNZ1aH9sbNtGraftXGytqBD1
RDZ99VhlIG29lZ8yK0BcByx8VBRNuLfyQHq+OPeoq5L30tBqWrjPIF/Ub4vnkNfHucd95uVwDWst
YUIyV9PyBMeBgowKqt3uyhrG/k/dfJI+VDHPXHR1VTBcmKa8o56v67hbq+dgRbVGPSgWgyci3owq
1SDmWZ107pCg5orAvFAXLR2vxLYK8kTz4ruphrNofIe7NE/r3mKAEepnhSA4osumryK/xCQl+jVE
XR9+9MalyXC9iTVYIGMKKHbceKyfAr/BuJHLFo0keCUHUnSZ+4uHt/6pqcJm/h5PpsJBxRHTuJfF
mNQ3xhiFyyOQ/QJrKXtVVNK6N9dPXK3WRtt3lWfNyS0UXtEkfptVa/Y4o3OmfzPCQiBPM8YIFZFc
9qao20Ri6Fp8GCcUBj8kRbPaKELkZuIeyHtrwF69dVkyOMiz/CHCfDZusCds0p9pb+ApL9fK2Zcm
2lzlbZ+vo32z9rAcPxZU5MKHMUrUvuxKeE7efm644P0O1zGNPN/u3DLzMQQubN4seVbDOa6IWD3y
+7Vemj7HJNTUN+pphv08mnAljgs9I8fl0bEV/4l6o8jvrbjpEAx8Xjgvt2yuAepR/pwkeH6v4K2t
Dlw5xLwqI6/mAu+YPN4R5Khg0xjbuC4dFmX3/FCH48xqeV7/L5B443lXzctKunEie8TySABfZj+e
3xdZuKqr5ss992VLONaortWNXqi1qJl9o38jbVD/bMYFrtZmkWred6sJzB4tQWcoamODQOk0ErQN
V7Fi4358uY6oq3UCl4Mv66DJpPc9KbL0oTJcZSJWaHpV3DrjamcIQEWzChnkdNU7SOOBQPOerGc2
f1YVoXrMhDpPybrJRMMVFFx7BjgyZIYrH+RCyJ7JkKePfhOXckLXWi8ClwX0mlDq5lU25Z/YUnZs
I9+/tDruiRZIkZtQLsX0lgmsp7fIxrmYDiS6uQLz7u1m1eE5RHP3y/S8ofvFXWJIf8Zu06SPSerp
LMOuXfr0Z48YCcq9Pbz/DmKzY7dy2KK4q95TyTIp3NNaruXyHVy4Sn/NZVXbv1IgJEkKoboY+XcS
1DyxRsemkb9V9agLVvlT8sihlg8LFMJliT9VptVqOMpm1gmkLTcG7kZNYvGXsXNb+21vhuokmIVR
MlUvMYwd55KeiLsRgSw9gSSDNmCGLBA4cQvaM+7TlCKZMPv5HBp0ZBHyLfJ/6iLW6qZ6bYSLo8KX
J2CJP1qawabwa7aEXP3/PqRV0olhrzK1BjIBveERHsxgt/vFgssykTR1a+O+tCq1+JJGr/j1xcCN
OtwYHQTeZN/YddfRGJU9hJFmxxwHxJ2sOWRhzi/gQZLAuUfOo1hYPNWK6r23MQYvw7MMD3mVAyj0
kowJZBUe0Yg6sX9Qg5UuvAIUZ/obtx9H/ctaJ2TcAVrWiGgmtcGwuTl3rE+RFMP46eVM1cv6KXk6
AfRcAhRO6wWLtqgROHUD5lKDhgsmY41Pixo0rtxqmMIYknFPZpldDkswWjqMfmpTnZqtQOqeUxMC
O9UaRzMKBkNPWtxXNwD786EMZs8MIRpSni/X6e4lDUAxVt00SEBkBIf2JZdHHpabQ987Koi8PBYj
BOh4UhSDXaAzzbPSnS0/acaZBdyPKErtncYcXa7JyxISTtoOujXZoagjI3ZIjHpiXkRv2hCvSI26
kbHJxlT9UboV30Qyr7FkyRqK4SZsWgAcdCHSbHXBL5KSeUdRU/1FQx+QJ0ACa7DoG7w2nzJqSTY6
5j3jXtVv8b+IzF9wDyOdu5eAUSVjA92IrYliwWx8eaoo/L8mHvxvlII/GQX/5/8n/2yHss7/TjyA
/XtKO1A/8Ew7MMU/LIVoBPFpC4CwLvXo6VfX/+d/GPo/LEvBWXQBrgd9CUqDL6QDR/8HeGkMEqQB
4AHfZX4Iwfs+/s//UKQDgHwe+AIduBo0hr9hHSjU0P8Ueimpcp8zwZN5GEORupUnhV4T8bnYK604
gHszkAjI3em2B8702avM/uaPQXn3/Fv/pBUcV3BVWw5gO4MqlSUZh6eC+B8QhdSK8qzvkbpGSVr+
HKiWUAIpbOmrEna/peBXbXHPXBP12s7e/BuNcw21GGYq/+ZJGVaXEfXqSKDaJzW8OrSs3rdeg6Ml
Kr4+O7DakvMubu0pna/VWo9Lmi/9poruSMMFr2OpEuEf/Z6nIS0bG8HAgYfRx4X3zj6tODLnqXbG
TUGthrtBAXc4yhzjxqgyEk+DRAXk8giI40r0y3d4OvVog1Hgg46/AwJK7QCtjoO+S5LHXFbx7Zpa
PSxFCJEce9VvOKqti3HR0Pm8sLOdtKPpHgUq7xoYRI328bIDf8HiBw7KquMNdPwpayjaYq0qZFAW
8INpWdoe3KzGu7F1BEI3A7K477Spc+OdhuPvNw8J/t+4EFPmx+4R2r4DFuHejoGo+WiPwNe9MlRn
psxxKT4LCbyKjXZSN+X8EB1xnhe8OyUfpD7OwVqsy9ammhO0pdLE65b2zszbctchreM3UdVdY+Gc
mS/HE5yyCh+iYsTxILlabMVh6KboULXzQ5PU0jfXNsdIqEMRO28cjmswLJS+2+w+izNwl7Ndjj8c
O78G5H8dJoAVmZYhbROKEvD1409BNojHOqS/oOxS418tMrg7gMT9HhmYcH957NXUny6NP5qyTnpd
h7hVNpQoAwOEIcYJjjbcgnsJv1sA5N8NuXB2lxs80zc1ukRoGwqWI04q9H3rmahnUFUwetFv3QqT
UCB+1c6FgOBfbkrt9JO+ucCfAGmZQBhBAxwPY2kVhqb3OstqqkO/V9LW6worAyQx8p+u9cPJpHOl
TXG2f8CcJPLDLGfzZEBTVIySOSIbBSCm2A0Yhb1LOwIhPlH9d9kM8c6qIWazC7xt2/SoE6ItRE0k
0513cLyNPUpNNnyUwUPCdSQDdWWzvf4+ogD8KXDRggqKfTIoBKu8ITeLQQSZzj3XbgrDOZ54ZiOv
ET9ery2g/ILoB+QKWLx9EnYqoh1OWBIVB16GW63Ghybkwz5hDzT6K5TNK5jdc12TjpSQn6A0QJs7
nm8eb2sHLAOHCdnHOw4Bax8O+nxDUskLLi+tc01h3ijpG4csl4bjpgYI55DFozxwFY9dtnXum6S9
d/OEZcXlpp7Q+sfLGMA8RCrUTkwT1OHJgZbJzkHyumGLZvDUt4XUllsElWZr4+VK8IpsCdJO8L3e
CrJ790Mm6zdUjGI/7ELvdwN940sySO9dw/vua94ZdVBpMOQCWQzmlZPm9Y5jw5FwgwANMJMIdjws
zqSwrBQNA8TA0CiHeQ12Ba8OYpzp63avA+RGDejyAJ2bC2R60eIEacjUn0TLNStCUWHjFiTU0CGW
paicberFid9mpqn9/L9q7BQM3GACInR06YLY6+VdAskjj3P7oIGHu7JRXx/ajKUBh85ExpO+nSwx
114yvMXollmlkgPQk2/ICblXQEtn4tVxMyejN1HVbYXbZgH6Avlt3CBkGkGNOYhIF4FrpkOPnRJK
neTvtS+1BZoH9RBAGxtHZvGtHmfNe23Gw6JCKu3emhbn3eUBPxdEIJ1yHmKbapm6Orb/uM6NTuIu
Y1xlwch99mAOcxSQH7CRVPKqL9NkhIfL7Z2AuNS9jQGxYBxAQQYfZ56s4Qpclb2WIgtWq3F+9iC0
fy2jU0P2m3uLu2LnTV/7MS7fIUHmvnd7OSj92oQ6VO5la40YVqj/wJMKAVw7kVZ35YA5Nx7YY2Et
qyICd5Xj8Zgij6UWj0WANsT0cUFYmco82qaPxNjsrrRJul4ekDN7missBBgiqqsDnz1uEDat6Uxg
/4I0Qnd7WwiOjcRwsi+9w//qUyBE23QsvfeXm1Xr7iTqKbCuIgzSTcRqjpvNYiFAvPRFQP4y3Lja
ElJSAvOvwyh+sETiblZUWraAUTE+iRxxZRmcCSo0z/PhKZpR/ztu3gBbVHRFRVofuRbfJoPmFxQe
EHNe5r+PX9CMWHOwU2FVn6J/Qde4LnkFTmSn0vyuGju0RtHsLOoJHdTLo3puMk14mE80c0yXTybT
AVBaDfh/BF6InxDAIncH1s/yV14NPs6F834YYDJdbvTMWCocMeRkCyQ63L7jsRzNbg1RjImCmOr4
h46slJ9MIECGDKm8y02paTlZNbYAZQv1jgQZZMrjpuDSRWIyoihAIoiqM3VmBBCNwbfiGCF4Xjh+
gi0WwobZ779vWOkVqOsOVDHr9XKdyAKamm9gnPY1F3H3tYwNhJW4+2y6AcnclPLDZ/xd02vPpzMR
gQsCigkw+HQF9j/ucy4lYn5wmANNevFD3kS/1y6xd5hkIWNZmVNwuafnmqM18hhEA67xJ0NcKWMC
PRT4QCBd8ibCv/QLpeQa/5Eyx3ghNK6M7Nn24HnoAnAtbIuTC3Vja41pgD/yybB39yWH1aaTXCqj
cY0DveivvANfryB8gdgeOo2p+VSf88d5k6L0OMbDGAdrWOHUqC/9bU8GN1hzfdhrcfsui/WPZWw1
V4bVeB3waBjkuuNR1jQ83TxuOCmych48PQ46wQ3Gt/NieOgHp0b6vgeMBo9k9t5XyLyTcKVCa4G9
0pBNzTo0+O9qx55vHIC6SvhSj+8MMMKoisd6+68csVx8WczUe3TQgHmAbYCJnx0C4EZ0CUKfqm8D
JpwzS3+3TF43byVoSs1PIlP/LlBhcynSL24gai+SV+LRmeuHB2EPlhdg/ScC8nGvqT5YBlnjJGh6
MMbYINWBUt3yc4qEfoaL4Xak7BWUuo4FyYLtKQVJFGArme+MHPqvlhXLXawJOwBg214JXGdyOHwb
Kx2NDtcjbp4sBiOhTg4YFd+tNcaNyVqND5UY0JtS5UxdUKERBkU96FHoAU3TsEdwR1PFMe9KPu11
CIVGKi3SSTYFHOP0VUnNb5ExFruBLRRhdkYTv6/W6IZ6jLxy8p2bEhQk1HuZayc85pMN3gFk7cUo
oqBbRk0Rt8z2dsQhwgcahE2OZ/TpZ6ubdZAeTTT+U9NiE+eWGYqaba/uLWgoPL5XCB4jXNJdGhXA
Xy+HoNenGJld0qiQZpRwinOyVcYVV/i6j+IgT5mWCiFp/I6QdAAD4QYGmgwbFMWu3QjOBAbSqIwK
d3KkFcyTRiOq7TqMqihojGX+3MeY46SJqR8gwQGPadcy+4p+GzlVIO5XZl9F8ONTTWWy/6fpkwhv
azoisHFGuEsnuFouhJyhLZfd34+qKYESu6q4xEvteCtG0qhikPUxBuSmfWOt2LYN2TSi7BxbW3yo
kSue9frKVJ4Q1dR1G0oT3EoPZjHZP+90i6Gcl6M5HQdjgXmhsUT1IQSHurEtbf2AmA2PR3XJz0pJ
PKByjJeO61xb8mruTgcY8QPyREqXyFSiQ38Gfa8OecKoj6iSwnyQ+BodnChv34IG6d8zteMXp53i
W4tocwP+qLipcqu6nzJMBW1IeG8sqHXdlZE5cx5w/OjS4eqNO9rpOSts3pqtQ+aIK3kddHNLkd5z
Jjj9LmYtad3f92mBXQKArGAgOetfXg0nIgLPE/MkQmFKjkMy2MdjMghMgrWQ9jsb7vHIC3tXeJ51
77Ux2AjNmO+qZZr1bSTy9Gfn2ia+O53T+msYSzIMtXnlYD4XAiXHI2rtQpDUOwlLiMM1Y4MvGaJf
yXIQ4zDt5sh9dCPrWng5O/Ksyqf8pPmKgcxbrwDTMrMRsgzsRCvlN1fE9Y6DrEP2QlOOV+gpHEQp
4rfhOBvfLg/9uUiDZAlSEh4dNozTnppJjSA9VxAlaapE636ZZTl8mttpODh1nN4YdpLiYNVGPy43
fC7OWKD7eVxCDOPxczzlxRrPzrQyxLleI3+JZu8dFWR5ZWWpzXS62SjEucRvSnSIZRy3YlfUqmCP
U6CB4RwkejltYxAOvlc50SeESosrKY5z02mpnUQ6HVagrk6TP250GPEI6rm0tybGcismnFa6UeIQ
WlU5vk9hA1LB7oV41/Yrhm4FQM0rW/nceWUznqatWxaZ6JNxnbN0xdlHSzAhWZI9Guw/Y/TfH+wp
+W1qiTg0tvn78kyeW0KcF0qoiyy0aasx+aPPSJ2HbsQzIJDrOoHeC7H6ijE481FvtL8grIgvhybQ
CSugOV3p7bmNaqtLNOlRRWk9OSgTB/iR42UJnqCIXA9FZfpYDscHE3XLKzHh3FL6s6mTg7Es87kY
B5wiNBfXZ9dusXc3hbftqfHvOkpwV5bu2YnkeQNTkvuHo59OJLrWiQf0K8Bs0t22q+u+qUPDBNmN
hx9Q3hBZoXzaX57Lc+NJU9RKuIiyhE4Csey6bgoNOrnKaMHfACetCNr+jnf7NaLquQBAgCW6mhL+
uHUynhn8PY9LFIVC0m47WFzrbqmjq8oC51YnUn6kiR3CHLmB49WZ9VkDAi1PobYm7e1itPjbu4KC
mgbp4pC70T2IvPabwBLhgyMrsfOauv/dN+uwN7oGFSLhTKCrISBlmqBeBczeR0h0CpCarq8E43NT
Tl2Qgr2j5KOsk9XsYIWR9QjUwCjVk60GFNhHlcEMkOh1t2NdrSAHbfPj5Sk/dysCIQBmHJEBwT46
efQuM4JVWdsm4Je98h4M8xcTIv/jEiLMr4EW22LHlx9gnIDhWnsMZY3pimrWmX5TugY7IBFuMymM
Hs8RuDaAv9iwBUZSDoFE8gpJ2zY5eKaGp510kr2OMuqVwT734CJxAxuZUrCBtbL6qj/iVmdWFn5M
vD0Gq+6/6GHEE2t0lGnTWvYUqsZMCeMWWHH141tNlNMCCyBJ4SPA6/37OMa3WB76YQiwvHoHDdKA
JhLJCOR2pO8ksfvBGfFCgxQxXqlcqQV/ciRSrpKkneHccyM+2eJDDrlUM6soIN2tN0GBR9s3xAwL
ETSUW/ZlFGe/NNBztzVKxLgsWsYybC8vuXPzTV6QmeO2J6U8DW0SQbp5qOKAMpS8Q97XROZ1wBMo
Er8bzTI3YzwOu8ttngnfyimAA4r3jfEKqiEQrtbSOKNyA+1kb0JZuNGSwb1xdDs/DHUWP15u70zc
8bgIINCljkb3NMXioPpfI5ZMewAagqhKyh0HP2Qvv/vnUMv5Hj+aa0XoM9Gbw4IdRK4MWZtTSTCo
eDDfIVbAM0iQSZGTtc9NPdmZs5W9v9y9V8PJ2wXiu0W1G4EtXlTHmweQM7IBrpcFqSYH9Vjr9mi3
N4dSwl3TQv2atMfr3cpa5WQS3BU9BFlPb3JCz42iybGEhbXb3ZCasILIBBqxSdPRe8CBAmsuBJaC
Ti/LA4bN8ZcYhcKgKYr8ygY603WK2gY20tSKKD6eRKtuspoRQXPNr/S13kq9K4Mm3+Fz4lZtsbs8
zK8OSdVrw3I8TmMyQ+7JTkkbwlak01ahY2exEUhcQ4EBIxr/bQB6agj4h2rIBIt7PJ9Rj2+N0HvN
X8Is2w4UIrahwFIYy43syu5/gl0cRSDeOaxS1ieiPw7px+O2YFH0A2y8EBh3W+8tvJT8Fr2EN4Dj
4l9NRyE3NVJ5N+vz/A3oGKSceJbfCr22dlE3GoiPYRJeA0o/NI1bfmtKp70HWFv9Gsd2uLLOX21j
9a1chqiKUxkyTkOVF825F9bg7MNkLm8NzYx/rqM+fBPoYK3bGn7it2rBW89tC+3KOL3azapppF5d
Fal5KhnHw2QVGLSULgUMve+XmzFtjE+wma1d66XXzsIzywzAIbcxxARhI7snsz+vXmZPUlOV1SW6
HaCxM/ta8vjXi5m8JgGR2p6jXgvHHUK3Du1eM8XtLjSqG8gjA/Sc+lqJ/kxfKDpRkEHbhr3jnVz4
1hpZVc1ZQl8bGvuAQw6gM4AoN3/dF/mUu+LtrivZ0eO+4CHiMjdT6HtQIw5AxFMszsv2ypvjzBLg
WcUrGWUcitKnolPaoA1ksnpVw0qKmyjuzd1oubkP/Fn8bQAgMQ6EUVU90Gd5pWZi145bkBmyYA1g
KDJLM/mS4aBIMq6I/nl57F7tKZtME/sJaUZhUkI7GbtJ1qj6RRNNtam4hWwcBi1GMFzGBXb1cRc/
LKH1qZh6w7/c8KvhVG9il8cNj342tTw5tNp+AAyWAiCYMrRwcngsUCsGF78uw72yPs40ZXO5ssgB
sLO40x+vjzrCWDrq8Ey1dGRUUsgfiCnxKkadK82W4HK/zgwo9T4KgcD40Lw8hRGMNsYQVjx5vovm
ATTH1J3vWnxHeOR0nfNjKLv6ixVhRjTIHCXcy42f6ynJIx0XBwA3r7AjWYi1aCGy0G9793sSkros
omJhj4NXudzSuW7aFvliQpVA+kZ9yR8X9tVM5USAAhg6GzY+wP0Mzdrr4w9yWCMXXYNY3srCw1cU
97tvl9s+10ublCN4L6V7fNp2Yo1aijcUfr/obG6K1nECc+wxmRXxNVjfqwCGjhqYMs+m0k+d/lSI
MgSEapZ56PndhJs4DuxYfMGbvtIhFdKPDmFVbAKCis46bw7LNo8H053RdASg7PoeLOhbO1+i7YxL
7FtAW8YBco/998vE4b6v26jMKJXNkyPGAmGAgoaBKk+C8bGD9SESEoZ28KraunLOnOsaoHvAclSN
XwPm8EY2Yl0bMOwERXzbYyV2SCne4j6n9HR9OfVjcri8PE4k38hgM5we9wOmjSOU/308nHi18q4j
rvpOTypogxQ2Xq64GYqgWqLxA7ZnE5o6+bJiCGe67SYsNPdWg12LJ3WGEY6NCbPd6cnny991Ztny
WR5QJt4DlD1PwhD8brOj/zDOp7j8rnPE47wbjcse35f1CnrqTFtgAtS4QzowaPN4CKxKhuhGQgpM
sgocAk57flFifhObhbG73K0zkeAJ/MeNEHCpAVHiKBK0sRNG8Gtcv+3GYhenAoMcIDrV1tXLbBub
7fjoDuv7ziuqX5dbPttJ5hLsBXgoYu1xy2iLp7W70Elk0rDaHMPmgDCZAYV6bK6tKTVgJ1vURY0T
ZADtcQ846WWWumgtKscflNaX+0Z24qaVxbTPJiluEDYrdpjphHtop8PGcNIF2UNZ/v05hqQ+kYiH
DkneU5xrugpcjHqBJChOLZtxRWYtLwWSMOUov14e2nOTqkTriHkqF3X6roomb8L0HBajIR3tYUzQ
DRuoQ+9CmUa+nqYWz1qj3Mg0w1PoctPnZhWLWxg8qBwBHDoJTq3RAzzzWtcPi/pXsTrTHl0ja0e5
Zb2S6jrbEjcfUMPAEEh/Hq+fRnrNggGv4nSiZ7ralBvHrPppT5N3ZeZeR0HwAEJlcgm3ABpPng8T
QD00zFO00SCjbqvEKX1raiVMvsq+7zEKvdLe657RnnTAzvAsRpxOTe8fpzNSl9lS40ru91P3qw3d
/AC7/mFu5Lz/28ni0UulQTKKZHOewC1/NFTx3rP62rJ9ATLmoEfE1BLMho/ixOO/0RJvr6fNrlNl
OO5SuSC/MuXCBiAjkJJILOsQwdvdTmWr/Rud4szite9wXcQy4bipVKAZige47cdjzmMPLD9wx7HY
Jr13Lft2bqK4kKoDgfOY/M1xU/CyVE60tpG9S2M/63D2mzWtA9Zg2MFfDyDcAl5jaMPyijl9JdVa
Q8p5zW20SqglbIYhFIfaKKuHYbGmn5fbOrPeVb6Nur7qFhC1424Neoj1hFvafj06X4HSIn0PKd5f
tbGkrI0Z9uXmXt/SQIuC/aNfqoB5amWQO2XUlGKyfbRScJfSRy9InTz521wTgZ+pekZqsbNOOuUV
0lxIP9ukHyhd/hdn59VjtfH38Vdkyb3c2j5llwUWAkngxoKEuPfuV/98hr/0aI93dCyIEm4iMWfG
U37lW8o+EuiTrn/AEKa+Ag+kj3F/WiIFun1zbgfcbXl0P3u+I/sQlbHE15AEP1HkQGFw2Mx36Wyk
p96rmoO1FMHRflCAEAgc8/040bvIYUNpB+kn1nKsSvstpoTKaTDX4orQdXouqKMG7bY4DzCSzIey
WueDYy7bOXA1qXsQSqj6HnVMGji2WWraobJsUTBreRHU5lCeS77qFQywdgCxER/t1XTRgaTXQTUE
4P3tTp3riZNnrBxAtUM1MxoU21fa2Xp0S7f+5cIeO4glhQAFRQKG124HtSSoudEzuaUq6Ocgj/VQ
OPV6BVaZHTS/ZXuHM+HQP0NXHY7r7bwqZ4THv7V2OKvpAAkJvhEBQx+qhdt95AHPkCyrf+OZEywc
8fDw7lApvR10QNGtdzNOSLv2+ZU+0YDQJBppQMW1YBoy9ZfzGI3sjyoJzUTKMvso13S5m/WUSTZD
2Zwn1N5AQZqogKt1cpDvvq558+2oZTnsEyJN4My3c0NxraAuykaxTeRJ8BIZCzPopi16NIE4v3Oc
Vvm8dARGqKXV10XrhlOX2uZlJcM4mLbsumPz8HOAwbkEFbc/hXw1j6bJYNrNmtGtteawdhLjIDqS
7SB0qX8iIElb9gLeStsn1tZNVlg4MUaXNobNeWJMyDmjx2dH1hT2aeUcPL2v406BdqQzTJeG4HOP
XzBbtwP2b5PLN0t5MTMdxPq8oOSX0a4Z1mYO43yaHrwkP7psZRePyCQc8HbgE/f9XgzDUaRrDSu0
3KR8n8MlxpYbQRFcPI0Sw1SbKuORRZXsQ5Ki0vAlV8NiYBeA1iZKCb2xWiG4o/i8ItaJmfqgHpCz
ZFfcy1F2t04EUjvF9ZsSX6WOp1V4fw2TtwVpPB1BfGRDUZ4HRECggRXD7pDMRqu6W6pZlMmR4dxQ
+QsSegOnqrHS0/3H8XWrnPWC3UzWyf0mJPlvTwE6vIjXD6oVdnYyquGy5AhvxlaExaSRVtlDlif6
pUSEpQhWsH9IsebO/MUVFMj7v0T2FemBQbkXWgGECLc/JEVQGF1eSqiWAYUCcTjnbVK621/3R5G9
yyJEpG8KYJrQ9HaUhHclh15vh9MM7dAX9iRvYdvNeGHj35oEZpuM35eqxUQZH+r+ERPy/AgjL8bY
P5bEBYLXD8ve2/O1eReLJt+QMyk8VH6qYdnO6FjNXQj8qrn0upb+Z9kVIM77U5cdTTBC/1M1AJm8
W2ADbZIhdimHLws2rhjxjIGWeC2Vq8lYzo2OyPhvjAhADYSxyvsJ/ON2sataX1Ibpa6wqlX7uVcV
1UcrtEN0a4yQ8IIBejCgbA8JgDGsMgx3SH9vB1SUKRq7dODrLnoWIGFUv5txZfp6fyFlx9MVNw2V
DChkzu6+abGVwZ+I9xJoo4FxeuyepqIsYWPn3qf7Q8m+GRVLD/g6FCLi2NsJGXpdGtPMRW4n2Lnn
KPFAx1Uy323A8ndLuR68ia9hq1wHLwfcBXK1nmgrbDQrHFrsnTW39UJjNMvAHl2EJ9vWC0xvzs+q
1rtv2yb/iiq8fbI9vLVtzD8v92cv+zW8zxTiQdFQjbR3p9XuEHP0bJKtra3arylY2S7AS0mZg1Sx
yh/1bGzFKbHjHAoWCu4KuzgtnxojVShEVEqzXNdt6H8Z2UKDB2QPV4WIQTGcu/0odW+MmrsQ269Q
HU/LQC106OyndamdX78Tb0baHaAWT5TI7hhJU7S/mi6vLsum2AepimQ7MwghimgHM6Hda6OtuDob
xUJC1lnF1UTnKoQZPYdYph6FXNKhwDYiKQozgnThduU2q6qncVT5nlU2+Dldlscmbz9tSMIehF2S
g8MFT2sF6Q5uhH3+NWdeDYGeioDTmRhAzbpzVoG8XV23Mk+GlWUH40nudJA4tDi452itm7svNWaK
22BZRqLgQL9Je8cI0NVXr0nmtkmATH/+2VFRBDu48KTThEmGNyepMYTP2wVF4npwlopw2qo3fCcM
e32mPEFymW/RO7OztoMTKXk+aTfSuhcVHZh6uw+YtWtXocpK6qVlMzWWejtZ3YgWDyeiErbmJQKI
q/t2Ts0+SFBCORhfuswvxhcb7EWhLJvGodm4EMPZNDdcG5T81Be6+zh0QPsNEOWBtWZHVAJJNE1b
F24F0Qlth33M4AqlNnMpnBDH+uaaOA56tbUKnqD1kmsf9cWDoeVNUI+VfnD+ZdMlJiKO/+n981Pb
4MV016zpCodrJYQsnlx4iSLfGFMjSNe6e7flY3sdYaOF929d2SElPKFgRv+Tj7273gBwoI7XcUiR
+lxA5sxlOBQVmn698ctqJtyklEgEPIdaBen87ecs164wppW652bHMJJRq0U1LM3PE85yB0spOykv
h9rdcutka5OFACwaciyl22batUBZ3F8b00CKLPHO91fxNRFewABYrJ/PKVXQXSziYMiKkqRNeonq
+o92ts1Ht408PA+3pGwCteudMcjWaXpT45Yd2vmaxuGUzd1JSc3ur9Rb8ndTP6KUPCvO3/d/nDim
uwiUHaUalIGp1Th7oLKLC3SBEoMTxmU0PnVl9M8c40N4fxDJPuJF4fX+WYCiXH/7cU21HRsHpdcw
miH5RZaSXZa8QVsidY54y7LFvhlrVzJJ12HxxgiRIXvtnDrwug2Nf3zt1n/0xOt/pO0yaO/hCjjl
CWh9/sWeUfQOmrjN8aBIbAWvAToLzqlcRtcfsI898uV7vRhCjog+ECVq3r79HYI6vjpiK2yENvYv
j7PSLUHRpdopmdsj87LXH5fEgscIzhMFHcL923VXxi1X3aywwkmx9HdzZm8PjbcNBy/P60uRAjMB
g0j0RYyyi0wVezCSTcnIUYnPzu7S1A8EYpR08mJZ4T421ad+no1Qp9nwqxAiMieSNyIvurJ0EXcn
qxsgqtDEs8Jo4BHoNb1BnahdzvjsHVlIvv5sDEWfjJufhI284nYtozYqjKxokbL3quJtnmTqdYvG
Ek9a5c9fPS2MRDIhOEuuGPR2JAHDXlBg4at5ygBmehSSSz0R7aIZwf2hXr8q/P2ERoQLBCuv+APY
QoAeLyIzdKIqu6Kk/oWrbDg7S5YR7Of4e7T5EWnh9fV7M+beKQsLVOQ9esacMWgJVTdOA1D3bZAu
TXJO87k8mKPsELyY4357bos3zLRxGA9Z89Pm6O05Jvm/3l9J6ax4oEWRnZRzL1K3dc5mVJEFon+a
82D2WhcO9mT7qMMvVzyo44PwRzoeZRrIbYS0UOxuN8k8F/aEMJMZJmqGWsDau2dXR8kI+ztKekK+
/v78pIecjiTlGMJLMNi3441DWaSUSNkpuVueVQuZvyhZl/cQzZNA10fctDCLu+idkR08HrKZCv4m
4RbNr1dJid312dxnnhla+RBfu2whBcWI7NotavegrcqX+xOVlMEgr9It57XmRiEPup1p201YQRiU
wXR0sB9A2tSPkTVsQLFntKmsAun+Pm593m7lu2tUf2tUkQ7iLtmUwasKnowt9M929zYv6dppDuKt
Q+Pkp9bKUGFOXcV66NGieFiV/AjhI7vcKHsTgtFMJzfYzXnEXTShmW2FY8/J31yI34PdoFkb1d/u
L690aiwwhSChRLTPjtoitce2oYyBtFhzUqe0gpaC1NdoL8WbWtPjg90j/5yk6C5FTd1C+uL2c+ro
3S5KxYAa6uTnsrQzKqij7uMo0DwUSmwH2jqb71E76y9oMxenQfHig4KxeBtugyxmTNVLlIlUYFni
inoRvOtAQgd6jJhJgHgm8Yz5Y1C1MHGV/mOPu5ZPZ2L70ELtvkLcUYaD/SRfBFHbdQFMEYvuNlSR
j7hC6SPftxs86shdr3+cMZR4GKiS/GOMivKvtSK4UDip+aw70XhZZmU6qslJdxngBsGKQ3phT8e1
095Ytrih7Ojl47XEsvVLVIx/xMWmne/vMulIoroAck342e4+OjRVigERIUk5uMbHaB29p9HEH3yj
vnGwtrKhiOnFKaXaSLP89tu2KjrQWNRwXazmek3RFAicMevOKwL1By+ZdChxA4MRJVjfk+vjRjH7
OeVmykjCggR69d9bnmeoZk/pP/cXUOzI/Y4V+BPiD3AviP3ezqooBrfbMAcNY8/rvukYJn7UzOSI
BSq5DFDZAewKGhTxvz0oqtu0QRtpyYfZnHQne+ycL+7STU+KrX/ESms9mJRk/VCHEkBeuGgUbHef
Si/mZcK5yAyLtYELlttOyHl0vyn1OB91v6RjwQEBz8uQr/Sh4JrOZlmlbAtoINCVdedxsMzvhrfl
n+9/KsnLzJtMCkd+LoCJu0+F5wCqag7xVIF0uXkeLSP+gIx6DkJz3DoDlWI3BbXoKY/QeueD3S+7
WUzQ2aIoy2ekl3u7UXor1/E4Ii6YVSc7z1hzvsVMzwwVVxk+FXmBroKTYQwZcy89VtnUnGCn53/d
XwLZYotDwS5CRgm1ldsfsdTR6nYLEfOgmIMatHraPGYuHBNACNhu3x9MtmmF7Or/inuUSW8Hoy+t
z2pUku5gThHGwmTTny285btxmvIQ92FlPQi+pPN7MaTYAi/ejyVZJ3dYeyv0zGl46DVcgQYtcd9H
WnokkindTXD7kLJ1yE/3sExjqdWkaEkZl7pq0oCUq73wfg4nK3cd/MsGO/+MOVH3p2LP2kHoJRsb
OQP8fblwQAXspkmDY65bLoywLlPtycOW8xTrWhl4dmecKG3OpzEuv6VxUxx8Utn6snl4mmiz0l0R
7/fL9d2GbaI8a4ZV56gXJ00KfyoM81JjpHG6v3tkQ8Ephxn2k41s7+4gvNCUfLOpRtv18G/l5NYz
Luf9Bd6LdTAp2T41NWrrhOse8rG73FihtI0gXm2HJZdrOPWT+TwtHfzFVYUVvDjf709MgueA7Yro
jQHFm87tvsizgBzOCgGQobaVfCu49h6SNrPeLJFeffeo1X5a4eeFSg3fLFVm60OJAQhKNGl/ACuT
lID4JVyHouIvJr+7DjBw1TGfIORzyRh8pVPWp6YGvb512pem2Roq83b6psVF+KGKwHR6aqmyyeyG
EmeOYFhc0A+1jCNoorgYdm8qVyRkBDhIYOv2PLSotqwxmnm+cwXJFQ8GYYgrueH3eEcE0wI3DUXK
IzVuyUN+M+jutmoKVBAjSryCqjMFtaP3lwjg+cEzINtrAsSDMz1fn6rW7QEqI3z65jm1Q/w0/hyd
1LpsAzABS82etEitPtzfapJwWpSZRCGcASnx3I62KvoMQ06zQzWqNSw0MKjoSnt+hytfeY1VDKLi
bFZ9I6H+N0dl+nx/eNkRtiw2AJAhqB57LLCFsyou9gyPMaTQBk57f8SPN8DmuLr8zlCgIECME7fs
E4cNyS+c4hmqqZPliq56dSLrb99nmnkUnEs/IaQSqk6YflMtvF1UK8qbEglSWtlzSj+nivX37Thr
Ibp9RWhjTP4bb5r1YrzdxkTNselnxOpDDwuc8wb5JKC6uJ0wDz3q2kinRuNcaC/RcNxnP667pktP
US+M0f94Q62iWPysbYoYj5R2emuZ6S8rkSJzQEENIh7XEIwZsYVePCh2SdEuGaj4w+rGt3BMdb+N
7M33suiXSdS7oXbfre29dGRKAB22GR8jbRzDvq2mX89gKVrDpSIyEJWR3QHv+0nDGxg2mKF4PTLk
njv6eaR5j4UeqxcrIQAsGi/CMHNrvum4SG4H20V25kkUCKaFtwHkgtsV7aNo7RNU2EM0RNzZz3Lw
FsY0eT/K2lROWcV5t41JOStKXISamx5JAsgOPSYc9MJ4SpHj2b0pNaZcHgGeuOHGavW9piln301c
449lS7MouH/upbMVRCNWGyGL/WGEOVpUWD3bod5ri+9E8/h+Q2kTny2Uq+w0LdFsVOInp9Hst5u1
HPVrZIEY3QLK3bStKArt9hTdQK0aLa5zzUtKrKPm6suoZsofmhUNZ33m4+ZTg5Nu2fcHF540nxCi
/1S/SJ6An99+58XBi7ZbAAp52rj9M5nLcKYYX1/devKuLVJqT46CL5YodQBNhfFBWaU56mjIHk1h
dcCX5pvbe16QoWA0hbUhGGbHed8WWCX7cTSv7cGelt1LdDyRgBVyFrBLb+daZKiEZCpwdEvt/zOL
XjsnTZP5S2EOJyoVR5R76ax+PiSgI+nX7LcwVrBpNACO7M0uC7aF7pO9rUelF9nWFREA9TZ43QSD
t5NS4h6T0ZHEt8W22giUoVvf4kkO4WhFES31sZyNsdYGJ2b5pMhaHI5OsfwGmJHnGbg7jRrUfxDz
uP0ZaATjgKJRcou0Lf5b5aXxp3muHpXaKcI6Xhw8R0ac0twaG7ayqK9GM0YHUHjZ9335G/aXpop1
dN4D3kxXGs0K3t1PWl/q13zUcl8FD3+9f2vIPjA3lAOjDZrSK7KyPS6m7cSUjXGdn6+1NehXbFPn
P+6PIrsJKTUg7QvLhnF2J3ROKF/SdLTCGSe1f6KhNUvfLYsJW9cpmo5gLbKryDVFPR6SDYJGuzXU
RmdYq434VTGyDpKp5emPwr45CdzEwIhp0FJYBZU9ZLE/oCfthb8xW+IGdEq5DBAyvN1HZjdPhdJ3
lBas2T03Zb9eNyBLsBmW+SBvEQu3zw/YloJNRPwFoOx2qHxe7WqjfxNullrGvpYPHjZxaxUOQDlP
KRKtYb6WRxQK6ag/u8M6PZZXm6bF524oRfc2twtsRu38Uw3p7KKiyfBGmdEQrGJO6q8vKkU4CsEC
9MH9dzvT2iQZ/VkcS+plfNvF6vZZm9LhCuH08JKVHQoR0FJ/NzTqcPsPqMNyix3Exoouq891o+Zv
Z62OD46ebJuKjA0olFCY3c9oKjpzRFnYCpNaN/6zqr6aww4t+suKK3oIrTB9HJBdAy1UzAfEFNl5
5KoFY89/HLzdY22OsZ5Y8N7CZUymhz4pdD9iNR5j/GcPwhL5UDAYiICQ19o7gnlaC2wPJbEQGbny
tDrDt36JphO6CMOvj0Q+iYMUUv68xPtLppsX7KVy4J7OmJoBUjHR4zS7VuGb9mhcfnk3IsNOBxwi
MMXD/RWDEfC0YA1ih8Map+FgagpKre76NsnJLu8PJXkRGAqIE1uEXtueimub8KFwRycTqUflR4b5
g2/oevJ17FoHTG15hE+VPMa0vMT9ifAtYZXYti/yEEeb81S1uVK02q2U9zhVqp+ayCuw2Jj7Zn7M
0qZwz4vbmZAWN6fwlWVe/74/Z8kB/GmQRCUchAgZ2O1vcIvYIFim8jOadvZ58sbthKGu/uP+KJKt
aVHYh91JYYWWwu697zayV+QPrXAtV+8JNob3tciyfxqlnA+OumwkWEKUHUiVucJ2a1rUXo/74GKG
rpd0V8Nt7ecqJrCxMdw+//qkeHrQkfvpGrIvZOFdaxJDURB1pmY7xV6UPOQjRO7RidODWEXylUSb
wkM6nnMAWOv2K9l2N0ImxVxoMtLlnKSFc0kdihr3JyTZj8Ri3Pw0sITmzy6LM0cXVIl4bMiQh9Pc
1O5pnVcynCXHmmSay388pf9uRrn1MFrRr2MMQbngfkCBA24J0cTtHDvXKaKaQisyJ33zHv8kpHm9
cT7p2nwUtsiWE/0R0djCR0vbA5N4igZL22g1pZ2uXd12Gk9tnJsHyykfxYSm67FNyE5vJxS1+dDQ
0DWJC+rqSoCiP7nQ6H59wwtouxDeg39AUng7Su4NOLC1dFdinNfOSjpt5PqT+nZysm/3t4fkaNmw
YLjyeazRzN/Np1JxZ0aChjp8b5oYNK/6dVmTNMht+p33h5LtRIT9EClALJ0QZDdUWVV0dnriykor
NN+IMbLVIiW5Konzt6EUieljtqJeu3FBZ9jqiW7vjy+bKiqDsC25mUWj+nZRibhgYVXE6pCC1Qt8
zs+1WVPITIxt/fP+ULJdwhhYssIaopa4K5eqUZWXJfoBodl2mAtn1YrOROvpxcGUZEv6chz9dkp5
o88trDgO99qPXxx8Lx+21W2hO2bFuXW24TKVjXVKlDryl7k/8v2QrqjIfIArU4Xe3y1D1tjz0PMC
bHNVPOnYW/zhqJhyWJH26f6CykbCW1MElRBRXmnXLdtGDyXVaceNeX7FGtf7mPTk7Kjn2gdrKonO
mQ+aIUSWAgwovu2LB3zxFowdezp/yE8U/3qjqT5ag5p/i4E3PCJ1Vr6zFmP6jQNPi4Jurke7gmf1
dtAe0ESRIasZrtiV+8lAi2SqouHqgTsI7y+luHJ3OY94bkSdBQFItujtUAsu3N1mQJtsh4XUJo/G
4ZIiJ/4mMZzo3A1W84yIvPKfp+ZHRR5JLGbz2NEmAmYFD3k3dKfrzaQkCZ3OXIfXWNP+qZwt93kj
jBNCm91BmCmbKkEflQ3BSAPQcztVJbWHFTddjmGuWw8TMj++vkRdWBlxLzqNul8PVXdKk2E83V9k
2QUA05GeiBBtQ4j3duQJckK7cfRCxmsDb1mS0le9qj24vWXDENmKyh3lt1fSXm1pZmnZiC58Xprf
aiwXLk2hrQeBiuxEEEEIbVZ6FczodjJdAqskjhAn28z2uS5z69L0pXJxGqUCv201QRYp9cGBkM6M
54h9inLPK9+toTF63UyZGT3CIpx1qOjT5v17/yvJJsZjhPgbYu9U5/ZfqVYSj74SEjO6SgOmngcf
xc4+IFrv/bQoG3+s0/HgfpHMTDx+Av8LC/+VkC8K2GqtrgpcCGschTWS2rzplnQ5wGnLhxEAYxIA
MIa7uaVJrLRKQfUeuwLlR7NaxWetcY5669JR6CGDBOc6AcFwuzWS0qBFkUPjdxpbudqxsmZ+O47m
wQ4UP3Z3ZyHoLaz8qLEBLttNxiynWs1GmnKWk5nvKk35HqHpi3698ViAz3o/dNNXdcHyAezhUbVG
8vQg8EhnSejXo0u4m6LWAJEoo1goscXem6pvkZc1c3vxO20xnYPNIR0MWV5B8uIN2vdZW1SrOzMV
TR9yqmc1GpyTbpU0j9WxqZfT/e0vHYzV5OtB2yUCvP14Ux/Hq2HnTli3zQ8ux/YP/EhxPdjSozRA
tk2gtjIfAlpgQ7uRzF6p0EmI6G6UbXdGoGTe/HVr1qMOpwyHwE2IjIYohQv5hdspadZcMFUGqp1I
PakdGpbNqidPU1P1p3R1pmtRw+gLi3kzwtZOcWFcplh/npDrP6eU6+Ogm4t28Me52I4iC+kuBmJM
bQULGKoMux+H/r+yjRB/dN7Xr3mXjI/VMDej3y5jdGZRXA+xGtTp/NZQ8zSw87JpD4JwyRMMDoYH
42dxFwL87W+osxYCfN6BwCAbeFvO5QjMqFH9rLOXczfrh1G35I4Fo4+cCnhN6mX7qFtLrWg0KHRQ
zU3ch3qolctqjV1gs/n+QkRwCfQ47X9jZ6M8K8BpxPSvJDjUzO4dpQRsmPf2+qc+Y3DracX4tSS1
+Y0TS52aypyLuRsQqtsF7QBAF4hKcz3o6HX7kR45/+V6UVaXse1U83z/yMoOErq98FyFuw4ghdvR
Jlw0sjhmCyUAt/Pnwm0QsTZbZ/0NCgepJxINAIvYJfu7YUQVRiGXgj+2Ne+dTnP/aVH9+e/+bGSb
EUkEQXv+WZfezSYebK+LIm47lRrxG8TttecIlmCQpPpY+fOSHuVLshvPpN4oKhEUcfbyV7g7xx5g
QjQRvM4+GyXwuiwfxvNYRUeq5NKhqO0QYtMYpVJw+6VoWU8a5hoQuxUcyfrByK/d1E6n2k2OUE6y
e4XG9f8PtTvTRmc6ddd6aL0ZcBcGm/6FvQxfBkw3EXpePH/etO2UmN3gl5nTHPRQZFsSEB8SaeAE
uXp3aXU9ZJZu0QYLzd60PuSwUc5cK8NBPChbTrIygiZKmnxCcc28zMoKsuk5A3ORr3F3XaMVU3ag
i0+ojM/n+7tS+ojANRYEu5/J7e7TZXENlr6N7bBXEVsN9HaO3nt0cZcrTaLxP2WgXx5MbcxFvcSU
lt/ZW4yhCo4bdevbq619Ae2/XPSqnf+dB1OpD36gbMWhuwMUgPdEPrX73j0kp0IzRE/ALJvPaw3+
AwDwbwBq8PWgoAYMSmSLxu2Kx0kTubkGqX7stOjkmP23Wm2Va6xtv3OFCsokYSToJErntyMRny/W
rAObRJoYgwu77NA+KFQND9Oc4tWBWIB0J1G40zQ0t8jRxP9/sZP0qVoaLReKdFabfPUoGl6zQtU/
5VFhH0B4ZG+fUEKhjoA2Aaqrt0OpcC6SoRQIGpimJ538N8SLpv+wdO7z7MzLo2Inyuf7u1f8nftQ
WQhAIWkpzAD3BUptrRITsg3HsRuSp8VqHJ/btan81uvVsOmnI8CcdECiErKon+iR3XpGWC+4Zb2g
doftOtIgmve9dVBjnnoDz4zaOOodSRf1pyYyG0OMe7uoSOco3qrSfIsxOHxXGIP1WVPK8TxtRoEa
SpuqwYAc3lFoKT10L4bdXQoWxNcBJycu2VnVgy4tGnpkzRHnT76YPE8gYWh47HsCpWEreiIkHiqy
DtJPS1spp6E+HcB6SaeARBFl9Ps7RnYghI629jOB40K5XdC8y/sJABDdzMS03/VraZzi2XTe5q6b
HkSfskUEJgpjgFiJtu1uqFjFdWShMxVaY5onfqkC8fJRUThM2mSbhCIXVkzEsfCEdgOt7ahUWgn9
vZ9q/D9qe9jOkTa3zWnRK/oeheeevLEd/r6/lLKX2AEei7krWCrS1dulHIH7xDmJFjQzJ7pk7jB8
27oMmEaSGm8sQ7HPNpCKALX5Dlqs6R3cNxLVcOBRhFJCs5TiyT4dR93NrsjSgbrr82iR2mj1s5Vg
4Ofjx651oW2M9idgRMrmm2Q4iz+Dmp/9ZnTNKrAnK+18a6W97SuqXh684LJPAlSdm0mEfPjQ3a4N
ctp850LEXnVhPIH6js+k0nnoDWqV+ZvTaiHSQfXBkkhHBeHBP1yGQFFvR4WPP83jQIiZGaqoNNbG
jyxfsjeoPG7v6pSyHETMI/1RGTCf61cTeniqoEDu9gEdKlynEN4LE3BhZ6Tc+qCvuuQZiRgnSEAY
f/FA8j1VPHuYRag2UUOU/uX2aHTd35CyAydISmwKgFnmPlTQncSecOFh0ackupA5oGOnGkdJpXwU
SPoIDVNm3fOhlKUA4DuSddvzlj0Y+lw82ZmlHNxT4obdv2xC9YY9RFsd5Mftp1wyxTA6kS14c9FT
jbHtS7bky2XO9O1hGJ3aryP08e2sUS/3V1EihSUa6VCtyFQA8u2TWGfUkKttcpdR8/FZdxU1iIpy
/RPR+Hk8KfDCx0ueG3rjT5Y7P2GCmiP0Jj54uVjPZqtlR+Bc2b4mcSKpJoKhvrcLLeqoRQCidxyi
mGj9biyqngIJc7Fx0Rv0bx+BQyxXJEuPNIhk45IQUi2lsE3zf3eK8RPWjHgTXghROWbvlKYvwizu
lXd5n/X/ILYyOs9qEpu/M1+RY+gqlR3hJ3n78YmyUqufme8cRZ71Vh8c54OOoaH6QV9a/Tlfh+7U
W61xkNxI3mNoAFxYQHMFjVfs/BfBotl0awbzDHl1R8veFzrHV9vK8t++U/7arKk6GE7yfmB5QHKK
iYYm5INvh1vzOm+pSbHPRsN+LtYuChfop1/tqDLWYJ088w2yNtonrxKW8ptyJEItmy6Fmp90BLb5
z8zoxXTXoosVvTBd0aKNGl+ZEDjwcwqrX7du9ER05W7/HpwtkR/ujjW5ODABoYFmvTpbXbkizdIN
Trj0TfJn3076xZnz+BmOjv1vmo+lv9pDU/uppXw3VmMI0e/XD65JydXCbwCyg+IvGPB9F7y3MywY
lpVKqFNtl85uUCGAtXaNNgc3bxuCHuR1pzznXZkd3GqS6ItEjl6/UHmA3rvb2GNp2cCpGXot0/Vj
OzTun/Bb3Qdt89z/DpZa/F2vlhqENZ0O0cfZ42hKgwJIggxKOHlN9o6IwPsRdcKHoSyUzfM7xxnM
z2nMz/ErNevrU0pvCZHFvky42Tq9OVp3cXxe/yA+PHUD3sl9A9lWxqQc8xRp3shZC2xwhvKJIrJx
EHrIhqFWJoAh/It/we2xaq26VOuULaZFSVKHa1oDoWuLrfjj/gLLjg+LC+wLkAH55S7YsMY6GzwD
rTIwYHkcaGPWflJ7PfIH0hQEX+KP98eTzgu+C9IOGF5zPd7OSzPyanVdwunUXau/AR2o/zr2eAR5
kc5KwKFAIDOnvSJ231SmujrIO5XbNr8z64zWB7LcYas4wwd0LI5OhOSJQbDA5BhS3wA9sTsRtUvr
L8sWJ2zmUSkCFTGO6mxYyRAHyTaW8aXWQLSfTDVN/rq/ntKRKVKTyTrij93jZjeutXo9WYOr5Nmn
1YziTzwNbEy9sXnmS41yYa2sBzeA7PKh3SM0ZWgHvqoUtktdmCm3HZQvu10usbus6ZnCQB9qmaG0
5zQ1kh9Jl3pJUEXoHBzcfbILiGoXJS0Q5AiE7Jbb3rQK3W9q5WavtbSb1Cr+4lW5t/rm0h6xbGR7
idIVICCQs3gq7E5I71kj4RqB1FAk+RnnzdyP7LV9quLo+0YWf7C0sg+K4hcFZoIk+k+799Q15lmn
revCeTWetsjortWovrfWqr14KyD2bmyP8J/yIUlwkQcg8t8TWaJCsUuKglgJITkGwmluYccP7opo
IwDJ2s7KNxgmWQeIZNmoQikIUAXLyjG9vQn0wsUFLlFpLRnUJEolUU6KFQ8P8ZZ5323MTQJsog6F
XmRf88Wo+7DYRmEYgTO6Ecraq88eqmDnpVTXr2tlNmpAkDPr/jjqFC/s1H6n6KN5bpFxDLVh3mzE
moA92olqfGYZ+z/irF7f4SkwPN8/1LJLEr0tYXyEOyCv++3SGMoa9zWg+DBZ4u1Se1X0rh+X5nJ/
FNkpQsZbnGOXV2afAnVrpOYWvZ8QQwQQzWVlBmpuqyHR2nD+9aFgZ1BVpK1GPVx8lRdBmqZi2uQN
xKSaN+ErrWSmn1H2uiBIlR6cH9naAVIQWEf0TV8ZaZQ24ViVu/CXsiI/406lnAvdmQ42r2ztBCHr
J3QTDIH4FS8mtGQ53tiGKK2V6w8gefFV77av1H+PQCWygUgciZ90YTa8N91rVG1siha8mtLRMIty
Yw7MCo2nPCau/+WPhGcR7ARadWRJ+/5ZteVZMQmwYw1J9A0C+flJB4ceQF38jQucaI7IhiUkR9nr
G5h6bsJpB0y/pWmETP2Yn2vK6d835OR//a2gmuaCiqPxQGtg96XiCRWBGWIvAY7TXCjmJycnReWg
z7SjMq+slkWmJ3g5Ar2CMM7triDjSbQ8a5ywyNT6oumtEqS4TZ7WKR79isJysOROe+rdafWjNYZe
V2rtJdmWyk/UcX3oK6s4wNRI7jsaXZiaCkVwmr6752R1q6LTK6avjmkbDhTMwrnWCI11Ow2seTxS
oJWOhyYInB0bsvQ+buXJxi+tBaCRzIoCglSzttPaLcafqxEZ1yjp9IMAVnJAoNNQVcDXHNb23i9j
7A2kECcCIGVu5h9ZVscPM5HACWfH9gDS87Ors4v9KReZohKsiZx3t5j5XETA9niyFK2e7KAeWNp3
itb1ddDSU/+Q5Yr9X6r33RgqXKeRvxFUo/6ChlULfzBbJn+1SA1D7FOgIs+903wkDNacU7J1per3
lrc9NzMox6DZ9OlzBiui8re4gPEOfyfp/IIwPglKU6neZYVQIFHVcdD9OMY15N9aW1TLjwt0Lc4J
8XwMAbedqN61bfeh2Jrxh750heIPjY2+2bpWahuo3VCvgZG0+Yd5q8fmgryeoZ6ypteV0O7K7o8s
061/tra2PyZl7H3skqjbwh75saNGgjgdt6sr+nYaWSk4CP4UAcOLO9UcESOxtAlYgqs3f/ftioFO
ag2X1rKqi+eg1dl4BLZDFmk8h+qn+7ff640rRud1IgQSwiu7J2rEASlqcnF2+yh+u3jN0PskntZb
25r6/+PszHYkNbqufUVIzMMpJJmVVT1VT277BHW77WCGYIar/x761f+rk0SFyrZkH7TlnRFE7NjD
WmubwRjr7s//YBFsETPBEDPmBb5dbzZzbjQHErOLQ35ng/4IZtuoPmhOXIdt3bkHnvA+4KKiSo6C
oiwrpXxxa6/yrFifB1p7HePe0DSJu7Ohu11QMSqA5Fmbzyk8qoNtvb+eGKUthOA4dF/gGbdGvSwV
hYHXO9mtnX/tlkSn6jhY7yKwwwdv8urJt+dnHaxNiZGyMdjPW1Mi7ZVxjkgtYy5jUCRK9F6kqnVQ
nd87J79bWX/Fb6c0mY0pKW3q5DUjth9zWfZvkHIi52tzVIsN9JD+y2ej8QSgD+YNz+atwcjVcmXE
w5O8dl1Y6UseAC2fLnnagPiE9XpNGUz56lhg1aYHhrnC39bG0K1R2JyGBceHZlQXtx9tM4n8PhqK
D6M8pKfsnRCkwWBZIFNKIWKTzFWy71rF4tr3Zol6iTnIAH1J20ct5kjpeO8GMDh5FUoBUcZTfbsq
MotVCANgl+gYoVwOlhcQO0RfUGyv39rLaPm2WxxR3fcOzC+WOfVR+gDbsCpZpNEsOluZAB8cL5OW
NM9D7uoh2gGyC6RRok/wsmfZXeeqKsKriEKXu/GkKvoeXeuC/5Qy0a8MhB1OcBflm2KG9mMwj+OC
TkF1+S9GSclXwi5V0c31Mzs3QRMJuEubqxVk/u6v3iPujhWlC5Q5G4Os1I4Wut1bWNArNYbQDuY3
bntzdhCdgbGYZUtIzbU8tZlgmnlUxkFd1NNJL7zloCq3faJ+2SNohQyA/yR2vT1AUdZ66jwkSzhm
XfO8dpcuaTb2f2XRLB/BDLqXOhXqsyerKNA1iebPy3u8t16WzOu4KvDceVOn7uNStyfW68R/OWkz
PSfQzH3bHK+FEY//vGxtb7XUdxiPif8GTrzZ3ZrUdIlpI4Ui0k0mOcv4Ma1LtTzX7Sw/qUrdhZo2
N39G/ZS/6SZX/+tl+7urpTEM3xZyHBH87W4zCVAZmnZYQgoULlIUVnYy4y5/a/ea5itzfyTAeicr
sn5eBALRJ6OGRy9+/UG/+faRqYtDZEKizLpSe1jGxfm5JmWXtu+00JyL8aTUih72s1SfTC2LP8Vg
1Q6igq075DdwdxxQAEjfAj/dPJgT/YuWj7yEZu7NpxHsRJBaaR6ksJTCl/d31xQnifwAVBYV+tvl
LqMo9Ir2SIhWSv/OjHP13JVq/WWYyiOm444prguXlPyS3vIWxbh0ieW2LdM/gDPaH22jIDUYs/Sp
yJSD/dv6PvaPigkKVbwlgIm2U2QHkSpgNoQa6rkdnxR1QQ9wmpUfgrD+XYr0pOGXZtEeRAV767NJ
0glN+Ytn83YrjRp2UMn0sdBpVSeIUKXxI/qdV5kejiHcO6XAiLgXQCZgJW5XGHUs0dKUJRy8le8x
OdNMYSC1Hwp6Hn/ORpb/vbizgzivpZ+1pXZVxHFQaDzwRTsbveqjrjxdgDF3bA0GgfRu0ylq2GXj
V0WYyqNFDQ2R1nI+x8tQowIJa+vA6M4+E7+uRSSEEWGkrH/+2w1dCivX1VxoIemJdtGEUM6xNSUf
JzLfg/dsx/uRTNFCABxA7XdLqitKiu6anWlhpEk3dPnHxdUQok4KfQ6lUfdvPBfJRIZzlKeqZ/jG
ay/nKrQBb5AB56sf2FxOQ6kmVbFKLWwYdXKaChF/E17enGaxLNeXTd372ZXvTNK1TpqgbrFxe0nR
pA1zRbSwAIMUOEXeP/aqvjzWtVf7RtN2X162d7+zmsrQArDg+IOVpXL7EV23gU+IeHo4wQTzG3Uc
Hlqn+9vo6+yDpVX1k9J62qPKl/aXusxPL1u/P0K/5C6JNiHnU+7evGp6lEeiMocxRC2+fFKS+N/C
kuKD02bq+WVLO+skOkGdiioHE8C2KlWz3c/u7OKKpkafwopJgh8R5J+vwiopeM9d+1QJBl0qelqd
zHT0DsoVv8gZvydE9L7wtYi1cFLBqW7RJ72kB9+WwxzamR4bF8OOMtUn49NRM7dF/LalGOEFTO3S
/3ZrrR3PazcwDRK1S59zUqfifcNwztSPdeHVQWcljPdZqSbzU0esXj/1dtFRw0K8KrnmbRo1vpQu
la7M6aNLXoxlffDp7l0OzQl6wXSwWBvdituDQx9caqKruP2RW13Mxp1CrVbXzaNukos6wRtGlf3P
y59x3yo3UF/lFe/mGxVNjsa1itWk6PULPLvx0s399M6by+7fZiJtL4Yy/v6y0Z1TCr7YXTVAUdam
MHG7VHtUSm9mwkJo5RHUnmw0ro5VTuHUuvbBMd015dBKc5EhVKlc3poC1Gc0dueoYdLW5qUG9Rzg
g5UAXcni4ANu+4briSR6JifBDlCcjSmEl4uyijM1LGw3C4wknS925Ca+qrj2ey/ylNBOmifq9034
+u0kniO6A1F3zwcdGao21yD8whKd04BBTvlFix1mvGmWOLh2O+8zt40Hen2i6N9s5zLUeHRgMikR
CGSaK0C6P+fFa85FSa8jUyf50DVd8zgZIOH9skllAMiyO1jvjkvnxpO9g4MnL9q62MQRNkTKhuOj
MvI67Yv+MRnS+O8G8NebSiL2cvAw7xhcVVVWYV+gQADjbw+R4QqhG1LOYW9O1WdRpVS4hSivCYPh
QoUU9MDe/aVcuY00lIhc6JVu529kNvU4mu5q6NqJeFJKtwe4ZkQIMsR2e67yafg8t47++eVjdH9+
CXbW2XkOcQ+dy9Xj/xZ+mH1nuHHFtvZAi4K1sMVAeqX8GpdN+QSZ5EdZrTgzSzloCN5fUXwBXSY2
l89J+nlr18gI6uaGF1O3Wu856zIatFmSPyZZHh9c0Z2NvTG1uaJi6s00q/AGnpsWQNdQrcyF5b5X
G2M8L1FdB5qxdAcRyO76ABSp8LVXgbENKgTOiiHjmq+pVWb6Dbh18dOxeE/GuPAObsa9KfJJnNyq
EwebeRs9j7UtrK6dm7An7gtmCkVvFz3+aNaO8mq/CjSC4wKcm2sIRPn2oyGhkdhtswDyi5o8KFDq
PFeta/pOoigfXz6X95HGisLA13DnV2GLzWtRJ0gkwlfDlKP313ocOl9xmuKsTSnFEM6jP5fMykM6
B/r7/Pq5q4gPqSYatlR+QMDAwrtd6tgXS8WE6zZUl0Reu3Kyv8aDY/gUi7R3ld6VAUFS+1Dmdf/M
I7qcOwiUpwG4QR6IiY7HgXfY+8gA2rU1rl0B3Btv5CL03EQopodFvYxIthTqF5ojdL0092hQ2/19
cTXeTVJanAIl083RtQc7KowlKkNhGWWAsOXP0a69x3To2rAajOVjPHdHCmv3bmi1SWS5xq9rfHm7
3WruRDInuAszJRLrVGjdt5VhfjtneX9K1umAcp71s9fGRwNm7908ShjI7vO1obTRwL21vIBmFEWp
V2GVxxaRq6Zd69SdLkrPaMSFQOn55YO9t7ukl/h6QoYV0XprL0/LqOo0swqtYnTDRHWyAGmwJHSX
1nxIm+wPqplHLfe9NVJUhF6+SmTieG9tZgTthHxqFUbVpAepI2NwRjGXSZ3SQFSu/Wrnx835zd7G
T4yW03pVolXhZNaJr8vaeVvNXXlR3do+iE12l0aRi5kNPJzkBrdLq5SsraN2rEJTmoOPCChFhLJW
3mfIZaBW7L2+gsfSSH8Q6SUQgSN0a2+u2jwmR2Erp0w8uFn1z5BVDCVukKpsess72Mm9e/ELVcBo
COLmrcdtdbsxMrcvQ5TPrK+Cjn/gOUlyqpgHdmql5ry12iYLstQoDl6VdSG3qRZNOjT7WQyKb7QW
bhdqwm/Oc3g6YRzF7Xs46fMbuxiygyrTHcAAP/ubGRAht2ZEXRuzNltlSFs/Qd25EyfDbNo3biSe
IyYVP8ZOEYcxcOigEZCx4pTdNsd+fMNsuY6wfjIPqIl7J4r+EKEf1CGk9jdfuHFrtLM6B8X5ZR5D
mXYyXFpmm6tyGc9u3B3VLHfteYQIEKLXUunmBLe9zXhT6Ddho7vZz0IdnG+1ro9qMMxtkflxUg1/
v+yC9i2StPCCr4XFjQuy07YjTefTTrI1/YbaXtgnkTxr5iwAnbtHNPadtwuZIWstqyEcQpp7+427
2QT6a5tlqBWufmImshu4i1de61p2B+dpz7uuZVIeE5pFKCDfmnL7akKKxOXjubH31hzn8STLyvkU
tcX4BgEwfN7cA357eUN3rKK8RVsKpdVVzmmzoQPFSGcajCpENbe9VtOgPBQDSNmKgD/oK1sLUrpV
B0bXC7i5oKuIBcKFvzpUW+XHFGBuuni5DDvNGahomNHbrDR/WoPRnxirMj7Gli5+Da55akctP7gl
O0tGyomCE68JGf1W3bJFj2gZDcTMtDHqg1LCEBg9gUC6PmSfHbvRgsTUj4Y/3lG6eKXRISLlNlZN
27uNLksqa7ZRuycwwrUd0klZkAmWg/WD2Ni8is6I5rBglNz7YgIy/DSnXfTNq0RSnyZbUQ7enu0e
rL9m9Y4ITAEBZLDb7WGbTdqdRaa769zJ+Zq2fR8ujUxDq2ta+mmomkZVcUTA2vpljBJ7MyWVyg2Q
gK12COqwihVneXRy4rj8ym6Xf8zNIRt8e7h+WQGABGKXEuodSE+LPGpgQxEhgVMYb3RFMf8sPK89
RYbor1Mz5OfWqC2/S5LqqRzcAwe1dRirdZTw1xqxueoNrBv/W1Jq9L3FpHjTO4m+Xt7EpfFoCHV4
rEeK1S/f3D1LRETUbQAirNSXW0tTUxkjYhTuqSbrGX2rpCTlu66Uf6rlUh7AOXaNgcVZGdO/6Ewb
Y9KzxmXRQbZbS9YGZmQ3wUhnNA0MfZk/v7yyvXOycm7/n7HN+916Sz8rPYjypqtrIM9uc3GAyVz+
g5U1G6Q5Qli0bSmU9mxo0bAibuHQnPWktR5it3M+vmxld+MAhNCh5p3g/N9unDPWzFwFN39C6LB4
jkbxBTxcf56Z0nuwnrtS13r0VnlMsD0koHetKBQuHD2tDaiqoFQpiBr5X9IsvYBHpH+qm1gLZISK
Nrq0jM1sBvcDgdJr0eu/fsMvPAfYJmqmm4hgrGWRuC34fBQjk8dJzzRf1aR9Reh6ZpynsjwqnTke
vJzboACjRF9wPQCw49K3rOnOTs1YTVKcmV33p0Jt2jFISzxpFOnNRSGlPfioewYJodfmIoVTlBlu
PyqMlijJkHyiAx1BdZKQSNlu/eQutvKopZl3evUhwhowKqRACbW2mgyDyOu0Nz1UhDutenDqYniM
zdk+O0TtB3u5c14Zc8YrBfl75ZNsllZGQ+6Vo+ueIn0sT5pRq76kHH2WJny+/7AqQlWq+JCegGpu
dnGyyQLygVWlcrzGtfhRQwZ41loSoZct7TwJUJhRuEFFitEo2yCnS5VBYxYMsgFNbj/Pg978QT84
CbzYKj+TxtpPZbSIQBVjRM17FAfmd/wZU6a5lbRLkKHbgqr0QSRJqYF0knOUfjayuX0a3ewoktuz
Qo+d2gevK/XWjaeJmVPkTBP+zCtgMUtT8f7UM68+eAj2jj4wNO4b7N0VWXT70WqbubwNEiynrhmL
T11TxNdEpENgtr37oNG2C17/6UCArh0K2NPIddza6xk26iwWTde8HfpL4dr1T2nV+gfU3/XYB/Sc
ne3BLd9Gdi//KJ1WHI1guUvzVu+yqmOurFYu312ZORk9myKvd4Jor4rzaDVREMk+/wGsXP3SxHV5
TjUxtqeuts2J4TZtFzL40PtEK7dAJ9tLnK+JJ4aDQ7V3UR3SaoYIrLnQnRxCRHOvKxcPxdfFOMOd
mX3XiKyrpBt4cFF3gkWuDphYpsXR59vCRk2huikyFN5pkSgM4OVq73mOe1fzLWH17+q0NcJeWtOP
lz/97s4DdQLjvLb9QXPcfnt8rOG2UKtPeRUnX1Kpxw8IVdXvZSzsC1lRNfrGpK+z02tV+EK1yi9J
x/R2EP/DQmlX7asfqlVER/iZnf3golHQBBvEy7OtbOTCzPs+kt7JbbTK79i3h6XFYDxT5Ky1rkr8
hgmv55e3Y+eD45eZNrIWN9cKzu1uWLXMREYn/wSZciFTMFBjt6yBocLTcvDe7PhLCicgO2xmxnD+
15/yWxA7WiDVtYL3bUyUJmT2NpgHu62hUGdd0JEiXO28/GLKIg+LBSXLlxe648g4ZrAn8WMkpdvu
VSXaLrW92DsBVjQeGma6kyeO8YFj2dtOXjokPVY5GXKC2zWag70YUcabCkH+e2mV4ovgDD4xMvWI
BLXjMgFbrRDBVQGXIO3WkkykmMqCPRxArQWVRLKmQls1cJZ2nest04eX92/PHnR4Hm/STFiom3dV
TWTRqEbrgVPpChjp2ee2FfKiyKoM6jw/aiP/6u79ns1zQBj9unb/EOmn6LRZXzuIjI/UeKe+jMtz
EicDgsxOG0hdrx/nVlkeYukOfsNoSX8d+esnSOa+zQ2OrTe29kNv2T8R1dODyaaAzhy+145/+N8P
BB1FzZoBf9tAQ+/BpXpe7kGpTAyOs7Cfm8LMfUCLUfjy3u+dKjzV/ze12YucV7MtSkyNuVpcU80p
aNgZyQcLwYmDS7pzTYjzCXehDNLr3XqhWMR9OqLvcZJmJi7mUtLuXZTq4JrsHCbyI9QiERlAnmur
myGA+3Y1w0LReFX4ruXiCt8RrRbW5ghnqXPtf1/ewW3ZeHU3YB9+FdtUYBCb5I+u6xLZNiJVEVN3
v2gutSgnyt8qdTJ/myn9vUNSofPLJckPVrrz6YjQKPH9QudAKbq9pujHFbo3Wqx0nV/gxnrhezTS
35lCFgcVqN01rgJLGFyHBa6b/pt/jeeZsqkuotOAtM4/kC+QV4sVtZRoSMv022wJ/Z3TKNG1kV1z
fnl/d5fJcOGVFgfCZEt0WQfdGA5KIAT4qf5VzmCMZteKct+rhiMS0Z4t/N4KvED5GBzv7Tqr1DFm
e7LxDG6h+0xFdR/TLHt0F6hNr18VRZc1C6SfTKh2a4mxDBN5Zh2he5ZIJaTUAyyxH4qqD+JsSOaD
J2ov1wbwsE4JQddn1Wm6tadaCUOJ3Tg6jUNFqdIrrO5PW097pn+5qq8sGXSeyP66dDJnMkthBmXZ
1gcHdscB8BtWuAX09LUIf/sb4kiYkMBK1qwh/oTus/wi2+aoe7sT7FDZpzVM4e4Xr+/WCg+nUtmo
ITPQplDT0C3iCladtcp0aycTCSHrrGit9toZqbgBCiacUcoZRJxblUVVr7IsMdXotGiN9aeljvbn
dBSfX31qboxsvqKXxuVSaxiZjDaCbsJl06tYnAs5jv++bOpOAup/C1r5tei2o3S4cS9ZW0SZY/Sr
XxPF373T5V90PVu+a4qdPM7KlF3kaKRfhZ5OAcC6On5s3aYq/E4FAj8Mc3V0fNbFbZ5tQgRqJpR/
QYJvWxvKGBu9uWjRqY+19ELhdjozKq/yIxlJP5dHGip752hVECM7Xfvz23zFnbXBYrQA5nQRR5nf
QDTqfYpjy3ClT+Z+mAZqVO8ATrRHEcqOGwK2R8jOTaFec9dDLs3Jg5+hnNzIBI6E5P2nROaS0VnZ
bB4EX3u21u440uEr2mRb71MUJx9Ho2Nme65VQZtJlSJwIsNRK5Lry0dq7wP+bmpz/zUo9W7Vjsop
LgvjlE9ef0aIdDh7St8FJenZgb39peHFeTTWOG8TMWuejEZpzQr6N5L+eKSZP/Vk+qPQevvryyvb
y/zWYhc9gnWc3B2yfHBi0Wk6X2z2qvn7YiAF6htq872XCBFPuq1/WhN2FHzz2Ecuw7midGL6UgUT
21I/ovpoytPLv2lvt1eYKxU4A3LqdoS4EXVK7iiqcmodD+IWfMPhvWRGm1+i6nCFrNu/dkL76jGc
FclDnkmmv4V3zHktFXWuFMrgWUcM7TBmqx/qkClY7xbPKv6DM6TOgewQpVvqSJvPm/QRbQQtZc/d
snhIi545Mi6sl2Sdgv3yXu6dJAduD3cS7PBdq5NgPMvGFF8IVTz6kqfVN2Ar3llzxH85syAvoUTQ
eyPS2nhdzUuXIrEn5bRMuvNtHuLnxmzGU5LoR5Tl9f+0dadgKoDQgwUCcbqu+beYbnbirJ49zkc2
6e2pzszWj5TpaOf2TiEFYAhJbJx7pxZPcrlQ3+EOmvbcXNx2HP8AFBj5St5lZ5FBk375S+2uikow
xAugws42F1dUp5/HVYqxzyr1NDmpfO7nFBj6y2buDwQpDBgCgExQuO4qKuqCGmGppCK0Yrv6I2+A
DQd1OVfPWbzU7UHctGOMeAn6E48R/9qeianTJ4ZvViJctGIJjM7zLiqT64LB0ceDQH8NO28PBZpk
DFwAkrGqq28hIjUiA/AuTO7UaDg/4KyJS1mPauszPbK/xqB3HzRp9Za/WKY3+ZExjwe3+v4D8gtW
ygzMlV9ctttjyagTPR6lp5y0acyfpq7QHtMSifyXv9/9sVytrMTaldF+x2Y3hm5u0yYXIG5EEWhK
UvyJbGiehrGslc+KVib66WWLux+RiBSl4xUJsi1RRXPNOKasExSgGu+aLkmEAoQ0w5jOxqufdBb3
m6l18b/d7H4WY+WZjQibKstPnVV2b+qIhEkXdvTx5VXtfi0bgXoOjU70uykfMFBAd9O4F2E7uYyf
1tr2kyq8IyXdvb2jn7T6+rUcsmUz9dL0SjtGyrVKGu8SW/XfohDDOXEYC/3yenYt4TnA3hNj3kEt
mshYDGOKBCzNRFxtLVI/lnVSVL6aULx9vS3w/SsRl1eTN+z2M2lukqpTpygnaav9KQZK99DO7RTa
4Ple3SRDT2VNN/lGiABs5R7NwqjjWenitQhSPCzCEA+NJhkzZU1HUJm9E8GDDJT3V2liO/NFtUeh
Vb0ehxBRu7BrJ22Vr5Pnl/du1woF7bXCD0x6Sz6t3C5xnbiJw8izO8bHjfJt1rjLgZUdL7HiRqkr
U1heqaG3X2iYvHikpZ+E9PfFm44ZOmdDGZ1QFkV+AYZkf3j1qmB+UL6i6wf5YovMBXGeaba0YlAt
5vieoTniHcOcjQPfd5/YrGQkZlfAnVuRW5tyq6koQhqNl4SVFhlB3xhDYIMShmGfKh/0VCRhQuR8
8LDsbOWN0Y2jEFkhxRA7CSeC6djLtIwPZdv21zYxpPDdeuoOGJA7JwTtZJgWPGU0oLdTOvpRb3Vd
4NGLtjUCPqV3RclRnF7+Yjt1lVVnbx3SgQ4dR35zRNJqFZpAXztc1EXhNLptMDlNFFZ4ksBOFf06
lKW4dPBBH/nizM3WszF8+UfsOC3o3uQdDpqq60zT22Pq/W8knsjC2arjU75Uw8XtlOiCSrP37fWm
yKzxw7zNABg2nzFvabrBCEjDSC2aaz0pib9o9RK0jeseHNO11rYJRdYxXVQ44ZXSL1z//LdXDBqf
XlRxzniMwZ0fHZ7NZ8aNZJeOl/S9VNeyw1DlCTFegV7Cy8vcOa3YBg7E34w42n5VhHEdTVhFFipC
sUNjmap1PpYWGJIHXK/HIwXQvS/4u731yv62VimiYrZM7EERbgM3HavAFWbzpPdGfpAU79x+ajor
8AQwI6GcfmvKHYtOzQ0vDfUlVr9PBW39yczTZ5mYTunn1P/+IrMrLi9v6O4CSQ5pBuJ17mizfVNV
VorYRigt0JL8d/kDEBHt0ZN9fLDAPVP4z1WliD4zKdTtAtV2TUSkx7cbk/EUiTT5qiuNvDRIKx+Y
2ttL4h541pTEQWatPui3z1Y1Rd609BhD5jmUcGNldRYqg0/ieTDfL2NWXWzoCQch197Z/N3ouv7f
jDqdZSgM/uBeOGr9aHdCC+okrx6rvk8e3aF7rewNN31F8Ky5FJR5yPq39swYEZ8sivMQat7bohh5
z/v4QuhlXyJYyUHluUcxxN6+8j7RRF/fDDK5W5ODPqu29MaEwd0JkzJAQ+oMb7WiE8xrK/YrXNAl
adzXd1hRZYb1A3xincyzvfV2pgrF02feqLLtw6FhYIPiOd2brrd+vv46ALtc2YCrQPN2MrSSViAR
IzUJIcpbDyki1UEyGX1QV0r7H24e8vVAvwCE3KMu9T5qBke2SZg3iXhviTK/gh6fH+bBOGr43z+5
5I4ASYnHVtSSvflsferSCV+cNASCVn4A7Fq9MTt5NM73/vyzawYVPeBz5oqyuD0cKEoMUb9Spgzm
3EL/78+220NEr9Qfck6Mgwd+DcJvXyHaxKikk35Qdka0+9Zaqy2ll9Rgr50yLi5yyd1zLZT3Vp9J
34mH8aH1uhzVvC66GOZ01La5vwhgwCi9owu40iq3Nfi4Z1yhNsEFy6LIQr5vmB+ZM1F9Mr2+Q0dY
tmAlveb5tYcTFUqdcheIZLSutu1xN0sds3S9NiT9GYIsa9sLo5GVgLlxrx37TpcN+gcJEPZA9G8l
tabIiwfFG4oQGiSjYdNeoB0u2tKrfN120gMM+X1EgbVf7I9VAwB/vfmWHo7MbjIUNSNDPo6AzU4L
ag6B7gAVKtzyYxEZxhV4ysPLG7pnF7jzqvgP7Y0pXLd2ywb2ZqeDPTHSwnk7qHn6frQZeSRG5VNc
6N2lTHUWPHOUXzZ8/xQiJ06PkYnMZDAoOdwaTtRmGdjYPBRNM161IVuuutP3KajrXD2avLK7Spei
CtRJxNm3om+dMUm7b6c8bGFK0KnotdZ32kI9Z/38PpOj/Fx6xRxkg32EeNtbJl2S/01J4aHafFdz
GnRK70oW1pZKPFgMxkVGy3QtG7U4OEK7pqBiQAXBf3FFbneU0X940aRdd9Q16ILBFrOURrw3ZV0e
XMO9/QRSBPUXcCTogq3nkamXp0qVh5kLOxLiYHuplaGCD6xrXwej1i+zbvUnSCBHs9nvPSyVgtXD
Ypjsd6vqH6mykbD8Oa+9mZwtL1bPtdpq6M3G1mdmn0xfXj6mpLdrUHbrZgkyVsotVTlit60icjuM
rciiibkIzCkaDJ9cRxP+WDOjzm9jrUAOLlKjOIiMacbpcfrkqReyMk/KlOonwYityTe6ZbJ9mSry
k0bvI0Il2pCVP46jeS3A50vk5GVe+w5coX8bhfc+LGdT/JgdWEyB401e4beVJyWkWOad+LXpdAw4
ZVbmGMzJzEumF3GCnSSexgfoEmVNPNsZfw15JovrNETueNK73uiCvua/xFCGim1cgIX2x6bOHlQr
K9qgqIX+LUEYvDl1XTy/Q7VCpJde9Mpf1mx5D6UtstbXpiRxL4JVh3qfwMnrqqnXAypfcRuaqy87
eczyPNVK2kK/bBsNYBJbeFXbShQ+WirILo4eqix+iy7Z2zaJzX9TdF2boER9+h9nnNPsmhVV9z4y
xWieTHM2PjtFmqpXBaQOaJKBzNKfK8qjl2h280+D0NBXTIRwLpnZMUG0dWvvp6kr7d9AuLK14Njl
j33aOeZTLd0k9kfdHsYgMpXhmtWG1N65s62+yWx1NJ7iaRFfyTr052FJxu9lkeR/IobdfAeoUwPd
SfLmrzZGHvMxai2gYJGl2N81h7QlaBx3FGe1IYNpNXV+z0PW1Bee/+RZbWE1B1k0yAcTbSsEr7vE
zoNBHwp5GiTq176KzELsL0Wj/C2VMu2pH9WRDnZwXK6yNvLG95BLqAOlV/UPnQFm6WFZonwMurw3
nHAynJL+AsM5mY5gTsAJW/SIXB91nu6rFrfRO23OuuTU1Gb3LY2VacXUZo4I3GnI30oyoX/0lDjT
T2qYBw8DsNEfaj/GWSCryTDe6r1IGdwlcsRALTcr+5OWVMUfQ+NFVTB7y/DYtKKrT+gcVNfBKG2T
6WUR5N966csv+SAQ62plNHVB1Em+gcglI88AZJj/mIR/YJHgJze+3YvpDzuSWfRYYOxvuDlGETBu
AgAT2TjxBoie+ceIZNRTVkr7J5JdvJOZFy11WBQoF4YZSkxZaDh99aH1DMXxW9VrVF/YXXxuKaI7
fhpZ/b86NdWfseqNj6MVZflFVRb9c+cUQg+UqrRb9iRSiX2ZyXbm2KJYk5oimQOnzj2Bnr6StGcR
D1NzGotCS86zOpQVMsZ6VgTIplXz85Kkix3mo7ALJMQq+02Tj73rU+pSv4tRLeneA9u9joae8dDW
Wfb3IJn16c9FoTzFxiB+oB4zf7I6naqNmU6zFuQ0Dt60LQCDAFZwYv6tOonnfJgzFAVrKvzDyXRk
hzyAWU8yWKLFSMvTlFV1fJ5Besd8DZL6oBQD0Jq+txk+DQDH+9OsFc18jvTJYKpI24E+9DtnHPPr
oGs1moBKK+POhwFjfS96hj6da8fOq3+BIgEZbhDPUMOa7OF9r6W9WgZmHkdmwI+IqkeBmHTmJ04X
j+9Epi2DD9pmfOM0mWIi21wBXRyVpkm/WYoJfGPSynLkKinOFa2eZvB7TW3bwMmjqP08TKYxX6pG
9Jk/Kov1D3NDxVtU/uzYQDBamz+IjCArkGOrrPW7cRIExHmRffcgqjU+GtV9+r5juIbb+JV0Yu1j
5lJsCBY7Tb7UvaZ4vmMmQ8aoQG0AV4FaERpJtTICvGynrjrFIjcM353jObl4xtD/YVkisn0nE67+
MC0KMSJRhROfizmZtPOyoNhxntHQ19/MaAMV/wyLJqJPRhOX7ccqqsxPC7B3hkV4Zle9s1JdT952
LvqbP3Ml0sonRBO8+J2jTrn+DZE83X3rDnWmnajhKR/rOq5zHIIwbQCjrZEHhj3pRmDOWZpcWlD9
/3i507+xxmzsHqSGuzk7Nbq0D55TSRKHpI8l8leyWoLSTm0+YqK0TMuwx+5ixNGYnplKjqpFETn9
P7GWqMbb0S6Kf6ekshZoO3YncWplr79NiyX/UitTFz3aAv70qbYT96PTq1oR0qkrmjMDDat/7d4p
bYBd8fyF+b1DHvSEm8mbuEsm++zxe4zT0ntMrzNnrRaPqh0Nrj/lUkkecsVEwr93UQFCxqltnwwz
scT3uRuq9NSU1rKczDyva1/t2kz/2MqkjD9wAGUW2J3xf8yd15LcRpumb+UPnUMDbzZG/wFQqKq2
1U1PniBoWvAJkwl79fuA0uywi72s1RytQqKC0QYFIPPLz7ym0rqo1llu9x65HkL2uQd9pVoqMzi4
bel2YdHbloILnXreK1ATmt5FrhzqZN+oXJt3I+qyCJvJsl/kvuJmurtWpiBt9XwoVR2hjTFZYd4P
7g0N2bE+BuPqBftcrxfCpjYP9OkS/Pns2E+7XH3LrTX9qCynkFEqOt+Lm8Gx3laePvW3RWr6OVBC
b0pfAx13i52wXexnkEYeLHgRvpkN64wEUiBX8hE/4/y8G7221qAw4N8dpAj8ZXPwp2FVmX6qKkMf
3xsgprK4qFZ43jPDTMfau6Je/X0v3anaQK9uHyP3ivCGVCnQjf1UG0v3QU8RDdXCDKBTudekNiIT
Jmz86w+qKMo2tMHxF0+kpeipcjKv05cOO77uwKh7Um9cTe+XSLZdRlREhtTYTZ5oQN9na8mZZy1D
wJY3Gmtf+IPXAQHs+zZswHlNobd6rf4pyP2iCTcNLAvF8rkN6ERCXY+IXmIKU9+a22jGY4EWN/ZV
XqSbJRFA6Th6bU0atdxCr0H2ZxmT7DSMbr3E2ZAs2Z05t81Nr1VVscv7rro1glKrjzV64XpkTFX6
ZSx4h0jH+WUFZh+4VVTknUkjplIDNl1a4iy7bKiD+VrZBLlwNdNpjeZqlh8WZFJOo1gCkNi9NyfR
IPJBDxO4UVdzuuU1sswVwW001fthzIIBixI3tcJiVstJjMrRKG91M40WQuq7YOqxe8KrpzqhpE7I
rUFfZTuDUFCGzmCb+UOuK4onwy7rOixTlQc7qBeD0xHDlGlHvW2u9Z4xR1PulDYJc78kFeV6iS5Z
tbOsZTnJWfRWZNCwy8Mmc2cbAXVVjRFdbddkMa5jep9Cwcm+ybpQcxU1Y1KChafvJyKn8kmBjQK9
zpAN4Rf7qpmd5RYvJ2lfSTuzzGMl5nw+OtJQ7SHVEsVnB7hSL9hx9HXgvunaxe1KUqBBJgHg985L
Q7twRHDX2U2l7toiswc+WwtlNjS9dbH9cLE9rftAgtq1772ubZJTUgcpMVAnc59wUHXKob0ZJ3Ol
WW7OSh2NxK3vU4Ah6c7rykxd2Ykv037HH1r+1Gdp7dBbF3LcjchUitjVyp73UvhkZwSH2g7T3mA8
j9CIzMMlwIs8nMfBb460flpth56/Nb3Ci9l+a/Db1sMK8iMNZ83s+7hmH7R7U1/8z427tkloKFCh
x06m+B5QrOYytoIkGW8mO5BvvJVGamx7kwc7R6S4KRSOVP2pVZWmh7PrfWcBKPxtPAJEFhaVI4lE
Gkrgd3OeacgccrSMO6NP8q/O7PkL+6VwPplT4nTR5AXpoyQnMXdgPOyj5uoonC1VwGyPgiZTOJkY
iYlrmi1vWX+JdrAKmLFhwAjkJK2gmQ9C8jXhZ3a5K8Fi/4nfCg6YLZPYV7k9zR/VVBf3XWXRiM5L
+Pi3ZVvZ5B9dkjp0TKehO2a6TCGpNLBdzSRLxp1rlFYWo3RmV3HQjsZbp8y8PlT2Al4O4rk4Yf8B
N1Wr7D6IIEaYD90McyKEwRWoA0VX921dVX0TDL7fHue6mj6gPBjcFUuASc8wgo0nezD4CXcMFnnM
S28vS0s7CVsMhODM8q8G3Ey/lfjBikd/GswTC9PqKRlS7TVoCg8PsLoqrwFUJG/tWqtlWFJHvErK
JNV3dt43b7gtO7vxMpFymdzXT7O2BEYkNEPdBe6smyS8ck1u3Ga230udLJZbSRZ1LBa3sXbSchAA
oV5b3+PCwY63gmGxD7LHjPKq87vKC+ea97Pzm6Q/FUvXe2E5FClKDM3I09Y56270ydS/CjstOWfR
ePyCz5f5TWtShCYXFRR3s+o42fxh1POwGgk/MVvB/lBUnRJxB+Hej2rlOFWUBw1C8kteDAc2nVpD
I82NK783tz7V5KeIqFmVjIJZH83IstXgxaU1GrdNzhpFyttJ6rCQ1VpHtH0TcQwm2xboF6DGHTtm
oV1TT2jp3m1692s2aKCI1rGvcyrotSo5YVrOkNUSgbwnExtEmArpGHvJCQBvnzHHk1qaGePCEXGl
Q+mUyRe1DgW1wlBYTgwPwHXDxgQIZVHZpjCIMnMrpzR3eW1J3yDfRMDjpjUlvxtMnV6hpyyEG5Xr
Uh3WIZnmUOS1VbwaRkP/iqWjO0Rp55ViXzsz+7+neC7Yv7krORdc42vpBVW6axyDJL9MXGFQwjtg
NRo6o3Ok3MrErxVr7jI0IOVNYTaL0Y6qBhQz7amRNq47TQDfNWFD7+mk+3nMhn6OObZTycFcdUZo
BHpnH5rCMctYzF0xxoPjoamSNyqINDEmCy+YXsoxK9ymCI2+H/zItdOsv5+Tqr2v0dxSIfo7gX+X
UOYex6q23gP5SoawmWQjcWkJrNdFBnaaflK+7rJqOxuswcQFVdd70nqzoPMWzYM3vHJtCZV0cDO7
uBYdI8wQQrn9BpNHuRxlWwTvV/LH26JPjU8YS4jqds1RNONMXbs2mkRlPZoC4/WHQrjt58LWKrFf
yWqfmMpXaVTxEf9sIOoQSZbVu5tqZlohWaLKj4vZDDxPS8ubEMi0qVAEafIglP4mf2DmNhmLWN1P
rZjH9LqSAldId/LtMYK/5zCOs53aQytqlixT3MM5wlxZBfeDmBaPBg4NlhOSsOUQQmGQj2ZaJ+t+
0ufmqS7nZYx8Zw7IpubEoQtk2NmXrSLhcCNiT3vK3fEbB4GRI6IocmTrqoEH4vozXaxuxpqcfsC6
q9NGC25slZknoNXGa9EGehbp4zJcMTPNqJo8r3gUtrOMYWsijRa6aFHboe9U8q2R2PkX0+rtJzWr
gOl30jaHWaFrFlGyUYrbVL8OWzDorkt/HWWohI9KZ960VUI8N5YnYr/fRGU/TJ+sRtcqnv2QMlZW
pX+qN71KgFpZ/bWxJzUd7DqQ3Y5nisuKm7rmq2RtTCOc59WqQ61BS/5gVeQCIc+4/9zqhRjCYnSH
OQT50bzx/EbdOhARmlCwEk59U1Tvc+TdnvLMSY5kstqE6m1dkHtI96qc1u7DNEJACdsuoEkgrK6m
I4+PKrNhT2k1CWNpXKu8yvODVZsp3bSeJnqIV+SMNFeQEuaKqZ/yKxfv8zZi8tRlcaN0KgG9bsx7
VXsLJkLZMPbcuG0ceRgixRLIstuY3zG+xiGPIV9RW125S5epYdUHWT+TBqj2Cw0XTycXSedXBcm7
wKoIxaOwmFz9m8PwPA2ztqh8mFCV/FLDNHPDtu+pWed+9u/7vm/Qp60L47Wl6canoMomI5pVb35V
VdA8Fiz4NXI6c7z2l7T1Ik2RgVy5AyrHdCOd5hrfu8CPtELZ+2yhrg0X8vcpLA1/dmOvTSaNBG2q
F4JTm39AFah63wVG+UEWOq0HqS+ps1dJO32RY9a8CoqGjqUMXGnunNZxPybZXPHQaDatjK4t/Utu
l9btBMhuivRMw3pr9cb0mz815IMDtRNxwHT0j66VtbS00jEldZo6eesiCadRqJfrLR7OaxaNwQrq
ywwa940hC/vKLMfyg3AQ+ooz6bhPpFsLu1Hr3NfSQ+1wl+lL+Z6mbfHFqJxlgGXWjJ8N2LMmbYWV
HMjFzT6D7jGAIcMHvfmyGOC/Q6WC+R3w0FpF6L24rFK8icw4bRuD7Cmpqd1aOY+HOjFrMEiVYx87
L0/1sCqbhZ6IP2jZrkz6LWJjzXvqKmNO6ZU5/tc56+TTCONMhsL38ZKxFO34yEP96BXkWK+KFtl1
X3VJ1I1ZVs7TQlh+Bwi9eZc70qT7kDtkEInWEECrqmv7yMtLbYpXy8CRqvEKPnXZS92nCcE8EI3C
YNR2c+B221Hot1ftOBEKpsHKT4GWoo/pemralSNqlNFo5xxCEwXRk6FIomCLCueqHmpshClz7Heq
ABp075QUhhEHtvLYHqpGlV1l1YwgLKqXV3qez+aDsD3W0DpiYhll0+ScGKyib2UNWe4fe/q7VHeN
a2fXFk3GKlZZUV231jyO+1rXVBAate7M0eCOrRH5eG0wG5ltdwxN6XqfgXf0vJYlGUxaNgJpPYOm
8iEojMmKUiYniPOUWXlTYbqm3VkFVf5utAKtDX1l0bcJUscGT1FaBln56Dd0wWXRvZ5Gvcx3Q2PP
KlR1MGQnuvXpJ2WiAA4/p1QPqnYMFbqrcE+1aKv0quKUf9U02QgXIiP5j6HMN0MoYcdJWPIz6aow
GruPsCQwDkoORRV3y1i/7pVHqTrMHsl8QtbRgwVyg7sGVW00SpWa7iEK0icK4DGvoTm4nGtO5Xgd
ybO1lmEtp64NDbqNr00xadkxkEXxkXyIOlBLWg+R8oCmDMzRWhKQmHo/psJqPua+nbwdlnlyty4y
YvOKSYQfTQUVTbRK6Vx7omzHqE47xm4BKtxNOJOg1Ye5dvz5qqFT9xHvJfsx1bwyjzpO+yBM2fvV
Tp8MYwjtIRnuUmv2UNSi+WKE6JjQYRO+o32cKS9O2eqoN924lA9N2ZJcCb/x37CteEmtn5Q3zZRQ
3cO/8s1XeqBp+VVpphboX9WKra5wR75HG29kyoRlMSokIKSyqQltiohiJItbHKrKXeKPgAIxHW6L
iEmUc7DT0cQ4SpR2wxHpNo9ED/HQiGouOBWgZ+36xDFiy+mERR9rNO5I30a2EnQtx7/tW3qktz01
GzqDyIQdnWkeH53JWD4NYlD5daAkYTAdpHmUtZt50bTZqURN4vhPWucYp5RQwxZuU1XGlTcHbxHv
MejD5sL7uCQdOMYpUD4LLBm816XsRYGzhQvzT9R964V5gAZO6OPSlh3yyRyMve7TD+B061IwnaKq
E/p5TlqGVu8Ncktj/UPV0L7bzUVnvBlsu3rrpIN9j8XtgltXjxx31KTzcgD5YDN5skTRojCqBah1
BVn2oVdDIo+gbVOcdoLq65JDuQi7FeQqLXtPr/d+n1R67IrAOQk1sDmyuWBs46b2TGOTXFPfjW7W
PnoMwv60zW4sUDUmESKy02cN/bQG+lCtqfOlslXxBXM80JQr4jvHFF/I8rYRA5WmyRFA6eJ68zWt
N9S7+9ST+aOwNvqcI/rmAo71BVQkE0T7u8E9Uproiz0fk8pKIS6A1QZmmWK5txI5R6UklKUS56zE
KGlvkeRf1ZWcdpk2BvuhLi4JKL8gYMeHAA25wdM3cbUzOAqLT8Hjz2qw3El/w3DQcrdujnUvs2Ia
d4ink9plKVLY4bhmHAhSEY531D3mCekUWqa/HnP+DI9hxgmGCrMyWnQQcZ8/FGUaTZ11GHpCpBa3
1NTNm86q8wtA2xcm1BC1kZvcKCOIR58/+sWWDCrWOtZT9OIYHE7sSNe5ScWaHf7pDQH2gc5vg8ch
LT2fE2fMJ7sqDUQcVGMQDlk73TB20C+M3F/AwGz0U4QIwN/gr7hNq3/AuzU1L86fa25I9mzK2que
mrXr3ziJC/F0xbyu17r59a9v7aWnyMTBMcD1boYD29d/uCgN4gmolF/Ha9ZNUePP1tEOmmQvs0Zc
ABG+uFlA2G2Mc8AaP3EONFzPVgDzIraz9F07gN61xlFGjNbELW4bydFEFXGPsqV811hrH1WV2VyS
Df15bbIof/gMZ2szNbXUmlTA/c6oBJHfVOI20yrzn2MaNsN1JJmZ9aOWco7N9PA9XmhOxFyLPoHU
iy80bnGWXUf7C9MRzueiHLOPwGgu6SS/BGrgAW8yfbg7ozb7/I3CgVwJSIWIRWUPt7nXAZtcsp7B
PpJ9SmOi++sV9OL10NtxgUqjo2Ju8I4fVlDeQsLXqh6pWb1aYlrnU+RopbsfHaZjw6a9++vrvUBB
5RU6IB/ApnjE3u0V/3BBCJmpvjiViJO6arOrcuFKUWM6ye0yucV9P1vqlZTMywQGNpgzT4xxrVJb
3dC0Rz9Om9q5rofSfP/rz/XiykLCDI02FMfdc627QThWniAmGeOiXH7SBhjkGnrO4a+v8uLTxkkb
wDZYGYrk5zefDbOiJDMBkq0U5XmgNafSmBgVU3bd9RzzF2L5C0EJOxcCLWpOdGzPcfCZ23XOSI4e
43waXJnDoPbMGR3aWMC89EQ5j6vXN+M/vcvN3AAJP4R5EEs2z/VI1640bNJIEUvRJk+eU5Tv4EAt
960xr1eLDf/2wm3+HJu+XxEKdQCeGvnosziY1XPQ50vWxJ6jCtR2HfuNXQX0svzVi3Jg3ZGoWN7L
ouijGR6YhhpIyq/f7U9AqO0zIIvqApgFCnmOslb9aBfForGwdc9Fs2r1r0t7I7aNNMBFlZp7X2/9
qOiq4Z9qx3FlSBk8cgQd+ABnq4q5lqWSQiJAjrX2cVBdGoMMkWG7TBhAjfYlHfCfVvF2PfhZeM8T
p35KmzhBl3RZ6waDG7P47GduW+086povK6KqXWSu/SXrjJ/WMVfcmMabDwqQqnNNhbkOmMoB7Ia5
MmI657nyNGagRXK8dm7AGnj3ABq8CyHhp8N1uyjIdw8BJqC156bb+TAKH9W3Jh5aX4RBsEKFZJQI
NLC6lKK8dH/b8c1VNgDBz8rqmmkzthBx7ulVFzpa3dVH9MEMP7RWXR3I5MtPgod7+PWa/b4xngHa
uEd0g0HNs1HRBzpbOs0IsgN8Thtr0MReKepKmlQBtt9VMVmooSFK+47mWxF3beq/B4IsGP+MSXqb
AYtiRgDGKs4AWLzOMiPxw8pkAvk/iCawo7YckbnAT1xfck9rzNykif22EUeN7lYM1BiX+4BmTLYu
4+nXz+Sl1U2DE3g96dx2DD+P0WnQqdqm7I7bqVsiZ6my/axl9g3idCUiV8UlGuzPCia8A07DjeQG
h4H/Pb9g69aMJmvVxslk0wfWk/WB5CKdbxJcqk7e4q4q7pfM+qg007svdFE/uObYJ2Hdr/ZjK8G5
//NHjpwm4ZuTKkChZluuP5zRo2q7UYqkjbG6reNANu2RRkgWo8Bl7D3gBxfi9ws7zUDYAycKXH8g
Mp3lW7QPLJHqE4+8sPLj0KsvzuKmsY80zv7XL/enY550Dho8dRYKbqD/z6602klmpybji4JkWYau
nltPSOJdUjL8+SzY1g9yW7xSe6sKnj/AdMKcBYOvLi5Fq++B3KAgbVnatb9WaCs6ACa6xLOuqBgu
yVD9XE5uzBDwuEQSGGHoez6/NDbnQeNNVhdbjAYBxJaAJDwv2ymEq8a4HWz3SjXTEJsZeY6tgvaU
dYP8QIV0yVn357eKA6IFht1wDHbSuZB2OVFG6gAk0APwk6M2T/OfASSdh0k53XBhxb54LfJKqng6
8Eg5Pr9rimEfyDPX8jtdhdVsoaxrFGs4L0sZ/3oJvXQpeJQBjuEGKOBzITUxOG2z+k4X64u0dyyx
6spM6rel0RUXovPPi3XbhbAtEQxGmfI8EjG7sICcBrzKuVxlSJsWjGYm0za98PR+Yo+wZhCON3h8
WH5xHjx/ehDEuskeCuyi+uWdVO4bDcLDbh0LGTsuJtOrRT/I28AAndaVF7bkS8+TW6T3san7cOA+
v7hsdGvJVu5y0qpg3zMyuQIdlB/Lfm0vXOrnY/a79R/25Ox/comz+4RoYLTAVfrYKxy1r1rdfVjI
nGLdS1qALtRIDrOvoL/Q63hxT3oMsv7rumfIf9PtMr3ERxVIFzFh6sb0qq59Y2+KVu4FlpM7FA37
q7oIAk4Y1b9e7d7/LDCmvhTZX3jYFHoIAJET0gw5J82sdoqycCl6fD4GNwIUrl97NWzcrg8useNe
WL0sWZYv4swur/bsYdc4IGTU5328MOXc0W1SNw395k//eDduYgsbV5QL0Xd5vnoQGzU4H7s+xphL
HNpxyWLs6cxwFsZ84ZT6OTGAT0xFQ/UGaYwQ+/xSDRJ5qd+Z7JKu6mO/wogzlZZ4mtlUoT8jiHNh
W754QXyede7BhGN8dgxn/mwA0PB6xj7oNk4QqHdV6XxjvA8BwCmrC7vjpbVB8EREDLUYcMZnZyOW
yxlGL41EEiG1olw4eoh+oR4tPNQLO+KlteHg1Qq5kNMBsd/njxL8sjdXAZYYPU/70Ziw+doFbgGP
69er46XrkFVTNyDS4iId9vw6mMC1WVmmaO0q34+DRN3DxbhkjvbSc/tuhcm28uAUnl1koKDV0mTq
4ykL0IWle79PvWHdOYJ9/uv7eSGA4de1GVOQWnBjZ4FEGo4a+7nF8s22Nm9fNPWSXAI6GfP5DoF5
Nxry8R9rQLLsoRLRX9w6sN65PRl+Wlk7FpOMjZrKPein/ghT5KFdpHHhwHvhSRIHdH/zSyZ/OlcI
MCASiikQMvYLvD2mEh+7AqZwNPlMwX79JF9YGTxGhIC8TY4ADuHzlSE3ljf5k4wrHFseGAt5oa2c
8cI6f2EHc6wZJCZ0TQPn3MDTFWh8zavNOq/KJS6yJjsKhmEYKjCHo5X8P0iD4IDSDkY+lmB4Tjo1
E2kZ1TKouMkgeQ/67IWdIA0s6mz+q+nwH1/n/5U+NQ9/FYny3//J37827cKAOlNnf/33qX0Sr1X/
9KTuPrf/uf3o//nW5z/477v8a9/I5k91/l3Pfojf//f1d5/V52d/iYXK1fI4PPXLqydJ4/H7Bfik
23f+v37xX0/ff8ubpX3647evzSDU9tsYMIjf/v7S1bc/fvPZVf/x46//+2v3n2t+bP+5b57+dSWr
z+KbPP+xp89S/fGb5v5uEm2QiTap7Hyk5H/71/T0/Sve78TzbQPDp4bouHU/RdOr7I/fXPN35gZw
/pGSIFiR8P32L9kM379k8CUb5W4yThcVL1RY/+vjPXtP//3e/iWG+qHJhZJ//PZdWP+/a35qRlSH
6fXSR98orZwrz5c+bmkIZA3CjnIvl4+yCIwrVJjeAAvOYwQxkyt6aRwCw8oAutWcA6iO/L5IKvM6
LwC4Gei8YdqXvU71EsZRnt37E+xz5vnl42x4Dz883L8//Y+f1noe8v76tDwXtil0bHTTt9z1h1p0
8tukaDRhRQgjyncJFagHB6f337RW44Kfs/E6pWVxZaJ3wUQAGP6rDKgghgFeYVxB8sCwE/WFel+A
4jxaUKCATVeqoaEzFFno5NALQvp2T6ijqHsdqPp90UHKaxe7zOg5F+tj5poQqZrVec3kGl6aNoOA
C93GUV+ZfnifuqWpP2TojRXQgbXyAcCcHuWV15qRYHD6KYC9dik3MJ6XmNtz4T+TxApTiI02e3YU
qKlaAal1MO0akGoA/2+zshlvR4CY8phNQMWyNvcsGJm4auepCVZY9tkERcRjLJOKHLQC3xBX+pIZ
MQg78zHvoL4CkHbAxtvWJcHb7/JXz9cdhEnUqpip6h5NhbNPzCBWYjvgGFFvAZpVIqmu9MbZIE2+
6MM+d7Jr3WyTtyDrHahFAy1/d037vQffGupF2nlaOFn68k7vLPUuqds2j4aknMCuJTJ7NQLXeQR3
PeDfvi5gz8hb2ohBBBSxyZqLT2sBrRoUeYXuPbp8fuioCZA+6yL7xsXKMaJXiteTPgk/Gha1VLu5
Wyb064P2enC19TB26RInWjt06BEv5Qx1IXvjiSn5MFhGETECr1+p3Gs/Dzp3UDgrnM81aIejmNMM
ZFjtax8zc+iPi+HLb5K8IQQ2jyr20NT9shtXsCG0CbUHSG7tqamXKg8DZeSPv95TW0D7gcb6fe2Q
fVkudSWTDm71+Z7SYEH2ia4ZEX2C/NB7CSZaXsHDsSo/yaM57dHtmABfh5pw/VgYaYAnzmC/oilY
OZGm8WYkboR2Pz7kXuFBYbF0A7RHijBj5VvdCfJTwGwQdK0TwoEs7oKlpV/brQliWJPRLndD0hzb
TPRT2CNBboS6TfY3yyGNJmO8XRKJ2IRTDTY/pCkQKAvSHhl8h89CaMO7amxWtS9LdEIboPJ3AjNT
KIRuWbxWWC9AEUqWPrJ0NCuglaZNyU0t8BHsSVtuQfmHRmu3EMyTpUGgAc9pS5d4ZkqzvkFGWN7B
FXRcvCfN9n7VZp0m/pRdN9MEhiSfVVXu1srubrN6ww4OMHEectM9adKfdwKUSHbsykdz6HRYXGu2
1+mX7xmFeO/dpXYkqGYne937MzwLL9du9CYdEPdz2lOBEORHt6vmW6TQqlfmGviXipgXwsY23g9I
8qm33fPZTGWusFoNZYL/ZnHlSw/NlezvvsOEAGKC5eJEBiSxofS8MCD/PgA53/+0t2lkMNrE7myL
9D9EctB4Pvifwoyk2eJ1q7Xzx4Ie1k3vmDfSH6srYOLdAeuNmi2YRTj+tkB1h+xOCxAgDFqWyiT1
Sw5s35Xezj4WSuObmT1lKgXeWfpuzHYz+xVUSpRccDGwvfFQtBJCde4N4VpsYmqtRa0MLSZ0Rq1k
66fV27RJVNRkcONca9QPA5J8GOOlxRVQOJi6I8SrHvzQDuj4XKPvb30lKeiiTjqXbD28LVU9vwE+
Pl3GzduDYvj5c10GG1JzBpUg0ezi1hXFMsP2MhdxTEpgwwl5XVQUffBBr2pNRUXZn8q2/RO+N1yO
0sno2HvT4BUhLgsmf9a1frK3dhYA5hbAb97Pe4CeoKcMIJrRNHHChIlAQAi26hAv+Srvofd2oKYX
cOE8zPdA2JbIQPY2nlBvY8+0envT9MvyzdQhCAMfgrkne+1UJNNpdXsN2Kjr5W9M5TKA0MugP9Vs
7o+TYaxFlBftfDesFcd7Pcw3VmEnrxycaO9rkbN89QU0c8+cHiD5DQh+uGnaFPg3NJvtIiIvyPcS
o51jXxKubMBEH0zlZ6+rpDA+1Dn63GFuZuMYrZpZHlY56qEospWnaUE29aC/7IxFurvk+/FBLczX
fh2PXzrLwY4Qi9GJ2XKds2JkKGxRGvwDEjVP3gD5so/e5LacIK44SIXnB9QibJmBUd9g75EfDZ3O
UJmu3SEfhmZf1Tq0R6PYZ12Ge2ttw+quACe37XJpymm9sNrQkOOY3kYWOvKrz1ebTMcFeKfO2THW
5fuus/wbDby1ldrGXhSuu2cVWQdw1PgEZG4a9V33sRvL6Trwp+Jg0s9kndlWpDRQqQJl6Cton90N
PWKg32mxN+AOve2W1dnJVXlx6rbLQ5sVWhz0ofOxhNsJNtvNDtDy6iOQmksqHT+HqW2CCvCCdh8Z
MtCI5zeo5Xni0w/lBo3SfGhaw4+aZp3ewxULbvu69GKj6WbOqx1oxTGY89h14aTSF4ZSPrjfdM60
S3v8rIPIic2HCujoE6CQ2kC36PmHav06EbpbG5Eh7OIBCbQx1pZ+iAwPxQLfqI55L4JQ+R9c0Gyk
99fzMAX/qD/0/TOAlttkfhCn2SAFzz9DnsPxQ+IUElI7fXVy2z2OwWjsQdevFwba3z3VnoU0m4Xl
gcDhmAi2MuX5pWa5FFqlo2Qn07l6GGsveMeNdZEG5eGAVpT2KccSsIzQK2wfpCnkp8az0ndMkOHt
JbMpw9FxtBsUx3MVwrwxvpTNcAxWleZhV9mjG64LcwJQEOuhQGZDhNAzy+JQEyvvTJd0qLek3Yb9
EmAhUjb9ZwGtoAoNTICuvTSY/di2iguDx++NlLO7ZgLLHJYBBkSn8wYcJRu8K9Hp0UTKsxMzrkYM
KcXtlPkraF7bxn8DvgqHUlqoUE72qdnAHTtciPhWp+jv+nS1Dm6h0j8HpqZu5C6G9iWdconSCOwv
gBBv6h5By7BqR6iCS+33nzt79d+RLzj7UUsbFRpVSbrtQHafGOkaMZwFO9yY2Dub7nlUwE46WfXa
fpsQs/mmB3X+McVL9ENFv+bGYkT5ZVI2eXULCui27Ey3gQACCRreSYPiQ1ZeGatiyF0LD70R0/9Y
m2P1oYXmDxK5eUs5NhqHNpPNwTYKrqQnqFdLM/9rNf+j/sX/tSvxrJPxyy7H/4/9CzKYX/QvWKtf
n541Lvj+vxoXwe+OvbUmmLMHm/Xdtu/+blw4v4MxJGlnPkQ7m0kIYfHvzoVj/L6197HxoyZFYXA7
Ev7uXNh0LkC0os7lWojEbwqV/6Bz8bybhu8DwBpwqTQBtvktXlDPo0LZOUmftILSO+vm8jgz4Htn
l1h1Il0lb8ty0C+5JP50RZxWEU38rjNG6Du3CtBrrVXw3jaDpl5E0HkhL67TZOhRM/d9u3fMfL1Q
nP10/mwFsk+Lhlex/Xs+om46B4acDrVsdtF+gSW1QG2CKlJY8MmBM80QfmLXc5lboT2TfgChgm7G
ktp/zlZffZlac2yiFHno9wGiMP6FQ+C8HYPiIHLGAGPoOTCo/15a/pDEW+xkBgVWT1BcmEmOQrrL
Llmle3Jg8kA0qyZ/J5wGJs4Pq/SFRtAZcJD3jV4Aa8gAV0YnCKje87efDyitZb3WwOVwsONqELw/
oL2xEmmabNCv8kYHDZ+7Zn8a4IcaN4QsMm64yhS6fdrBv1u6Ia9eOUap/jdz57EcOdJm2RcatEGL
LVRokkGZyQ2MIgmtHXAATz8nasa6p8qs++/ezaasqpLJICMAxyfuPVf5F+Pkfwhp/vrpblRGRHbc
JLcO5+8/nUkXUUu7bX0AE4vuK6x0HgZzXKhKQW/4A/m9zl4ZFLcJLXtY7R2W4fYHlgzXUlkr4/tk
ifxaT02pXLIxT0Hb24r3r6beJKL/Y9fLLhlFO80Xs0RS25gA/P0Hrd3c9haLN6OwSLXM0wTGg6EX
p7Ks1L2jDt9tVWwRQQnDawaW4LNvCgzLJo+/+8HFo7kWqfUbco6Z+1ozj1dlcYygWKtS9yd3IJKY
KYD1y8ChlYVdnmlrOM6W9jEN3krvIZGre+VaZrs+xdUWLq4itge5etVyNb1c+9wS/EL7DsspSK1u
GprygSlKg3PPaw3jWnj1pkfGgLO28evWLXRfzzNgWL5Ih2WOq1vD8JDZMl92qdM0BQ59IiNCweGG
wXwW+KCenMHqND6oxf10gCdV4UC21XiYKkXE82rVzU7MXVHCJVIcFsKacxPFwjgLlE20w2GY0Nzc
r3OTrIcNbmCCx0YoPFMHaykC25nJdmyEXD5SJ8NXBpmRmwEuvJmf19zaEIBsZRnRjPIdt+5Wh8zq
TLGRdLV+HUbsyIROWHVQYH64mJtjDpcmZ03u6xhMCcFaqpv7p7RTyeyvhJmgDuB1QtHi19r13iJS
v930FrjNnBfLblVU9TO1rYRZkr7xhRCDJ9TZ3TD5lkz7Y5ekmhmLrcmq53kU44n4C4NRW5kV6/3E
JBmrcNtXr+ilRzf0ICV8VxhucV8NRhYQU7NgCvM251NFdFj5Tle4oCbNanmwTcE5vSWqdVJmceuD
lUwH8uES2sRd66pfLmEDZczeO7m4qWvG9sqsBOPebJgRa2M3BHS2BdskxRwtK0Hz5qakXIP6RJUk
lgYxYDFl1w0pzjfoe4mZNrf9YRuByoy1pl0ZhojhSO8mqWwKy1vwx8ztDVHUZl5MPpIWYA3oHyyy
JAe/10XzpnCyzPvEyOynDq3HcrCU2UUWV6fyipuP0LN5wUCAf9rLragZ5vbQW123U0qhHZmgfUBr
Yv5sQzD42ACB6F+dnQwxQPHiey0sq/dhunFUDca6aJE1NX2U182Ej8o+yU5s31oFGaSfxLgzcn3+
slq9uKhDoT47ePZI1vD0hp9hW8ReyMG4E4lVH1Kghm/WAC4HLSg+tlxjFbmYTIFH0casDfn910Vf
+eDdNEoBlkEFUVpSjUoGAYTtmFy7Zie0mHRLBn90zJzjctS+ttQdgD/lif6mNRnDVK1sMOC1czHs
B8uagCLxnIhRXvwBTlE8K4Xp/aATsdZA8PcBMoxV/dx2bLl9JBL5URsWJVgJBA3NxmBgsI3dE+7u
tfKhDBRvBKKU8FfcOUUpoUPY0fi4debxZariFsG0BCqd82uT63Z01sl6MrfC+syXFd/woi8Bome8
wFPjHMDqtOe2tW0gearVnjpL51SBGYgHqxVlIWK7wB0WM2bs4rXXlD+t6w2XnuTXaNK6boGdkGRH
ZHkZiCfEGz/tuGGgS+gVgvXmCPJLycB/GVIXao3T0rTmw/aowkgKtMI1T2VK374Uo5JdVqFM3gly
URloc6WBehGLzSxMHVAa5iN58ipPLlXd7ktPcXiqYQ/81Rl40ECopsaFoAKoFFOfPriNlu8I/FNL
H2jKGM2W0K9MA0R4g8jvndHFEMcA87X3ujYP8hVLmZ+1yhZ7gz5rjDt0loN94e6LLHXKYJImUWlT
v+7UvrLEuU0r82A0KoaxrNU7vwF2GGRVMz3x5K8+Xeadl0IbMHHWS5JchbZhqjM8l3FJv+n9Y423
aNgr2zRdVwObdKCSdXSyZs8tT7Nosmhel+1BaRimEkCXb76rQq2DF8iUfxq3dyMdzclvWiBWm+fc
nj5YAdxryZRcudZc6d2B8OjN2/NAJsxx5laoQzliReu5Yrm3S/NudPSSiZ4to1lXZVjYmRLoZTGF
ymiNx6WyHmZXHoB1PreJq5/LeV1jwiN3eqnvekf7ojN87FTvz6h1j1rrRXapf65pej9sMjY36DqK
MA/WMPb3pjFouHRBCwBCAP1gZdpT1dkXQbMYj/nsWwss8aXu+bcSdF3vNAZuSWZjGnfzSyK9Je7Z
JzIh9or9zFY9ZLFoHHjSOaGS5sWfpNOyyCQOYcc1CEjDluJzNvvlNPMSDk+f1o4Gl/cROG//2hbM
9kOhKns06MsIftC1mVwaosmPAw7pNRgq4sunAtCqj+ujC4ZWnyrfLKePot9izO1qfrHrcpKhpgDV
dHI5VEBSdVgmH4q1TFPgJq7y1EFYjDmfs/SQFzfhd2XUlbVPIJ64F4LYLRQXdG7Prcqhqhedxjtc
4qnZ+il5bHoDPBeOfckCJu1YhmtJeqybEdjUIqzzDBo1dqCAjTtKDYnsYLGywMjlckfElSd915sA
Yxlrt0T5rG4dywa1mEFjzP0Yoc6f95o7WMy1e8r3Fde+wxiHwVGwLs6q+qrYtsci4T3nGLQMLSDz
0frdT07mRdAdsmDr1U0DoJPeEGnUUS/cs/25WFVYjY1CqoY/zI0dFmvdPWwcQDG0ibWJ5jGtvt1U
GLf3yInWgSFTiHzOwjrc5sWzQ23PoEbWoxmsBgL6nSsV8+ooBO1UhVf+dFqqvPRTl09RWeXNYSRX
l0glsxyC0mES6KWl/rKw4viV6WY9HXsw401QiNxs2XYaCU+OeZW7TG0hSzYzsL/5Zk/O+4GFUt1k
e54m1b2reMvvSa+7R3hKw3GtVfc688esn7S32S3Go1Oa+qU1qvQV4m+NbU4X2jvuC+sE8sLbp0ml
/RBQ7ryk003H0ybTF++s9VsQRnPig+OK4ddLhrAedKbOeWUNb3bfaqVvA4VAFAagY22Gz0VvF+xc
rM9KYyJaRoen5pddjeoQ0qMZVaZiQDFNK+29A1fpu0PpHbW+dbB5I1A8ltJomrg0Z1BtJfjNrc0W
Pu9lOdr1OO+mXpah7NoZdXWXvxUOld/W2e5RRYumwW5c+CQnz1hjU7EmiiutlOfZNk55WszHOmGu
nGzAYhJVEjSlAuVBhm5HuJ8PiVGQD+xuqxVxdsm7VjNOcq3ax6mywH6tqTEf5LKkUa907oO0hPZc
ZlZzqoXW360Oc821q02mUFXjxaVscY5oDEs2dTko64w419CzYPTkcvV4auwQTypJBP9gu8+MRvhq
V7Abg7Lf8kSz+u9GN5MzRmPtNAzK+GLQq4MOMvsjyDPYZrJNH3ARnNJivHfgkp+7FW5oSANwTB3l
0BRD+QuVvfywkql9ga8pd1VlX/HK7yjiVl/N2nFnAsHzkWVX52GyxqBToRRkiNdirdemy6bUTmht
esEDrZJxW9VWXA2eiApVoWHs6+7ZkPTorWtUu7VhO6u7ECjzvNR2cu3OTtVpkZeK6c4rnSYALJid
dKcaAtG7rq8Zy3hvlGVykPZEbOEk19M6duII60B5puTSwsFqFNBeGatAbPEdn3s/FGGfZU64wjt7
XdOeQByj204SpiSrOusTHkVNHTIhy/TqOarLfN6VifGnN4cWvy9GqShPzOTUKyxAsmz0/CZb9Xul
XttnIKrNpWYuu/CEYpW+ZPC6OzJH/W0qZUzyjzitHaFgkJ7WfekoVtgp03qqzWZ8Bnf340nWwLX0
AIiQ/NL6EAhc38lvxpZJJjsQQtWuUoVCuZ818Nua9lxn9feaYPGk9m5Opg3FzAHJAmqoN95LI1kD
+D0p58443jmLpfhtdeP2qHYeZEYBeaqh8kg2OvXZLviI83I3muV2nVyhPztmVuyXfm7Y9/SYv7um
9y5TMW5MtwfSU4qe68AYihjJbvflURn+cVi8+uAReM4kiX6ox0S5MN4sd4ij3RcPKgA8WiKJTkrV
TVE2V68uECHWTlbtJ1WTA/wAu6i1GJpR4h4FMQ0z63qb1kqbefRXLFFpXGR6VobZulXFapT3y3ZO
OluLpUif+ExQRRsg9YGFjfHkyVeosE2wrkt1WFb1YSTcLzLAe9HGNCvLEmcHrBMwfy5qICYdlwgA
yDXEgcTxUq9z3Mic46ikjdF4tjznCLExnrT5waW+oKFjm1fZ2OLrST4aorPAqMxe9qbmykOV5lus
6O4fJMj6kU9bi1weLQcPEA1KgDUaenG3Vos8cRbQukmlfqJe2/aQiqsg03WepUt+1idrXQECmG4d
JJ4zRV5frbsZzravejzeU27vPaOv5EZx/V07Ei4G7Na3unCA46347y2IfZjmtylmucc5Unqfo+c+
6TOoDSQ1A1N8jf2BVrWxra97hRvIb6RpnBeoCt/Y5eSbrAGw+0u6LAdXIg5Yt+ahKtgP4igonSey
4rp4Fk49+VhYKGqsLNlD3fyFkmOLR5M9KP3uBGIuTeuonyGTYniwpwMMGliC9TShwinFzEfYb1nr
M8rmRoJ8eQMGUHyoVfOZCGILl8X97ldRnPiL9b0zslc6JP1kXeCAFYCrh8H8lQL0ONpzO98pYGA+
SvCLD+gM8Hgkcu0hWlsfJnpvEdju0F1mVFoflal2D3ahFsfeVMzLoDfGgzmSKa22tBcSuOmVhtI6
EpyEsriZuiNmB8CsqZJpQNur6ag0rrwI9qNXEoCGuz73+M8aGRIwYONJ1AtKjtWU74M5a5+1FHWI
SmoadlYjS+hsY7nuPXiLhj8y8TpYtjPyDzqB0ehlBIHZfumcTf1mr7tF3uSu3yBYx52E0BEPTith
iGVadWI1xIJQmbodpElKEC8pwYkzTNVEePPDo+JYlrwHFVMbL8jUMX8krUXRuQnvrd0qLQ8cOCx/
ZmUk4HZK+v46dlXxamy8Ulh083RNkLscl8FhEFqWw1fSL96ejaXxq20lQN/G+lbyqjmaK6IPBfPE
M2X7U4Wz99wXdLTsyLerZLv1ltmUslm3THtVVbPP0nTLP10HwzrTbcqsQezaSh2Pc715UDrRqK2i
7J7duXevqoNLueCi2XuFqoayKGEodsVMJK/Qd+2aKo+6bK7LipzdtKbrBIDqqxqXNDDqVl7KWf7W
VFCGPLAgY/rtonSfOONY3nMiDUFbtqkI6ZLYm6r5kuzrSel+LYPVg7AplVNqQzG/veGdP6nppdZG
J7Qrpen9vCjso9EsEnpTXTPIoYo148StuN7FgqCFdDh3L1aYTI9dtZawtMESKvE2LMuu01egRuQs
RL0mi0uXtk+1kSztVyYWc2bBqFuNdk1rZ16Z6ozN/VxWVhJJ67ahXAZVO2rT0FOd4xt3kZku0oxS
rVyyV2DG6OM0u1M/Na+z1xha0/QO424q43novV0iJljYpbPpJyy15nUuB8ZL7lozO2PZRMYMLDho
+ClLcIDse2Nw0ixmgkd1jDQJPp7VzzDn9aFcXRA2iScOzcbA5dzpKaO0VklmiEI9PL8QpYASFsKl
y7qRVHc8+VbAndKbHjhOm/KjF6y+genaeeHfLlrrl8xohe5Ima/sHyZwZTfwc8wCqRCLSA5PslmB
0MRGTcnto+zqtHvTrhKDg2Uei5hlZfk9I/x71mkI0H9U0yMr+CU5OaasXkU9VK90T6RVkxFmvm9D
aU+7HH7NdqeSPZ/vclLKIsuS5t3EXUZ7XugWRomF2Plb4M92SeFAjYeaWSK+GCRoD4MOf+zo6Dhw
4frp4N3Mpj43yLxWQF/ZrdxsK/Bj4DFzSs05vQI3c8B8TsyIubRywLUNwKEflInsMYngs60X9vCi
2pEoyZmeaXpFpoPeMTkkzFb0EUG1MvGFYhrtnaYuTcXnOYAM3BhMlnujt9kgDLrO1zfbxuc61h77
k23sl4d5m7m9gbWZ82OW60K/X8aRL3coO4ETMcp7Tjouz1ib1XXzOzkicS83oQloyxmoPCcZGONl
80AxQXTu5s+KZqtxm96mI4WuLBe7GBGMpJozvbHwkPu5zCrr0YZrhwzPAsBsQMdgrZ9xWz1ZjeFe
qMqzC9AYqkRjWuoMOT2rp2C8KayDnOrTCYq0lIhwJpSZvuaWCCEqWTBFn726SYh5K7eJ0G6Rd4Gg
AgtJqZTOdTPyW24Y6jb7YMy5wVCjM+RDaqUK70zTC7+2N1hl7E5JkV0o2pg4Fc3yDGHWoUrewCQC
B115gIDPWuzDhupPhLDBODOWtvvOzEEDS0/D/VsOSfYwGkbzLZxqerV16TED78Z7E6rn6Outg/LK
2haCH5p6kbvJwOi5t2z0rQcwgUQjtMPAnDYbTACRs7TG8whdzM8oqx7IrFitAGty9WpQv7+t+rLd
4fjz6qDrO8/ggdpaL5a6qlUweAsSJopl52PrkQMoTMp5Si+Na4NCx1z5lqPCpKCvYbH8sMxnZK9l
zlTu2S1T8jN/buqYMczonVOetzvPGrLOz1HNkWnPefcxzx5CR0NJXK741cojUFdcfUapy+OAUOUX
lN3h2U0NcQfzPWV1D72I+S8snFBQP6Z7IaytPG1rqcIv6dLcDVsghVWYm6TcAHCtDX1XLyqFlaJo
+oPVO7VxWoFFwn+1Lb06KDoM7ECZeyhQapIuCVZ0oawBaRzeaWHXrd+7q8LBJsqxCqpVWMcpF0Z9
BCVuNRG9Ghe3LKj3Q9ua1PfcupWdULrlE+xFdMdZO3FXqDTu3HNTrRzWceaol5VDSbGCenfbHDxT
RwtuR2NmwwD2EvjF+w2xyN3oCk+/R9St6gwkNEormMY1jHZgttya3JXEWnYKbaD+1/Wuumn2ZwGa
a8NZMZo77Ei6EXYzW0531NoUtObQvo+WNEa/l7bW+skoqifmue5H3ovyfdX7bEHBZlSvOkVnx81a
Gq+byizAn5pFZbju1Ai7xTLfu9x+8BobZ3kjCwLI0egxXIHtJhsa6xEuiO/UWN6jDNoytMg0KWqA
jal6Z8JX/0xmBs+16LlBJwDTbphpi0rmmrQ6+NgzZTev6NVKaJhJw6R7Nbq4dMm7Toteqc/sMNcu
9FBp3Zlez682Vaq6k2JQ2G8mBBoCtkiNMCfqOOOK1xJxUHV9lDtYa8ayU60NVCWaZrYrM7DUKmol
TNugnhGCRxW/DmkS61Y50VTr/T28X848HsJTyJxjSWIanLo5T4WU5xEJBH2iI5ztl23W7RfBitYY
8hjX1xO46nK5jnB7KU9rqffQ+7ZVhoPb9i9SOF0b9HXLnmNVCnd+/GuLtdZaXR9UwJEGnNhM+2xH
6d3NhYsXY1x0cAIqz0i2tl6XPpXFrOv72+EZ2dxsjq9kk/damuS90I+64tHLmZsA15VNS+Zp+mf0
9DwwYJNx0+Wmd8hmxkX+BlPs1bLg4oXDRAIDsLPaYs6NnR36Wm/Kc9LrXhd35FbtLMVlyC+Y8jf7
GXHFsstgz7XAA5sz2sEmOZWuV9vfkzNm60PhwZS4G2zBzWvVy4baf5l77kAGJWg3Swd1HSgBVon0
z/hhLU8kW9jDlhz5gOrhZ2iVVLA+U8rXzujV9SSXUk9+65u99Z6vw0E8GKM2iA81V8vtVU9u1YGr
SceNrHL2HBD5UL2fzKQA/phpYAI14U2B3SIWC5kA5SH5HMx95qTnmcESJc8OSFBz2kvZQeMPaocn
xae5ZfmGKVgO9fTAVL4Yr3Wf62hOttaJxt4zllhFT2wF7i09/H5SFBjCTZqH7qySLqLpj1PalPHA
aPDNqcrtK83V5GJtLZC2xLJOuGi2N9NqcyrscXx00g2R8+pavpWSi2QI292XlEv3QOOHUO80tQub
ZHPOFHO8kt4RsMxW1nkyDVt8lbWTcvl4ubNTs6x/YI9d/dG6Yf4B8r/k3FVrgg557h8RSBbeSU61
e7K73h5CpZQyD6BCeoFMk/XNUZd8PxYdwnd4bCHp7877YnrJ7xE38ItC6Rs6gkvBKTPQRkpq/anz
2kX2Yzj6ZV4LcXDmRr3PbgyqfYZ2QT/KBCifX7XdEOZtIfYcBtaetgpYP6OS9pMkCpsDfJLKQhKK
0fAc6rMPYzOLvVItTABc6Z1IrlqOFuqNwCZp47giqPbTpXTuMq/TI3sVmL+gWidlaMJ0UViEJNqu
rrLtKcuhk7PHatQbfp0Bl7uZy75iQvihizFDGOeV99xB8NeBL1JUOtk4fUnDI1jJZRXF0nsuzrB4
bD0gIWTD2FbmSOhSOt149m7BnK1zo/wyb71hPUdWq1a6Nj4iKCRYep/UT5tVZT/ssjnstJmOLatV
tQgYKWMmxmarB9mcCQkFtjQj6trmKEVnjCEktwwV2gRplksZ00GeHFZPVj5E+em3vWlVOPXTcNa3
LT1obcVyTEvesA01PHusRCkCh/gQK0KbPLytUvsh9qW466b5xbG0lUdhS8QuE60z+9P1fsEBuQSK
OeSPrZBW6EAuBfbosO4bEkCQYkEkYRvK9JytpvuxVrI9a0gsHhimcuFvsm9i1RrUcLFInCq8NNfJ
xED3EvCjkWbgtXpyIKUCSWcyKzJ27M5uQ69W++yzNkblyOItcOcBhqlS5MMu2+Qo0Eco6MlQhNo+
oFLi+xbrSV3c+oySBL0Y0nWQtWwS9zrvGdtqGv0Hc1pX6XeWbC/gjL0DDXL1ysahDkVJ4tSiNBl7
+sTNyTuRnneCMdy+L/nMU0zCBnqRnevc5Vux/va6Xo8QOsIgZkD/1migVadE8EjN24GBhVGqeRZP
kkEWatrqBI+lvFsb3U4JTsW+J5XuR3H0eW81kPfDm0Qo+F8gelc+atTOhL4wF51MoUe87SihYWlR
s6Vk3xQ5Q6mR9OqgcmUT/dcSmb9rcxydvbSOlJ3sQKS5BhLCv0s7Bs5LFUwHZ25xwyFDnLBOWzLN
X9LS2beptXNfSJ3K8r9+2b+LpP56WexqKIJRp1K5Wf942WbKST5YBQvtRsFVU5OFkoQVM2+OVBwv
8Mub2f0Xr6mpN7nPf4gledWb3h0TLAGQIGzMf9J5htH2RF2xfRazeZtmFq3KHkrl8PJREIkhJvxs
el4SwRJXo6ZGDOEWe5b+dHxzeWOqZGR8fa7V6M00UKRlHBpnXLo3SxeWcrAVJuaEuoE+tj5ZN1ND
d5ZZ/NRlRTxFO7uoVCy1oT5YC018OR7Y9XhCxIuIuwXnureqtrkWjDWUoK82427WuunFpcuVAajA
2riCtteQAalTJ/aEhsxTJAq5rlF5A6OGGmZUNDo0Rv2nt5o3BQl4XE5RbjpGZUCEnr18YoPaF0I5
qMla4iWSEnC6Y8/bwUKQ/7gYBWkdJb3Cp1wkz7pscZnBUlqRD09xGfSpaZghUNiNslCpk5EZHJah
kMAyzTq4uTpn4To268GuVHq2BYQEp+fQd0ettNFAU5QZb1guiZwDy6P8qRsXahyUCsfZsbHKf9tV
o1u7vJhdEZmJtn5VQM7VQBmWqffLeRlV+FQLwoA+I2hSdEyiaTRbcqwVpmNKoBbG1B8q4Dgl3UzJ
4NhzhuHkbSWPGZccDSxa7oDgJXXaFbBs5w30Y0re7DDxIJhroSDUUWEjMWfYkFWMBbSSsC4d2Qzy
12oajiZhCl7cL+t26LxVXXZ/3Rz/I5npc4u+of6n8/VvGtP/nhJ196e9mVDHf36r/w9FqDeGyH8u
Qt3ln8NHJT6G/1eHevsr/9dAa/2bYTh/AQJUh+XrXwLwfxeiIo2Gwm9DsOAUQA/670JUw/43zQJi
pRocbRwKN3Hi+H8stLc/uqV6Y8aGXInvW/ufCFGBBt0E9/9x/DCKxTTOdwRhYEPtIlD472dtwgik
QBz0o9GXH7h0nutH7dfNVSoCd/G70I6+y2N9ZI98JvCw99ud3JV75+Sd1j9st7/FAeH6XfNMA3tf
fRffWmjtq+cti5wv+SoSv/9gix00hzXoI2+vB90h3WOCOm2H+TsjCUn3+4DkgrC/9kf7I3swf/J9
e7HO+gcxQATgsuXRX4dncR6PSsz8616EVdyE2KoO5at+7c4ySq7FwYjbRz3Qo+phjfrrQGg1uUPP
7Lz2JnPLuLlvr/JF4qhEEXTdzu5uOU+v4tA/KvfGl340AwaCO3G2d+WdFfe7JBT7MoIpEkMc/yke
2iM/5Z1xcvbJa/14Y3J/uT8sLFN6xTlI95ONstDvbeQToXvsj0QiQu0b7r3Y2qsv6XLPPs17+Jwu
+RGw6jG9yx7Wo3e/vvIWnvkdfvSoiZPD5udHO1Aj69TcO77jd3H1hI/mgIQ8YPURPJN6ENVRd1aP
xjkL50CNcS0/J0cWx1EbmCHjn53807BV43z8Ze3boxYzL4nEfrok1wGGt3JK3p19uSOejTPnSs1H
Q5zEua+wBmW9bYe3mE6+PrvwgEk/K+3EAStP1oE2JWhibEv8XAuQy6AO3N/iaYWJYrLj9K1f27ne
59fu1O8AexSHfm+FdlDwe0Ey4m0pDtnBiet9u0tP+rF5Ht+Vu/riPvAKb16sMU+JsgMmKJe3vdzl
Ozt0Ho09M+HiOyX34w3Rzb3cuT/rZUBq+OY9Mjd/M07iabinvtGy3Tb7prq/9VMMVffqXR5rkRp2
O9ZD8fThHtejaAL4HFF90u6VJ67POciz5j6v906s+e2Fvx/mAePi2D5V+Ldih09kV4Xdb/JB/f6K
S7QnvdJHq4Z6iylbuPDIQ3wSajyh46yJlTpW86A7z7Ek29GvP61wCfsdqkZsT5eHOvDNoH0sYuyl
sbOvvmPxnDKQe9UbhgmITXib3vEUZr4bEa0VYF+PlGAGpr3r3+vLdmpicY+QCnMZTxjuNy4jNVgO
C9QHjSgfBsjN+eYR9Ycp1uxfk0MajPjBzECL/lMlJ7aVtkWe2H4xLsJ/+BpjhNhLVJ1M3wkYwaC3
CYyX+bo+WS/I6Wjwu/rE/2PFV61BWwXj1xRm/vIC8F8LQOMjeQhWPbC5FqszkZ8NfguA9I2FXdWX
3rFiYLXu1a/FHAPGAJEaJTtz8NeP/ri9McItvCPCglDD2XdMvtpn+tnSB84LNj1Yjv2hiUrnozrm
99Zz/4M5db+ysLtjZRGJeD02Z3MnYkP9Y7304F7C8X56ohV1As2IQStekBcisLtYr2asBXlQhay4
S46jmEa3cbA2s5hl0ZGbjLipUohEyQ5phSKTX/hib8+obcJ5ZzwPR25h335R9UCb/Lm9zjONJluk
ChWBX1zaB/PbJRcmWmIiHfVjn1O2HZzqUn3kTxRhO0+PG1/pd8sPguhA7aO3tg08RJ9+eVUibuoD
AgJrjITxwfur/hppq803O/SSoP7TDW9KVDIg2CEeZMbnb3vTjkhMNKqo+UQrmtt7By45i4fhhDp1
/I1H20eh9NgHbphqiHZPhoZtKCIOiStC8PbNZGi84eINyvY9w0bMpFyGVfKV5FVsxMbTtO3r7GHR
KEuPelS+sknUfpsn2ujmhfDd+m16yzfLB+Hl7lmNk10idyroVzt4d+zdLU/wtcxi234VZeypb6w2
2r1kIyUQ0UUj9P0m3H5NHjKLXQuKksbxg/d6fTJKvqF8kk/OK9dU0HB134lHdQ5G+nG6mKO4luGT
c9BoRNhgo8GIV/mduefUg/EfyrfxTb2qKKRjVY8mJSa8aDcpwd6YwuZFeXAfx/23FxIvUashZXF3
UcwP56IqUzD96u+J9vPH2ErkRUsfm9hAgU8Oit+8OxNSEuQMvbPTwQa2sxIsX2gndw1wft85QDQK
RJg/ymhl5keW6oU5HBfyM9/nF/vwa4YCu5UxN4cWKtkR+FJ30b2L/Vn7fNuwiGZSvLMD54bPhKmx
34yc+fP/pu5MluNGsiz6RUjD7I5tABHB4CyKFEltYCIpYZ4d49f3ATPLWgyqyc5FL7oWZWWlTCEA
OHx4795z9407bI1mW80oYTeo0Qo7YH4ryP4cAu1bDmH90bMJzNmYxUXyoJcPxlWrvpOhIuiARufd
L0tNm6Z+dto778rJznpUNOe2vg+abb/ho6LkOPl3w3Y7Phck0KcE7fnpZmo29n20vAwXBvm1NE+C
iIlyS7+ZBNJ9hvaWgzcTa8YffOl3CvU6Qh8XBYx+zYrF7v65k5tFlt/sBC10VtxrQTxeEK2bfQ1T
X6vJOt6We7Jw0tP+MAaoF57kjbzEu5sE6oJgy67cmE/8l7rIT+fz8Mrxi6B5Qqp94FK8VGRy2/xc
YooH7X9SH1xWF/t7fOif6mZDmOaTdT2e2Geo1cYBA8qG9IZz2QSk7TjXxokb9IG5415HcpJ2Ytrz
PzCc6lhrNyGdAa3aITBjrCJ/pcMlxhM0gCLbN/UhTU4pCfbViXLuR6AVL+in2mBacFNvy+KUXONs
2lVifxqfMsgYzcOFXWyQnvcnSfBDnlDcM1AqyN3onobqWq9OkYxOKnjRW1+3/2827f+ftuPsTz/Y
joPVKbuf85vdOP/GP7txk2018CJwSbo0QHMJPCX/7MZNeDYWHTj21WCPcYbyb/1jC7O9vwQuF1xb
bLcdKgTYtf7ZjfNH9trx4N/y2N7jZv0XrrB33lgBote2IYrY0FBc49gWBuBCTYuIGCBtTElRC7Nv
WtOnl6LS4rPeKqxAJY7ww6gmaE/vOlSwHPkrJxGfeKOMtwUYTED8EjrlgvMKT4JqzNtDgQqLkjSX
cmJ1zqokGJLvoWsliFT14dec18x50oy/y9mJMdgD+tuQ0+3sW1wYj6rTHPaNtKe+2Etnn6hhQPfU
uEZyo9Xz8onV9A8/FPPPaqIi7k1g3Hj7Qwe3Q3iLmRStaJ/utFSz9i3GVrbfK7TTL2RYf2LpPT4w
rc9Gupy/oHohlzVfqUS/GcdgjsghNG2IPeBOiiXGa1TFXzVD1+j3z9Uucmcr0ML+IcHZElQmpW/m
YKQxMiHwT87ILka0iGPmtH/Xkv7VEf1/d/7+/+YE9fjkPvjqAXe9dYKu//zf37zp/YUJFGwr3FZe
li0ZIX9/8ob3Fy/Q5hWCqaKg7HEy/s8Xb/wlbAn3iggMHefiejT/z/nb/kuuR29spQCOqa+b/+qT
fwshwJsv4WSBKRS0PwVUumMoVD4kpeaibgyJ+zoNcUpekX0YA5lFbQp/vL+0xTh8qSNL2yvya08S
7M4nvz2sPxgS31YA/v4NAnohMyPW2HecgMlNRqtomzWQl3i4atGbS2Fo7RngqM+qnce1zvV2+Q93
y0wK5H79nH/7dib8gc5ASNKmFWz2lNlgviqbDtHIx7f0Sr3776oG9+QxLUNGJppgpZ0e++4zFcpR
6txTRXQhCdDVdCJtCSMop9V3OYoitWFCNlTWmjKR7EnnwtUOjejnZ8eZ04t2Hp3bkPjqObBQ5LCN
XlzvNpuNyTgZhxL2UzMqWpNRZVCmVuHQQRISA3Y4XWuI2php5THrZW79OCWms61qUSbbKTesbhsh
EXohLJyq8jRGJRXfrKv8GLkgzriZaOHtIvtw2BggI87aUtnLrtVgnGBviUW8pWdX26eCOPPPQhbe
vR3EeSyOjsAYCxX02LA7WWaOPk6PfJjdz5RFYTKCiTn9+NUczZ9EyK4VbylXg7Xu6EQFvR0DTdOP
ZqKRUymizjjRIns8m8MJgRwfy503WO3W0JxZbaRWpSdeZBhXoyzYfrYFkBdD0fW2DANJDPr3cWAw
fTJ0jpsAJsR0nYoc9ldBOR5E3Zsh2pqZwlLIz1s6DA81FXMdeJw+7JqmpT6Rp9rtxw/EPJ4DuCLU
szWxw30F2q5//uajmBzsDoQ0mtWQ3Bl0ylM/1pfiJKry5hnXZ41s2UbkIsy4Ji9cDv0T8H032Rop
Ig8fmUJ8apKfVuyGrOB0n7c2vbU0r+cfMlzMeF+bOFU37BiQd+h13ch//8yoHupsFyzWYfGKvvvt
DvqlRMi2lAwcvbhb2lztE3TkQa/si9r0Xj5+XsfTFY/LYwlmR0aFFPjT0fjRAITQhhAaPh8rvAjt
xd6DcydaXAutT6iXFFN/L46uY5X6LPE1sAQs0pCOezNxGWaaS0rdphwSnZiIvPaS3cAHTjff0OaT
RpJ9tgk9o0s3OGOin4vTetcQuqTwAc0bWETzSCeV3kVScTDAft0h8hbXbipihxJDY5mciIfMCXSb
KOlAJ2L7kmxV2fvKSbzBR0qcTP6YDMN15dStvRmsCX4YOguF9TDs9JmNztCgjo9K85pYudC74g/d
LyNujqfJkbCGbKXVp1UJYgbJDI5D9EYVMKIoifXLjkESnwzgdsa/jx4U+/9MZzT/9OwA7LCZhZLH
PvLoPSG7aJBFtLynuCJ/0TBr5BvSnKhzyGlw7soqbx+IJPfwsXTKpXhnoFPEKOldTSTaIT7q++gh
6a32CQdD+NAVpXvtNql7TWPILjlSjZm5y4dxfpmQEdBAamT24+OxdrQR/nsAMALEuhlgxTrGsau8
RbbpEGZIvHFa7Jy5HECDhFUQeR3g0zJG9ei4ptyDglcBAn2y7B1s063bhP4ylClF4Whw4QHK/s5y
a4uWK8tOUKgMGf/HP3Z9oL+veetgpWfquXAqWMf19cP57SsMZcs8s06saWbheAN06TudSLcfX2Wd
/95ehVghOLrrZpt19RjXWKMZjMJV5GTAgfNzVY437dJGh3oaxXnhFKuMtqToiuJJ+Aj02uuPr2+8
ny75AQgzdOYaPkvnaA9BGMAwxHkd+aqI5ycssEngEORyaTtxdAeBLieolSWCJTgnLpD+PAoTOKX9
J7/j/TrBLwDEzKzN6QNg/9unLRp0n73NVkaLsSbEdKrPwcLUG3su6W7qpeH6H9/4ny4IcnUlNIC1
Zmf69oLTUg6DRaK8b64B9uVcuSfKRbtUTR2MSCWK24+v9344mXDVV1aTSy/+XWqMYujEwCM5SeXN
ENTGUPodW7p/PWi5CltBOO5QUdl0vL0rBDRem+N19ePWs5Fr6m1AS1h8ssX9470AinBBP4Mfs9a5
6rdPY5SlkLPHvYCuQ8WgZU2ANOOf89f/OOX96SoIFhy+PbhHWMDfXqUImaYR1UZ+hskqsGFEbh1F
/uC/fy9CCvDI7Nlt/TWF5bd7caKCksSaGy7qPseKq6z8ZFT9dPPxZTgxHX3nqCA4k5gryhdwzNEj
080pcTAe8vqRYO3QKVq7mn90n0GPO/BZz9+81KaxkpXWJzf4egdvpxgYO8JifWcnBkLmaAvGTGI1
bchENrMObDG4Vreq0fpdHmMKqRaPPkSmgCmovtz19jN55rdshEI/DJPqk49unTOPfgp+b/Tp69GR
ysz6578/bAhcSWz3GEvqvv4R4dZ8teBi2J7/4VD/j6Pndai/vRYHFk6jPGuDTdQx0MRNonbSUQtT
WFi8b3ztHrHLaT/g962pG/luiQB8l2A8RGmW4ZeWeYpR0qrQFxtRH3+r1SjCq4K/5Waye0SeoOQd
DXMXtNGgb3tswPOCVwwfR4fdyB7mgeKpkSGX6Eh6jag76QNlY7viOeLhdfed3hLEKIfxs6CO988V
Czf9Zpu+N1uD47rN1NbxOIcmMjWQISTk4VtGWNmfLJZbBB8P5PfzJlsIREQmRRswbNbRvMmJIZ9s
g060VtT6z7Ga1bmmoozTp/erakr1yb7n/Z2Bz7GhUXN+IOpJHo0YzykK/EZcbiY4bZMCB6WIrVKD
/ipkiU9mz6OS4bo/4aY4s7MOm/hmXxfL38ZnMYjQzro0JLCqRXGii/JUya4+Xeo83IVLqe/G3BKI
yySKz85rDzqSsCAznOzw8VN+P124pJlxfHzNrkBV8PZDsQaJTnoVa+Hvqe/NaOz2yYSyeNO0K0cU
a8ByyHPd2RpJ4XyyTX//yNd5faU4rUSnd+fWbLYRKfc8ctQ1tp8unO2hVzR+DNLnkwd+PMWjlYBk
xNFjDdVyUI2+vc0+JHSk01I6MGn/DMJQC0JhRp8Model/PeZgMMG7Kw1Iowbw958NIbSDFJKUem1
Xy/FgOsN9PN+Di3KRAAnSAt3rcyxThYdudoBpasX8nxLbcYhPxkOfWTp0eosGpn7etYh5KrbsjlH
Uw+GKSYEWnxhMqDzQ8geZhRVasn9QOYCPL52GavrqG8yhAdVgRb740Fy/KK4L465FFBRtUBtfvcp
Iqk0mn5oIAIt2WW0pMNunmLtfLCc6pNn+P5FoWqhpM8B3sCguipofp+4U9uuo2LRMOR1hTqZNM0L
qgGd78c39Dr/v31TwOAom9gsxes54ehNzTF1nD5vaReXQ/MIAjsF1AQIIeXI54xXQ+oU0te9AeJI
V+JfLgeNqSDO4+7BQg02+nMrl02W90Rnxk66JWpmCYwhoc9RKA6cQ6UhN40TLLUI3wsn0MoCw3fd
hy3ODaw5UCHLSGErWNLwsx3nu602G3z6HZQSkKmSbnIcBQxHWC0NxF1f5emt4RXtj25clS5zIk7t
zmYxnhzzZqqL5DaMh+bcNWvrkwL/+/fIJ8fCK9FOCYfj5Nv32Bc5Jv3Qqv0xHPJdEpLlZiRL9Mka
8YersDF8Taolf5LG0NurRINKU7gFyjcaADk1yRSHIRz07cejxV4nwbejBRwo+mZBviZsCedokoxV
lSR9ma8q/ilsV4l2N9OMz9qvHDPrHzO4STroU3dTi2S6LNNsuqshZIz7Fil2hmHFlDSB6Qsh/JP6
eCLEktKEDUm2RwLgWflpli96tGvTofgetgN6pzg34Tx5sPCh9XBcv6OiPahgrsP6Uo90hOJD24QX
WDvUfZUjlN6gh887ksOn6QJ1oi19gETgbzv8ko9pBzT84Ez6hJu7bIanoraW57yakmpj9LYbb/CP
l3d5lJWBgdfzszi6d+sdMk4XqRp2VlplnvHKwP5tvcuWgWOQMbU+G7PxHg+V96tPBNTYJpS3fWJl
QWt2cDi8xIufwoKSSsmC0VBLWPpPGXTvX+e6owAmyQLMCz2Wzq3GrAXs0uRb5k0Wbnz8wQN6aPat
n0wzf/gQqa2tzUe+AQ6d4qhEWM943CINDSzyXKc/X2xnQcdDsBHvBTp35o/xEJV+K+xy3tZm76aB
2xfCvNb7yLz9eBQf8QtfCzo2Em3OBiiziTE9+jFTF4fhLMzSN0fg2X7o0MNgvKBU37hR0v/qhNNN
e5arvA4SPTHPaGgY1MBs6iQoj/QEc4/ET6Rqrf9kJ/B+fDDjA7rkJMlUQdbm0am8MDCgAKaCGznZ
EwqoOQm3Uyr7X06dVfkhabzcxE+kg8RYZtQvoFek6rf4ErSzevSw/H38sP7e77395gWrA8+KYeuY
LBZvp5a+6A0FNgALtZl29HTCxaGc6OULgLJ8xGkI0kd+sUpIBsCU5PiYqhIMRgZl47FIZv1O4f++
t0s3/VpkM3lnXpnf5T0AvMDT+vHe0LvplspVeIv5ssgCq52NC7TxFoY6nk+ymWxLu7XDTouuK4z6
OexxzcXqBfdXnjrj5FyYbKm+Z4mh/SoAbzY+Vu0ehK0Mw29qxhCGnwcGWYdT6Zm9tMQXPtgThHmc
KhIlGjhDX3qxsIFX0ADauF6RPq1s4NOQdsm8mU3Q6RtBXexnYjbj14Xk6HBr69FibsbGqeqNxazy
MMLGWBBlxeX3xmG2oVJtIBAFa0j923RbMQBnmZ3nBgwyE5iUSR+kFBjhTTmzTm+g8nIEkMRhYrN1
WFvPp0HPQV0Us/PdiUd8KY4bo0ihp8E8FbkkM3lRnjVY0zEZwSdVYb03hxh1fdp4ermZMJJ7foHL
TQSYmby7rsQejAo8rW96q2rvQvI8kJfRsUNGFq82IuhB2WU2JeqbxQJSB4Ps4ALg/fgu4zk9r8j3
ABCm9zIO3GIpn/XJLcE0zcV8AP2eRExUldsFbdogDrdKb/Ixh2g/G6U1aFeTcvlGj5shbA2RZh46
JP5Iasp8CDdml8tkp4iT0DZsFcRThTP3yzyG3hdH9OQny5mZn5px3/9QBuMHCn66wBRQbf6jwP8x
b9J0WS7KrOgICOl1dUl5qXyICTO/b+oq68G2twa4Dayj3Q4NhcnpHzZgvCktCs1nJDWlvhJWWFyQ
w+hNwTSZbk9JO8RmNPdFcekVTSe3S2mxc9Dzqm8ve1QNM1lw+RpGM4cpTFEBmxsDUdOo1dbDreru
4hlbsyJ6EEstmImg6HrxkxQbjfp4ZY4FxdmsnfBU9a7rw7jxjCthzYKmnVXCSBlkCfdomjVWSadp
MdHN9AtQZ6WYmBVsB2MjdGXbbMMyayArA5T7msO9Prxy2VbKUHqQOvoCoWxOoDBBvenOtMqzG+Se
mZggDYbqtk60gR5OkcYPVVsr4Y9YYr8XYd5K3xVTgw/HFeHFGFqWeR4uaXw3mCpuv/W40jXfseox
3XqZ3Xe4MDM0oVYsy35L+E5Kj9ThNO7HmUHtY5hcrz2j+l3fJQmEWSB8JjZwcKL1l1zA1Vj3Z/PP
aZDiLKs7M98T7DLcZkXZwrSo2fjzc4ryUQ1GHBHbIrrzSEp8CcaAJ9hAYfKYR3H/MNXSQkTI/kun
t5EqPmy8HGjdFi+77fXZBQqIjRx7uZLlOfZEL97nGftQYg6Ye3GLYfbwVacjyzSmfnokLAQUjKiH
+TqZQJZgRW57+7Suc1M/Ncl0UGd6FDl0YdMeOfckLcSRQ1beJKYMq8NYa5OLkrH0rDOv9ARmLB1w
1iYEiGQETae8vdIyUrWLKa/HXedOee/HjTUAIKjj6gJWDT2TaUy9mbN4D2UpSUN9Txaigco7rcfZ
l3KOX6aoWaJtKUHwaG4jTt3S085Ni/KhP2th/cRJC5laiNIARs5QewE9ILbImSzMZ3ACtvCtWtNg
TrbsTFbYU3wxwpjYzthELJ9pIvW2FoExE73PMg13Peb++qDHKkRrKYeihihSJHdKmXZM9F5B00fA
acSV1mljtoG4sRp/vIlUIQgXqJRhOsK/slVWNjtot9jOQrOx6DbXffeSeHoEY8EcrRaOqKt0sEgZ
8tPGcsobsTTzz7wUSD6FUtaDrWZEMz3MZRIqusRLfTy+XgGoL+uCvGqXAcvxjAWdM2SJYWlJhiwg
2dFerksAqE+9wAx27ngseidK6t3gO2qk65N4HGThjqZ9GKS9XiExZ9ndxH2y/FoIv/o6AVkYNyYU
A8w5Lj0rY16CSJP7Ie2br4uOJQnqxAV1Kcwu4XAm2o7KQqFfFqQWaCJ60mrxVDjavozoIaXhFBR8
7uhFp22N2xIE4G2ZiOtJlSBYGDN0LNGOXuHIfsztDJsv+R5Z9lNP0h0Brwdn0H1J45nonMvQ1Wlk
eujXAZEWjGXpVLAIJm8PluQr/rT7jsXdrruzmYCQrxURY+M8nDlu/pQKY+O0mPyMx6q/zWAHSevZ
UGj0DXGw+Ru6OdnlKoaaau1YWQWEQgkyFAIDT9Ul18pqHeTm3AZ+5tD6HsWsXDj1IsBHOqbenFye
mLDBm7AU7L0pWEwndB7OqKvyz1qIRCGdw1Dt9OI6CsUU6A1BG6K77cmj1lcyR19UF+GYM+2CL/OE
+GJj64PCAelmKr6qtr1nv3HbaVB+pIrH73op2hN9Fnug2d/d2Nk2nXcRmfgVZHtjmcUdROsTJ4Hx
kinzRtbRl9QVBye7kxFEvqINesP1yPtOojNGmYKv9itrIgRbmBgKxGxFpO6MOrqwY5PUkGlc9tYS
H7rJkvQrx68FSY0jBvNNbYtDq1t3YZf+MCCaN8p0gnyo9+Vo7kJaPuDCyh3xjA+TZl4bMZW4mF6N
XulfzUQFYHpLv5YO1Wxstdymi9fX3CuEXBZ6/pg4nwCsSbopYng2GpwXa7l2C+dhMMZ7rXmwYNZE
WvqcqvylC8diMwFQM9PpPEqzrUfmD57zqzCfMHxqxiGNDOu7THjxUI18SxunUyNG7x9iH0c9Hy9p
MJr6S8UA2mKxe0ms7yNd+9GZr8bIuc/5njZkMwWLq59EvdPcjGgHB8pb7opUNcetLqsX28C4Pw2X
lAP2TtM4BJmkFApU+2hqXbWmeV7nSXtSOYyKNAJluvRPfPhXlZzzQzXjyO8FU1xTTTd9Ozab0MK4
3Weo+RNtBQYZRcsmaRKtP1TlBWZW/bzVQ7FjYZb3MUPHPuijc4Gw4kTO3Yke4jGQdXueDbSdhTxv
HLvaqArwYW5plzCIIB67Fo3VZDoJ2cfs4y574ciL0ahof6ZmcTtK41G0xI113Y9hwDWIWrsW+mHE
WI19X9l6CNa2Cs/BA0zf3NLSvpvoRV4KM49mn2C0ud/o7EHAMHcpeoGc9K8vnqyJBnI4KrKHZIPl
YXqdm5vJixvvQKi3Wfm6Ps8C3LBp4OYmDBLkbJfjxc1MtTwA8jBCkLlw14IB826Ho2jILoVE4bid
G0ppubWuLZ1JsJJf4rr66Y2hCzozrcYB+mel71Ua2bQvas0I7M5IrkKPEBK/4KuACYACR/i9XEVJ
HrPB00SX+0kHgmmDxusWEsoK4A8olFNinAh1GYFEkoOo+aNpNQMni6I5nXXIJlt9aZUBIg8I3FaT
GcQU7tr4UUDQ+NKY8XRju+OQ7rII8s0GYHE7+kRmhNhwugUjStNK+RITLfhd2UPI2LWq5osY+LiC
Js9k4rcSNmCulOb4Y23NcjNQE8JhM+HYCa2lxDYDbqn3s1i16LphNQJ4DLOq8bs8p/xht01T+BOL
y43EmLSwDsY+9sxuu2TJaGzgiRGc1aOARww09g4kYntiG+JMRvtcdzbehLKQ7o3nNGWxQfuACr5l
OcG1NlcZ/O4BoNEuHusRRhtgqF9zaFvwdc0W/h4AxcFG2AOSLrBG0OAsI4To8RSzYmbOzdPhrKG8
Ym1mY7BurBz9x2XDBJuh0u47GInITs+8tE2MwNLHrgAa1Du/0rLh9VVNH93bA8rVjSPy+MnwNKOG
vKvab5oiFK6aOzSzKKFmmpEhOAG+xk4HymV26YWQBUs7/B4N1GQkltivUvAL/rgyzv1aNJCzyeLr
rhdamhC3J2O5y1MkUgFKjPCbaLryydFAIxOAWBo/CL+DfwUdvr6CsqoustkysG8MS8G2zMqRCyXN
2uaLy95Ld2w2h+i0agpvDmQfeXjbuwalAuVc/ZxaiJInlDxAuEaul9xko0HMXJNX9yKrh0twV9z8
rAGlgVOfa2tteRzlBuQ7+D1paqtsbqFR5VQlu/M+C83vTN6m54fGwsouewjIG1df+H+ksr1y04R1
dEhxPD9ANbdwPKSJGHxZuIjrJtPqn3SIytcgxS0+bOKLN66ZFt/GLK9SiLdrrxf1DUFlecjXuMmj
Uj6kHtIdUnMk9q28rMfDmjS77pD04ixRLqZei0IWLsY0TL5oUYdFhYoYXdzE7dOr0IXXTG7N7Fon
ztIOl61VyAjrfzk+cc7ANCytRaldPWTVhSGauAEeq8VPsHKsB5egXsh5jTQxItB47/26qCR7iA4n
oeBpq2sDlOSPxctp/Q29Zv6oIJleIEzqDd8bNOppGhvvZ6ja/RfA6AsnA1EYcg+ENwWTFBLF57Pt
rHtCvszXxEKOYhDxe0NsWlvPrZ1WkeJKmN9gdNt6WVEXUY2g8dqy67YOxLj0zxRndBXIwvK+guYv
r/lrh8fcIDQN65Q3f41JnuegzUESq07XqF9GU4Y3TZV2jworOMzObp2bUooGHIJqO3Y3VIq84SId
VXzStuD5oQ/MUQ1s12ZH64YZTQ7PSyh7EG0ISmdMbNijqbmodEtienJvRHF+H0L9Z9YQE38211lL
VwuKYqtBeOTrz9lQanWE+6OkVIBFsVjg71pQDM+TVouz7TBL0/EHxZHdRzHO9zKwDTiAOCaiQOqr
qJ2Wvf4CeyDB9OXo7X1V25Wi5gYVwnfBT50uWQjKb9JGJQNBLCY1XJCERpCZhbsvhHOWdgX1k3Yg
EmxE2Xumc0ql2+HIi1zvk54P1+ifk2koy02JyAXuSMnOsdM1DCJ5r/URQz7lA2+tSmMyb9PpWZYz
cz/AzpCdbTb139jRamRYEzMJkXJxJlaV2MFPOpfRbaS73V3V1TELWFSA0KNiwZjAW8/C7U3UOwKY
UkLtYggnlj8ak3dgzGVQ/oupdjbtmM0dlgLY33uHXINTQyE6CqZO4JBJ3Vh2wQhJ5DoWM6gIk7hZ
elIqmz3cfg5nkc6DKLBZbE2dIYJYqccFh5Ggjgc8VnaqRVvDaMRjU5IovUEsrP+Ymc/M3VC3+mPv
tstPcx7qpzAK7e6wTI24UKMbY8uD/vJljhPP3Odzq75q7CTgdHcJQwy0cZ0HqS3ginOIXitcELR/
Ej5gMBjiJplhqlN92liogJ5yJi60Ynk1J7BYGi8hdarvSIhXvdpb+dCSx9AtPdHdbr/g5eqLmghF
zYUyVIVl+oVygK2fzixdLZ9ytHT7RmRLkHV2dKWoeVdbqYdsbmKiH7Qt0c25w7hi/QqqPoqunbZm
MLgdNdFN5iVWQuTI0hM5oi0QcOPWyB8K1Tsvhs4iw/rUQ+norZoVXKOMPRE7t+ztxa2+p5lXWFsx
DYU/59rSnPTFnD1Tf3QvrClTl1XnMqYy9sQuhcZ2/CHHrLkYIo8iEwLDV3WArRX/UmjDEkO7CEgK
0qG1I33UdjPTxajCNIFY35UpVsRxuuBw/IkF4123hotgmZe2SbMCXsf65781AYzBo6dccjrl6JmA
iuRBEUwcf9LRfidUJgLHAsfh0GjAJYBh6O1lTM0CXFd2YOXTqL6YDVewEnT2fTlRiTJjjNHAiqwr
q6SsTa293GrEQwA/o07A7vi0QTQGdKLjqGezqfq4rvyuk/r624j5RLENBeC4qjyVlSwLtsM+rDpj
Y5ZtvHMqYPQynT5pWh1lOq7lfkR26BOlCQoE6OVRuR+9RGq2eI6YPkaS4+auFb+8ymbnUlQpUpKh
CqCUEKoJnWLnCsvzVZ9Fj+QgEiOIhhorplD6eRdZM1S9rDyVIP19J6XoUAGavPv4wbyKg97U2/m5
HGvRllsIzWnJvn1rE53x3CBVF1JQjBs9hYiID6zbTW1nHvokhqeSa/gtmXBOXX78ls1Efwr96t4r
4MtnbF9uKFFFHGws/UJ2kUlcVWHHSPhhd+eT0fgf/+I/jGZ05oweF0UjfYL1Vf82mtkVlpoxo8oB
VNr87Mrcg+UNm/JfX8XE4GbR0fVAQXlHg1m32qJOE8CBSoXJOYVdmI9DN+w+vso70S/fP7JM2h0o
pgDo6KtM5Leb4eABwpGYel9mJtZxaXo7FMbti1OYJh2Q2LsoJ9zZSwuUO6wr96KZ1tp7YRbYr1HP
ajsXzD8WSqPaEygkJBkl2nJG0S8+zXPR7btJOl9tdx63JHi4wcc///1Xxa93sOIg3MEPdDzUk8rs
ZKk3pe/Ys80LB8lphRXgBQc368eXOlYlrV8Vhz9igXUkUECl3j4ouPLGqEZ8HzXEtl1FAgXxPRXf
s+k+Vz0W6Y8v94fGGKZGFFd4jdCOklj49nq9rnGYN6bKJz9puExZnLeVbQOLL5z2gFAH6EW/6Dej
MEG3JuT9WmJo9/Sni3+pm+XGEUvgMREEd6PgP/o+dWMuJki9BJobvfqppV2I3WUsdy41NsrupfuJ
EOT9O8VNidhEp9hD8/RYrzyR2RS3M+cnjwyuK9fuyofCHcQ5YND0k3XpT5ditVin5vXVHmtOpBZT
VxgpTFPGrmzSaTAQZyF1cNCJ3mchpu+nDQ60PEbYUaAUubm3LxQw9GSR21BjjME+JcnKDeKCZeCT
cbO2J4+mU7xujFCWAA8R3dG8UYHRlKkFfVObiGfyS88J7yWis3BrDjCSt31mQV9nEZm6a2OBoLUx
HEQh4O41RIcimzT2gPXQXJoLtXKSLQr3ypylewvauNPY+xdLD8M1i74tg+6On8x6f3gjGMFM5AK8
e4SVRw9Jq5OE4kVcI30gh9ecJu0yKY2VDNm73z5+Uu8/aP56PLOEVvGNSfNoUwJAujVmuUCvHbPh
JG6z5aAZRX1oLPqRmVWnn8xVf7re626LaZ11zj16MSnRCXXPGRDO+ezsxzWwh5ZAuyXHVF4lCzai
T2as9yPBYdmgu86mC1GQfTSDDMoYhdGxTuUotTkFmOHX1JTNhWgNsQdyRVkNeOrX2ZAETBRlln/W
238vi3MR6aDyc9b9CJ7fo82lzQlcIY0tfFeVxUucGqDxqtKjNNxojh1EMxlWiGKnluidMtNfWi+y
u/OilviDLT7D2HeiaJq3hGHKe9eAikxnpe0oehaClojUq5B8rWI2qKqnNi2CsM3jZ5EQqIOgsLTr
LTGHHdzlCQH4xpmb7NFiMwF6Jcnm6SJLQsrUdOttSqxJ3U6ApRUMJQHmXQR9VmsJyvBJXcRKkANP
lLT4avQL4i00ceTrWYD5dEiS3npARa3kbJSpUyNE7BB963vP/LWMIQV1SM73XdIkxF8QafGrK5fu
qeAi/QmykGkKSmD0WJ/bwv2Jl9NIgV/KqQlsDsHe/dCqCo0kaDjhe3rlmMFUQsqnNT4mj8osm0eq
H+o64lCoB6zy6lvcAyn35yqtEQ5T8jN3MGATdb5YM7s+4K84mdhwGXEQlo6CQpLb+UObZIhSq9YR
KbUtjtwnI9VlDQNfDIwjWQZ16GrpvdiirW6iGfkXJNRyeZxS1P8bohRLQKTAyeONKbomxCk5JBTM
V+jyLGl9b2ZMmfekI413pr3COOwqpefYDK7RBAIpA+wZlDJgcCaSKje51uW8jjIxLm2yOkKwkssU
BQjI89Qf+rj8Sj4KWqyYIuU5d5f+0uMUnVYKGxGoTG8nv7S+aA7I7FtqpdEU36aRtRibbJTRGWTG
jqSflnZqG9o0XJQHhRlksMifoOsvfqKc4fbj6eb99E+KKAuooaMAxol89DU2k5l4RRJj8XGmbktr
H8roiJvs46v8YZLhCMT3zq5B/hdn57EbN9Ku4SsiwBy2TbJbrZwsjb0hbMsu5pyv/jz0v3GzGyJ8
ZjCahWEVWazwhTdgOr0apcRWSmeJZm4W5ca9NsTCy9WqvhYa8i3YAm16li+n1ul1AxcE3UeObODE
xh9P2b/ix0EUcmjrxEGIpDzPV8Z/6T47BFfz7/R6wPcv23i/C9kC4zF7EF1sNq29PM9f4xUxckVq
l5eu9+34/Ov5eDzsfPdq2HlPw24jOjj/YqdDre4iWk+ZjNNW6Y7N+1jQVHC2QPXKhc918jbLI/z1
NpPgCJKXt7nZv+55lcPh8Pvl5mnjRf7c+WcfaZGggxtvcyWsIE3FIIuGrYNoi998GW/RkX5EQfQm
3WOf6RZu46Fp7RVHuuTCQ65z73z9fFWe3+qMDV2bRIZHOKOgUdeo4UojzaJTxduNQW8fkUgu93U7
2xvvev7R/jeExgIhtVnzyMug06S6aiOoKKp4RwtfJmJ2/pUzQCQn8x+5sLmw99bMPbXKaHBONULH
Y5S+VtiQPE96TDNwkeT9fO7OoYSMhbIg6x0uBOn4KkObzWHUJ6OKXFCdHW5+0Gzqnl5ABX4DCwlN
Ft/STMJoEFLFPs7VsPMitTTvPn+MS58QpjkCpibBq/6n6PDXSqX3RcGdD0m1Wml9OnXDUY/zNwfB
zo34/9IXpJbOKqEiheP3arHCv4oLM+IaiqVoOILvReMQ37aNQPOMKMrnU1iTJPGoy0DGWB0koGRs
tbeaxOUi6buDNQtUf+aSct1OG9XMV7upfsOqUyikxpn8NSpl+yXLyvBlFDZS26JyPoJMQVoKkWcK
qQY9KZSXAtwOBMrn/14OQIEBJpzFqUcBd03Cb2JaT2B4lhJaQ012YUpaRVltzP2Sy50eFIxCIQA/
AI4Kihun51EnO40y0ZKhxd1nt4GZW0+h1i+uhmb8pWZ5Li4PY7Oxti58cYh+fA0if6L+NdnPriwJ
dxzKg0bYGUenskpvsoJs490ubaSl0IHHPMhqOJmrLx4pKc0tTaB7nesxQlB4HYyu0KuYfCZbzI8m
tQxVP8AFAn5WMYPPtZGxvXHKSW42dvWF7aRCyQXn4zhEhutkQIqSBs0gcMAkmrFnqxRggXdOB1ut
Q+/znXvh9Kd8xBkCbprYw7SXS+ivrSucPgPgCcwL/3eC03QKf0yETLg0gzU6UqGP/HZOS3+UAhSL
K/The5hBUDDwF6BzaN3EdjPetVRf3BJsFba4jZBv4cmDlqyd0kPlv73WRIBOXjM2XtbTQfn8FS7M
FrVBeIWEldQ0/9RK/noDDYzpqIS4RamNZe3zGsAhwKgbmn3/DtyGgqIqbDJKfNAp/9zYfw8FBsog
3Oe01WZy9bkHlwVvunyQKPk8xb0ujuoc1k9JPZtHYOa0GaXcuf/8ff/knqt9uNT9yIE5bSmHrD5Z
aY4AbhCwRmcsMRvkgkskEYtJBz0eNKUn2eHvGs8/X4hEPqAXHT1xOugfoz0mC+hE4UeF9UuRwQMu
sNStZ4igCsgThFJ7jTsYSMjYw1OisxynaeT38gLvy6r4bZyUfGOxXzhVNBvyhE3bjNvZWr1NoFQQ
hLH5IObXpjfaHPYLLct+p1H99hV5cL6giBBuzOGFNQNFWbEBY3NFn9Fh06IFcTxwbaLEAWyjU+Lb
pqvA0dmhvJHoklOfn5v0UOg82IiREBcsD/PXqqHzjJd1GEvo8AGv2RkKevR4NpLO9LjWwerqCxrq
jS6DbQPznbxGyez4stCqpxwXQfABmjc5nYS5ZR7FBO+ZHHg5hvKvs7mAEo02BdTZLaBev4qHtEHT
kNIGtjOFZlwLlNm/q0mhfC/NWftRQNDJfKmd1PsekLtEwmigHmkENBxhljUZQh9KgeJiOI7ZlynK
MgKzstDMHeRi6bENsQNzlc5J7yG3mv9JSW7dFEmJoCh+6pjgVjNw/d6ulHvQ4TiX6b2KTYrVVuWv
zuwKJP4ztQBfPVlNDbpXwpKl7GLztWsN5b0XY/mfBlq8Wkiy5fQsWTbqtyoncudZWSVdt0NJR5KG
QXztOOFEsk6/9zmVhanvoO9rAQCeYTF87mbJeCgSVEV8obcqwn2GAGcCaeea5hwozEpM1V1ISany
AOKUgTdNdsNusofBQQVA5qmXuosNE0aT0LkNMqB9TgZwyiVwALlnOjkdG0MVqCzKgL6R9gR7+WAL
wxC7ZmowLnSaYbrvzCnR9pPUg01P0SdHCiMV8VsdZGLy6EnX380CZ19810US+xZe9NEOgXJ+q5OP
s+rBUa9vwUvZkpfOtRzuMNZrS7eTWjXaYzYGwIXVVcL61UvUH+2xndsDGg7gCsG2z4Wn0Cy4xkY0
mFAit/svCLKAtZJok+EhN8blEec2K7vNxh7Nqoy2MLZlevNBiWCe3aqRo9RLWjO867vIRMwW0thd
WjmTemhAZoGAG7FydkGk2r9CCi18W17t1ipltfT1tHNYq2PSGOAW0Y7zqV3IyE0OUgGSQS9H3Z/k
xP6gUDQm17U61apr4BLvGR2OpR5Q8tHwbWmYv5aj6Ea3lfsh8iK6QmAHcoJexGUjELTqCFwTjIFN
EWMwHPEgt5PGItYDLD5YERNYG5Umpl/IZvqTE4UCW1UkubSbh2WqC1Pp24MUiTbzlUQdy/0MtxJV
TRw2qqsANpkNELtZXNMrBzfqzBx0pN/yojevZkhZVGsaBX+N3g7BrrMQcQzB3EG7mXtMlDwcbqdv
da0E/bWhli3GUIm5OAD9aQ3lQVqWu1lzQljNVa5TY8IK23CrUCTzYerH2rzC5bko7+0uBzLpAKuO
r5IsGEC3lBI+YAl2DvlxLvEa8wXbd/Lj2h5eUJ8X+hW3lI7icB0NtwWQ+veeC+t7CKsG2zQuSXBY
mVPhzA20SvElYXbag9MliGtFoyrgTkTiI2rl/HWxGxw8q1GM4lZvBg7KWu5YLLFJlce3e70Dw10H
wQ99mtq3xkpUG6DXYP2qCJ0guvVNMvg50NRbPCwL+Wtv03ndIbSnhxAKAucrOMYAQE8fPxrga75I
RNrPYTZQM5CR11vApHnuSnY6g7MwWuU67rJa8xPZFB8TzPovwCKKt8/v2jPxAorxFC/g/Cz8YFKs
JTr96+wG2kRpvhlSt+/rWH6GAIU3a9MpGFyREAWwDCQRPg70tr9iXWBeSz0c4INDAuCX0EOIyMUc
bVxef8ompwHA0pD4o+kok/KtNVOK0O7qEV0rIByN/gUL4Rxkh4EFtlnkaEbjFar/HLq01ACh9FwN
psAocKdGA9iRTtay70YoT//pZqRN2NGG+ffPJ+1CZRcBvqUMQ+C+5GqrpBQ65GQpPTheJTHi/JYy
K3CwplEgrKQwnxovsez+I7ADxIurqWk/jBFbSj8vJaN121jrv0MVqh/7vpkXtKmKJvnIkQcrVZnn
Q6oudvVwrqHJWFWFCrPkhMnRxNgcNe+yAsRedVXZbETKF/IQ3gWiHDxuOijrlzL0NjSymTIFfA3b
TUkG7jNJTj4+n7s/C2r1bUFc6LgI0AVAinSVZJm2QGmgZRikoPzZaxHTTe+0IxIxnubl++rOuVcO
0nNyhVT5HtGovXMo9qmv+MXe8KEa7fK76QrHTU/eWnXnMRNv/deTrbZCXVpdLRSeLEHKPvV+IZfn
/wLVtHtJ9pEHtWsjMLzQ5DwdcBU3FbSehmgZMNv9eN4dv7r+09Pns731SqvYM5oE6NGRESQLyeXq
ViB6VsX7zwc5XziIYtDbMRdRSEKD1WsordbSNSRwK2lG+1bVc7dozhZX8sKrkPmTNVJudeh7r14l
xqw5DdGLchPs8Y5Ga8h7Mx6zx6YsCu/zFzpvHaHIyMGDRpyBOsa6BpMYOQwLdH6AUBeAzERNh6PE
qvrHgCX9ddaP0IoQzWheK6kWaC1j5LK1NM6TBlSaDPqABoVeE/L16bGMPaHoYEpCWk0SmvlJm2h3
edD0H/VUD49E1WXg9pmKtra+WILnDTsKpcFSf5HC0WzBd2mjrw2OLR0NJemeQ5OS+M6u0Ad0c+gR
uv/5lF0oL1g8Je1EFH5s7pPVIqD0V3WjQ38vXTAzyPvNL7aWdW5l5clL02PuhDyp8nNO5ugbdmbx
Hn6Rmm2sxEs7ahHhcUhikbtFSPV02roSKR6BlgxFjsGRbqyOWpSbwg4MgfETe+EMNtcwNabKecJw
t81xGJvHwc8oJn1v5jz5sTEty02wOu0AIkGkJe3kzFvLq/QpMn8JXT/XqFtkOsu22KnIpt4IFQO2
WCsRhrcr2U/yaHps43D8Au4Geo6SSA9WHgTeQCnHp4c7XZFPoUyvBOaBzraO+7Uqbyz7ZQetnxWZ
QgBa7DFEFJY1+VcoIKMPNlE+5lm7SOw7nNZQ4ZG0PRoAwg1wtt+YnAvnhoMKCxUvh+4gX/90vL4b
YisLxtQ16Q3dg9otr6p2Gq82PsEC+Fq9lmMttUOESUBorjvdcyUyJxZR6kZRSoknGBu0CRRhYFhV
jdKMbRW7It9ZZguZLJX7fNoZ9OG/ilk2N66Y8xnGO4vlANAQjQi6RqdvPFv4hDs2Bca2cxBcVgob
a4F2ejNmQ7sGqRl9+fzdL+CbyINBlilUIGCCGSswnIPxqATCG3O82m7wbFaxosWQVZJ/x/aA6U1W
O+ZPUytzlfSxrR8NeAu/0b+voXWZHa1iSyv0OxQfhprusIYiyAxclFinWBhYoHeq7yKtBdLZk/Wj
Hkx59DuovptdgPPDn/dAGWXRXEPKZr2vq6AuNJTUsR/uHelX2iCmwAmtPFUxlYIqTPU74o0KqoPe
41xixMfAtgZPSyG57qRJyh4x95uu0G2iQDQH1kYF98LhRzBI3YzPykJGgOv0u05x7agipLvZJAUY
VS0IJbw8CjG2qKtY2u9okprnphvEW01dFRR8Lal3zlQX48a9cWGeVKrICzRP5aRYf+9GlZt4nFRg
c6NjXLVQrmBitfoNHYQtSOeFFgLwPKCzyCOD0DqDaKlahAdijWpjM8fmXh7t9jqfzfTFQN7jRUFn
ptux/bEcV7IO10mleUg1Q9w0illeWXndHwHl5veJ0+JJidHqUZJwM1XIvpKN+un5GUwZjOI6bSSZ
sH1dAW5DIAotqpjupA3yV21sWsiEcntTxGhrWY0UwqztyyOwVX1LPPj8GmfoBfphE67TxVolCp0c
aPWsFaBsrLqfOMiRxtkngD4hwo14eHqVHY0PrSyimyCeW5rwVuX86ON++OLIPS5tPZBqG0pb3tzi
Z5tjQtJkFrZNPWbGpD21om1cAueHMhg3i+IrDS0Dwa7VEWU1/YxZK6elltjpLbUM4ZlKPf0/PomN
gzKuhYuywrqDiOswtbIecpItiv4Fw1UIuFxMHyPBy2OLSzopMf7Ku5xIbEOh54IeiM1NbNKvYy1w
SKwTEFDvqTTYiRs4KLgZKAHdNGbcuy1krN/gC2N/dIpg3MNJnh5SB0TcLg606gs8BvMQZU3wVCVz
vVUlvvRY4Ac0neXisIPXQadQnZouI45FpdLGupfBAXopZqosVuJo4LfV+IdeY+mpYgztMb7y2iVy
MvooNlnHoMpKKHmi2QLIXzhQ6AKgEInUH+jkdSYujQAsE7Al7hx380tGFcanWmgcE5t+4eeX1YWh
yB/ocSCXg+b6uvtmToqGPkvQuIWDEkWNboOHkXByVwzmVkfFWg7k05hgwdmZqEUtBwI449MDOwy6
JqhCvXXHMtXxamWL+g4tUSy/FFHeQwnHSCcJS9hbUtHS5anNABZp42jvSVxTpSlwUnitQBEqWJZ3
4aNmFwKMlcUferolLRTAeMbZwYqn91nV0MF2iHUMyDmZbN3bfauZe6wnzG+AWpV3pFaa9xSO5psi
KT8xi5bf4N3J32qzuaZVme7nvkp6f3bw0oRaPcuISVY6l0ubVuJQxFYj7wPM1Z8ap5ExGipkAEVt
xavvWi2CfwQJCa0VKQWy7UplT4uxl7IQp5nSCX4pAyzJQ5I6o4ILFKW+Hdr7CN4UeYbHD/ae/UhN
P09mt0/VlqIvINi3KKhVXHew//gxmEzfLh5GrHvyqJ/fjQkHTBi4ELX465FEvNCaFYC/QRt/pyrn
yUEHmzNBLzXTV02YGNd+vpbOz12aZagPLdKmywGzShbhvEPS0qmJMp/BkXKW7um1M+zLxFCvUC8R
EBvHZuNQu4Bn4SKU6fMsSm5Lk/V0VSXD2M1NTRziYKC8NwCB3Rpw5R/nWDYpz46W6TXQOYHiSf3V
QIvLoyvbHVItU59q2Zn3QMf0o4CpRVonV85tjqTqRgiqncegXNUgPkFicQoSG64eshxkNQoXxJ0R
F4pHnafPPUy6aV8MZUm9qtINPFpHWXueIMS8TnYRqZin5QrtN9Bo35MKv/cd7PjIBL0YoVLilEX8
GkbBhO883gXEYdD17jSljy1Q87UkeYqBnAV8Y5I+Wosadsh61UXOYr5umS4c0Cly7cjRPqJ5gFM5
J0n8UE9m8LNp867bC8ecHlBwqa65BDE+UgNN+tW28Fm2LuwLB8NSmFp0/5aIYR3JaUaQSR29BtdC
rsC3ZCfxuIxTOpELVhaksA0ck66MRsT+UBBa3qa9iR9TGECP/Oc1TFcN1PkiDQUgeBVUgmMUdmBW
javPeDZXhdZ+UIpVvDoTwS6myUY3K9yC6Z4dwhagE2AhVF8Ba+vr8z5oIigoyI+4dSplx8CKm2vo
ecQvpbUVq54HkIxlq8j0YV8MWG+NAuBOpZ3CweLaOfJRfjBK1QcNC+U1CsL4m6R3RJCGQCGe3urw
AlgWwwlqk8ZdqM7KR60qv826w0B30uZXo7KmX6HZtE80Bub3z7/EeT0aSAgQLpx7wAgQza0zY8Vq
rabE41eT8BM4zKKtsEscMN3Y60o1RXdKDI/EK5USH0EivmBA52AcaG/aXUhdDD3H2S2o7E+7Lo66
4iHrS20jCfnDFDq503hIuvb07R2TKsyay5KzH/h6Glxn3LC/j9SMf09GBizXydTg3TJmlHmt0Zx+
4ukdv/WzjM4RDG7CmxzQvO4KBbaem1ppBRJWGTJxlPsS4sPQoZV4RIyS2N1ZkkbdafsHgMSoFBGe
WYjv6SWIYdRlkt5DA8kufVVfbAptCfDlwdGKWd84388LPRYeOVTnFnk5+L1rQplutbk1JMCAmj7T
j32s0HTRKn1vh1ZPmSW1PcQAe7+jTOSGHU0EBwot3Ds6zRtr4+zEWJ4E5UnocVRzlTWBq+Xu1FI4
rwyTfbXphO5UozmEqnQtIqEc1H7cg7U5WhM6mNWc0VNLt06tP2f26tPzDCboKEPX+f8qzQ84OovG
Wp5BbYb7QQB4RCJZNb+aQreDXSMyxQU7QuxgyXSbBPIwg6zglwLk4XHBlnhNmM/HIQ+sq0aE8p2j
04QMKJvd1oPR7aM8qBDUGcdDWmlYnwQU9uimyVD4k9Q3C73es8WFn1U1hPqmrfZ2jhZCIbcIlxe2
emPXdfv2+cSfn1QqiE5ki8h1gffLq0QljhGmbByDeKZxglfEZXu/LTprn05y9fzvQzGxC6cQTCXw
mNMrExWbpG4jmHSdPtBtTs1xX7ZwwIGvFxvVqj9or9NPSd4FepN9jC0CX/N0rNaSJlFVMXdoPqOQ
Ww0ToRr0laxWeh9KsuUV2JzT+EJqadeT3niQt0esetiYg7KIhUnjomFH6Ao6MjZcuUy741yk8MeH
onpXNYD+kc33tIWiP2ZhJj3Qh1IehWNhxRJH5ZVe9WI/JlmXosOQy0fNnPA1xVzktpqKcgs9cr5/
qE4BTGNucQugBXn6wspUThai/pmbWJP5Sw7zNPeQXpIekwA0yZ6LupcO6dh00I0pnkVXJMZoVg5p
SSODeYQfjChgpRMxZf3VaMfVUy/s8qDkhlF646DLV6ViwzOoBivMkCBJjTe1LbWfn6+Rs4iTlgEe
QVxnbELKIavbmnCwnsM5Qdon7qN7pQvGh7KzhqMzqwmAUYcKyRxtHT4XB6VwyjZYGCZrgWK8OdpI
x2wJcOzQPspaoF8jA/utZXV9n5NxftVbe9NQbvkgqxVKmUsGtwfJCh3RVU0jKhA+pMaHybKWFFe4
IShXZU04vwOz4lwHiV64Mz9ILiSECKdF0GaQQxQuOqWGvRBjOfz51C9bYv1ArBCKSUD8CJdWJ4Gm
o0A5pAh8GhFjVTT7DwvwdWNnXghXVPTfl9fmujmX7TZEVOaOjgzHiM7/C5qi+A3LQWybXkz3+XoK
B0AL2dhM/T4s5hAh2j4cwO901fiF0KLJfQRvutCXuhKIzCzsKdhRSgQFSSYKpiIMS4otn0/NeXuf
Eg7RvukAfTR5/tWypM6QJDSswLlPtX3bRJn4MqlV6sLmDI+t0xhekGT6fYGy2uOkg/xESGa8Neu+
2aM1NX39/HEunNmUfCj5U6D844h0ute7ORoGlNwyV4m6+KsZZ+iECzP4JguH4Orzsc6Lsrw6VyJf
ihYaHQDtdLAJLQG2BgeLcILRDyPzGnLdnkr1gGgFVq3SFH1lWaLtZCMhkaWHjfEv7BPVBO6vc7Qt
1nyrqdfSBIwr6jNuNcXZS2xURE7I0ABf52os53h4n+hpPmAI0/lKU+qHOcppUEmZ+toMxrQRHl7Y
JGQRtLf5wTZZV1ekuq+UXAuxTVbA5QhTMq4MtPW3NsmlL7zUbjAlpdklr/WvLX0O1RBrYDcm28UD
yW6e1Umt/2shf2LpFRX6i1qqbeoXWZYfaH9inKTZPNY4yA1e91qS8hd07rYkl0VMWTlLK//zL3Nh
KrjGceOxwTsQ168+TNjZMphaPowwKDG26LDemEllHD8f5cJMMAYzjRYBYOc1cRi20WTpEe4+k40I
1NxH+OSlMdhy9BE2dvmlFwK1QbamYygAUvh0pduFQ7vY4QDEQMG50ZHPw+Uant3L5290aRgbXolD
fQNe5XreMKZAwK0lDS5mMLN2ozs3iNRsGXFdmDdKoJTLWT4LbHaVaxVhodr4xhZurIgcMTi58TVJ
x0FasmZlY1Oca2aALSTZ59ZgIDr9q8C5NtD+CWmmA3cZyBaWlIZAK3/IMxRN00JBJHDWZs/OC+tO
1TBaTIpcwtFWdx7oK0peJ/dEx7XTPo2AwLaKERemAsA+D0hLmwbe+mJTyskJYZ3lyILWAe7hAFB/
qbMwfyzIKftuCgghjzEs5vsy1vTCb9O8f+Y30eW0WHABWk5y1uD4PhIkaSp3164GjLwFVriwLuAs
L+h0MFGLvvjp8itEROUQPJNLHaM+diq0/FnbuuTP6+O0majUcpLrFO75VaejYPLiABftajeXaxT+
+xGN3HLGFxv7QBC2UeRZqHrdx0UT3hfI5qYecufhV1Rz32dF0jxwcOXWabdsrFXkgfOktmgU4Lds
rp1/8r6oQbbqSCgV1vBU6u2iRlclv5Fznvf6MHVXoEh8Kc5+taTbvj465WFQqDV/vjHPC49QKUiG
l1UCjvQs9R+RZ2ho6Fcwc00ZTHWa+vS24sea0vBzLuYWXV7USeN+moDFDx+JrT6pAyo9dt3rv2u5
QmUErJpvVsV8VBKt2qClncepcL7RGaK8z79s6tNvh86tY5Q5n02SAMG2TWHfIabq3KTaiCUS3LiD
lA72RqPnwqCo7rO3IU1gt6KvluVc5n1jdMguNcHMMY8G1h1SPO2hGovJrQIp9wo6g1tRx1l5FY9e
lgRON2xY+K6r6LgPzUTVu6ZyxzprvoYsm5cCXNR/djno90g9oomG/Jvz3TRD1GWpuaiKmxuoXkFN
DtI3M2zDHw3yLvegB9QFZmRNXzs1N983lsyF2VlQKYBugOsQIC1//hfYowL+UMVGWbl6D/KZox2X
v1TR5/9stRYZt5Sa/Sj1eHpUJDG+T6jQLbxzPbO9oGwNPwKor14V3OKxXxO5XtdBnPxCjjFD3Cge
UXX+/HkvTCvrG0APYSNVrvXjFmnXSK3M4xZW1u7rQApupTDTvoym1b2jnZ9srNjzoxcJDlOBDgZz
CEPI1fSkEN8WKufSQJAHgkYR3ouW4kYHfHLj9r40FOotS9uL9BeK4emXQNCbmqBG8aaH2e6jnejs
SjvudxOSthuzuGRCp+cVID0ZVRXi0gUXsszyXx9dbcxphIVSgT/RUzCBs/qcshl/zJoqriVHnhAA
RgCbICVOpf9K1XA2TqoL78qmWAh8BCrUUVfTippXitahjGaLUle+aHrHy/U82Tl6Lzbir3OQrgUC
DAjKEkTSWFynPnYeg+vRl7GCJLfdEjT2r7yGAbgYoCJum4wambMKu9LZj1ZgDL7FyTRflamJmL4k
oYG5I4LDgxY2kYS0bUZv0szsULgI4tXqUeBxiNK26CrfEWoVeBLSqd9KM87rXQ+s3sEggbh744S5
sHFpEC+s88V0jXVz+g3LygE7kQWlm4xG+EYE2t0s9NlbA1fCZzAlspfNcfz0+fY7v+IJjwB3ku6T
zQCOPB3UFhT2sGpBvaUqAr+kGLnT4kH+93CMYegKgCGFAIba0Okwo4LVfKM4cM6jSYW+MJlP5jjD
rYeoMu8iWrNHdDUhSepldV3KRsWijfEVXmrAiEmiTkQotaAcpf3cqKCVPp+F80NIB0hFmYoO2iJl
sNqpdqrTriplaD1YG3wz0xAyAqpE3mQi6bprUzM8fD7ghfgUErC8iMeZtIFIWE4nRMJ8Y8LgoHbV
0JZ7RKFNx8POwXBQ61Fmx43DAXJBiNWsvNOFZu07pasWg6YqTREXDSyxy5vU+hbKWfIQBU2HVmWX
vm085fJZTo8VltmC/EXhYVFBWM0Lh77oWwmP1ayoNB+BOXOvyiAqOESsb0THYQwzuLbxf9arayMd
h33d4MWIvrx4BuVq3tCQ3oK+nevA0TPjS/GViOxIfFdHTSblCtLDKpo9+PqUcCdt62dShvHX0Cjn
X0VCF3jvUJwJ/KSEgOL3Rde9ULLKin0Q2JgnpLRTYIkiWfku1a32Aca50T27mRXZHWdA/Qr9h58b
U3keURJHUjFgnWHcBkDh9IMPFdA2uZYltFJ6jEb6JqXRNBnjUaV36oP11aE0huNeqc3hvnKs1vB6
udQ+UEM2958/y/lZvZyboMj+xAc06U4fpUSNl5gbHcpGlN/hKCs3Tqf9hDPUbty154cLAy2CHVRN
6a/Zy5//dStJoRVl+IcyUD0ErqIkMQ1f2hafv86lUcA1sUoR5Vka36ejNGoQh1VL8pM0IYuiz21/
LJB+/nyU80mDV0+vAM4ha48b/XQUtS9QtDCVxI3ConYXmOQeEUxx3ajGx+cjnb8P7QG0lLjk6DkS
E52OVJEnL6rzeMQmeX7j6AYV/aHZFGK78EIOJFKYq0RDBLWrk7/FiUpTqgAu7pA4d1E5Dr8E8BCv
blBsGlia7yJt4x18XOyTuxkCjNL1HsKrlSvymq4nwjo3qYiQhE86a+OOP384oFwKcSwKLDC71z0g
ugpKEKQpxFO9+giSVEX7stGeYztpv30+2xcajih40G8iul84+uuNqSH8wxGSSDtUCVu236wku1hR
m2sgn7E/xCNW9RJ3mgsGVvUCM2xeu6YWbwTO6j9rRNDogzsP0kRBIg+02Omnj3MSwYE+EdcdGAxd
nsejqYpkK7tdPu3psU6U6JB2g+tfjJVXa1lI3RQkFRqMuVonXxyCgF1k051BdRnkii7HVCRQy0/a
vvvQSCs9RDz6H5/P+/kXBg8N24JGGL1tmPynrwqFGa4jVxZkBzPahxOpIsWMDnn+amtWL1QYeEfy
IW4yOBcMejoWxn2cuRnWhXZY4ARkFOlSp4/SVrnpCyNHpzc0jN9pMVvRbgli7qaJ69kNZB3IlI5F
LVZdck8jZG7s2HI/n4hLT8c0LFHzH3z++qPnkxYMSpNlVFk6wq8eMcaDCu/3tQVj+Yqie30dy70c
uUKDrgIwRxyQ6H62cxv+yERCcRQamgsbj3V+CoH8BVlPa4GQiJ1xOmd4TqSh1CYZzitdCqJNz44m
Stz/ehWBrAbMDH6dn8uCOB1FGeNWJgXMXTpS0o8yjYobOukz3X5D3ii6nb0QQy0kuOUQp1i+fiGk
r/QyB+3kOgNufH2siQM5+z9XbGlLgH41FxUMxB7XQlV5IOFSOKDjDi+hvAJmhWx3bVve52tm2Rwn
G5h4fdGlYdGwg88K3VFqzWOA7K2b2vn4pUoi7YuGHNmbpTXyEfSzuROmXF+NKLO7BpL2//7VdM0E
fMfZ8SfrPP1qRiBw2gF875oDh0MnOfmhtDvIw2NjbHy1s6QILAgZLZ8N87rF8vZ0KOoFWSg1yIio
aoHsVrbLVQV3quuQSFlrt8RQASedzyzJF0w0/iFEWgOC7IFD3q6wAyFHxzJi6NDbcymjySBQcnVw
XCMZsY8YM008mF2Gf90EjOx7WlMf29mFpn9EAiTgITTE8H1utemG5nF3qFBCVV1kdVQQ81nOFSNK
Y4L4T/d7BqbjzC2HcQqUcxZK9wzywWzhjVSy8YKbRKfvoBwA1qIOivFWqEz1axioreHqYkBwImgH
RO6sepiya91SAWfmHHguTGyE2GQh4cjcDjjG+HmrJ5EXmoV630hOEKMD0jc3HWpPqN/nof0rC6f+
yizHVMLnKJ7RwQdNClG6N+v7RZUqRtBwwGvRqTstdOnjS99jKxpunBDAHyT4SKPYLgTe2d1gSd8K
BBLfhRWo2OHV03+d1WgfIi6kb6UcGfkOnntY7Do1sRzO3U66xypXwmhdH0rEAolIqtt+Eevxyr5F
3BN2GGp8iTyjQgTUJZaOsxxGh1FHP+iQCTOcdxU9KERIixKiP/Zxsic1qvMtw2qAF4Qo9l+J+62+
kzsZHytpgrv10IY6h4KCRCKAvGzEEalLJ9P0O6PCZiqNZyScEa3lM41Ypsd7+qjl1z4rMhW982ZG
ZKyNx1fwuqruWQgKfMGCIcu9zmnxKgFzW1u7AgR65UF1ocVgKBPSSw083XI3TGX3NuNs+IoQOn3l
uKzafJ+ySgRgwHIsfAf7xOJ6Lhe2WznnGfX/DmlZ7Akopns9otv9jlVmGh6SynSjMBDC4GrMS2Tx
SB7V0TMXkhq05Tn9iOdmZBMhaa/uxGgrXzUFxMlOOAYGQyCourfOyWYZWcGeqI7Cb2LjYTYUH+Ai
uvHFkbvqLdENHVwfKChWCFnfLQV5WXFbpQFLHRGwhACitP5RblFbdPPQqheivI0IRzaF5eJ9niAg
wX4KdyIYrC+oe8SFq4WOfV9iY3GrMZv8OkssfnJar8/+DMERK9xqHgCQp4s/AQvRWvB2CV5mRYGr
BlVZjrzPj9hzaOAi27SQuqjGKEt6cXryNChFOWVPySxDTQISmZN77JvsWJmDDQJiNj01ifsDOrua
q9kYdsEWpXhig4xSwIbsiKMjnyOif/78wS7cY5QiNViH/5PqXl3M4Ihm+uM6iudyaT8UeTq+NI3s
bL3+8mtWVwyJ6tI8W+gcgCNPX59CiJqhPZm50kDPYZj3ge7gRSy/GsLYW7nxBpLnNrZnN5vwW510
ABGVkB/qrN+oHZ0FigCa4eqCvwburRC0nj6IopZ2O6hwhwJtCn44+DF4eTE3N5WJtdC/Ti1Lkeo+
gv4EyNRlToca9GpIif8W04DSOpRaGvwuG+ufXQNopy3NHGqY0EJYXaej6M5kWA2tHEwr22Q/6EJ/
jaJGbOTeF6YNUMuiAGdRYqJ7txrFHMkxS+ojddAn2GTU8x5nsUVw1NrIoM4XJOiopVMGhuYCEqXW
6Ehb+GH/H3vnsSS5kaXrV2njHrzQYmy6FxChI0Wkrg0sKysJreFQT38/kJweZhat6vb+ckPLCoEA
4HA//p9feIbNQ5El1rwJa2ixP7433xNeuCMkUtKMw5tw5bh/PCFBInmXJgSpO/h/EFRUgpt4i5wt
ELc1guoJ3xziBx5lfFykdB6fGo3yBGb3mK4W743YC03kw0+ek785eR4S2HgAKiD9n9sXXdzkejuM
uHu0pRmgBLSDTMF05ycn/31ZwqRPUQI4CUb53ZiB9GclarXGLo0JYQJTnN1h6dJ7qMObDX1T4wqs
zrlVJo0A7NJAl6ZKfYxxWW3cWEqePkyiIbcMuNy513LHdMG5x//8UmCpTlPOWf0fqLY/3qBwmdI2
zejkOBEhI7LcUwQ7SFR+fCm+L3251IqyoiNra+XzMNChZS0iB4RQGuSJHsyaeMPjykKUJPrtMhnz
AwxCzKMIgHULEO/9j4//Nzecs/sduaUsZY/08SwztemI5QS4tXKFMDlHjFdynis/Ge1/8/TCLSJP
if9W7PXTHGGIzBzGVKnXqJsWYxxIdsgyml0e6uXPxtZ6Xz7O9DA+1sEFTwKC43cJAGFVsZw3bCas
Qb6JyYx5TBdnfhCJEe/UJcxvhFCy2yiMEsIrVPNJHzLjvhnYLP/40v6+0/3ulwB6QQNYc1s+j6CY
vpQcJhDxTGzFksMcLvJznIn+K1uRBLoXQvnOHZuxtI8YgmmPytik8WEwkzn3CoK67kIaNQ9KVhH9
V2ZCdnO1Evu5t6Y4yLEafcO0Fj6pCsZ7zJ257jbLMsrfsn4kEJWyFVA9rYviNzscW9Wvogo8MdEX
8+HH5/n9zaXPAquRRoOyarc/DaE+NadagWXo4ZOb+lQWOvaEqfqsIBr5yaG+3z4hRsfIlb0TZCWM
gD6OVgMEGUFLz6E0LVEPrawutlunlX5la/TNdhb/gxk+Gs3P0kT+5siITeivAvIAH3xm/5ptM2MH
Q6zQpI79Y5lie02sRrfRrEb7osbZtNHDJnv88ZX9fpoEPSPLgfvIfCn/3jn8C+CsLUrHCMLN1V46
GKPhaBhPmHkZ5y5MFiqZ7GcK5O8d8lafXNxLwS9oenJbP17gjC2PnOuIKbJMae4KeyEeWUHcqW2a
yBbafo60qCWhTZMuseqgE7SzOr+znFIQRtbn8U0yhmx2qlrC0EuBQHqXYejta8SIdjANsMHd0/hp
3qqubC/xMlZ0AY04eSGrycG0lByumw7NMwmPJX0kgrAk4WpCSvOgjqosO01hZkouQZANii1Rt8jA
bKlQfFOHO+OzC9N/k6y5K3cpSdC6y6SKAW7TElGaLNn83EqtFa+cxlDspogqxS3Zq/9MEPXdAwGh
gsd+xU3WXKjPtWZrEEdKdCGpZEvXncD5BWIFopN1dAr+j0fIytL4MMWAWNgrTZWbhumAs07vfxkh
EWorW04GAaRt5edMRRK22nO1O1JJmh0b7ggBhaVehVWGMeCPj/3d0sGxmc0pXoD7aFt/GitIvqQI
FSXWKYjCDhARCAZXHe2PBer/vE3/Fb1XN3+cTPev/+bvt4rImiSK+09//uu6fi/v+vb9vT+/1v+9
fvTfb/34wX+dkzeSQ6vf+s/v+vAhvv/P4/uv/euHP8AMkn6+Fe/tfHnvRN7/fgB+6frO/9cX//H+
+7fcz/X7P38hVqbs12+LyOf55c+X9t/++QvEjL9c8PX7/3zx6rXgczvcSl7b+btPvL92/T9/UdVf
qeyZQfHLoNHNUPvlH+P7+opi/kphxb8z0a5+GiZTWQkiEP/zF93+FbYiM4oOQY0XVh5YV4nfXzJ+
hYawcnXgkiCfhpv5P2f+4R797z37RymKmyop+45jMid+HJlMVkiWmexX7irsZvtTwV4RWyiIgYXV
ZEtfQpSHTX4XQ3DadVVu7DR1JZz2hbzBtNaX1fAKP1d5ZxUAC6kVaxugTMPLiOPy06x4CNXZ3ADn
64TppoUrjaPshmWlbaZ0GRFPRdq51tR+Vxvm67p5vbFSqz6YmElCm63QO+fmCyK4b4O1LUT42pLe
vuZOiSPxlcsNlUtzsIdQ81RCFI9qIklBnZAg60b25BxUzYpupqiaPA133S2Tx76vJxIUFOPGkJwv
KTmxbl0vJ2zdTpIykY+t9tIWD6g6CIUibQZJ0s6TuUJBUtNijVbiBbmarm3Iay22sdxll8mM5Mkj
KtS+j+KqCeS+ywKSuO1HAufDHUGqmAJrXTKMbotdnOqbiZDvEeLjWdFX0n1ta5QUU0vIkq5Gw1PW
TbWbJ0Bp5E8bRAaLFlWVbUVYPjZCxqzbcqR7wTvWy1n3YwBLQwuE3BtygNtlWLqFPobHREJ0xd5U
iT1FJmTYiswIg85kLPyoM3BIlOKyegYv25ZWJQVxNddfUHREG7K3EHcRWS91NDGt7E6PBh3ApFrI
ABSEupOmm0YOBqgdOTtLmEgnWlok3A55MUMLTZIg7Ll1pJNkMmAgpDNPKBB6IR3h3jQLS30a5kns
03gGxciaeYdG/k2btfcqX7AdWswgJ07ttxzc0M1iScDJStPmPC7LUalvFRwVlb7w8bhICZbNyX0m
MYxFRdAYsWIxP89K3B0nbEVeSXk9KnhpLTUhdCwb2nZpyL61Z/1ujqpy3w3GW9NADpSkF0KY9qoV
fq2y6Br34W05yTu8Si+tY3ECec9djWbzRlDBvnfQ7ty2WtpDi/7aM9f8z6mXJ+TKik+jjGzbZjiq
qZ1vhVI4N3pBfii+gpPRBnO4cxJLnKJaK7a2IjV+abRfwYJ3S6nJr5Mj6WQgxm20uIjBk00yyOWe
bEHnylzKiehWoc6Psyr4Ok3OCBNQy/yEYoykm6y57Zq89uyxtu/npitup1mYXjkYeLAOo7QDdh2u
nNYqXCrw1dbVir3SjOdjVhJoPmGlYkE7AmqLgpSCIsgplx7aJqITafTJSdQw+yH4hnsT49K9Gub2
8yBV2nkcKgl0VtSDJ/f1A/ykFwvgEf4s5Q9+hOiJxUBcIH1FyWsg+qV6+lyPRYWWtcGOM9Vsv9Bx
hS6M6gEDreZKLqMIpi8qMgxMc6/q1dadNCM5Wc3wNueECpJ4wu8K0zmGv7DGz3TyYHuVTi6lwnPd
J7B2nVzGg7ZSiCfMK3Ig+yi6LF09nYxOkne5MMpTFjvmC+lF2JqpFv309A4XlINUa0xUINgHLKTi
ywQT2rcQ3+5HbcW6cAyMOeGsn90wU726P+NkMAQakoSjLcbmXEwRj+9d1RZOkOomodhh5Jo6xN0l
VV1VGoFCB1XeGNiTXIeNfBLyaG6xlpr2EDKtS6IpirvO0IeaaZ/hp0eBgYvJuem73E0IKc4irAvL
LBhHNmeDvQMTPJMMu23sckv7isnBHPZ2qZ3DnketG9/W9BSPvexmHlM8IXHVDMmSG3zMv09GfRsj
h8Zttw0o6LKAdrrlTXZmnsLW8LVZeW9ssoQ4nQNh2+TelCNyvzivQZnp2kKxuRR1kdw6RGABHGf5
oYbispkwbsCaMlq5Ltl4w9Yx3eF/Vd8TJgvDc/KTzEy8uAUDF8UjqozFbQdCZAzjUA55QOjNy6zI
zBK2dexzCUPmCsaMqnfOfmJXg0eAmdzHxZSHGLnI/b4xisNEvI1RpnagjtDJ5KwMaX3Z+uyrg/Uw
lSVfbydSwFaOe7Ba1Feii7n+5NXj2k79nIdrbpDpafO3TknHrSzqYsvzNu0SbXkaBkE6q2RQn82N
eDKcwh+0igBt+qUj49cZbtIWf9BIRJu56usgHfrVAN5AlkPOfRyWhCGRZzA7NRndi3o1z8qu1yLp
RiHq9yZs6DGR/HNdLPadHcbHTKn4YXLmW11yI4X1y6hNWKb3MVGsapM8G1GVM9cWnCQTj2chNVAt
5Bn0cO2D1iGkNqWuR9lI4NFSBRkX+wrBgradR205O6kyPQ5R0+/yfNnbY5ptDaiZDA9Z+JA/xEGL
ZeIQZDcTJ9ydTZdAb3Cs2K6VbTg7qhs3XeXWrL70U3YxnWI3LernoYNeJ/X1HdQy+1DOFvmvCktm
1E7hfmyTbluJImT6bkdaG+VtiXgN7k5PkE65Laou38FvlA/9vOj3vXIF/E1/bxlM38jhmsd6KmND
bOunLn1ZUAL7sxxalptW/UUjfn0Xzoyttpee4i6LfQahsrMa2bkR2ZwwM/Sw/ND9gmKks1dhjLOR
yzqJPU7B3JrjGKL5bWVsNKQo5dMDGdZ24S+GOMsFt4ZWyoOWJlvN7INGp/nNrgbdZ3ztRAWuAZYP
pYElIw7fcq6FK+z+BTN/3ptOowc7INyYSxI+N9IwXiLMeEmExVPFJGdruzjxdIKG3LvyYDZfoPhg
0UpwcxhY1GBJkDLd+Asa1WKJ0J2P9eg6FaMJZ+cNM/rT2PSbuVe2cyIdlzo9TdlzVLBWps9On1+Z
Rn6NWywygWprYGzttrF2Mek6dRoJPPNdmRq3UfbVKegf4AkTObSsWrw1srMTon7Q9lklnlXBukoI
1NBX17rQds1qgp/Z+LE3kx3QAmNe1PrLGE7yoSlNGOhTS9h9uzfT6EnHN4b2jHlphrjfxaNTkdSn
3VQTPRqiR6WBPJmeXmCQ1FuNqI/KzA968jw3xkbIDvmLBfYgU34tdyrGIuodOMtzLccHQxdXXa9f
t1Vz0zNgljEhA7t1Kr/Tli7orKQNsKAe6QEZe4mKFX4wecfhEDo4zyjRVR5HuwUzAr+TuEc4BXp5
UX6xcT9348T+IhHzFeBdPZPDzsqA3bztNjxrEwngVrFhEavcISO6kXQLY582probs3KLxOxlaWp6
/XS/MQYMbxpLSna6WSq0q0P6hJN+J3JuZSbPIrC0pLnULd9lNnX0lkjtlzge0kBVcxbrNjOOhqjK
rSNoOFvl7IHJhYiD4nMxS++xY51bY2RwITzQmvbbTLgoUky64bHv9PEmW+EX1PWBlrSdp60/y2oQ
zlU23yF7Ud34iU2xJE3x/JwrPfcxHYpnBlpBXlj9lGfjlbDNt1LIdwU7mCtJzt8pzOoD8djqs9Zq
t4Xc86tyFSIL7u7SnV4otzYUw02kDuG10o2XJlYuIiy3GJxvu2peL6K2EcZUbmcOtJPlqHqdIX3c
4fA+7ZP0XZDOphb2Jpz78rzkFDxtbnpC7+YvMoG2Z3vI6HHVtXNd5FnGs1I0F56pG7vIv40KbuU6
jDw88+T9MGNmBY8b88ABqbjfgt+ctLDDdxeWd8CW+1h1HUnVOZKKngwIMrCzeX6wk9r6ivmh7cXV
mJ1CsD6f2DyEwLNFN7exex+HGybzqhG+AoSHS5OWu5RSpetkSeJVpnktz2Rnh1lEdRHF+6FS61NV
ZSrBo4XAViB7EWF4gYGWvIRtfLJY6ft6cAIMorI7M86bY4GCc8OK3Hp6xm9UKvre1Sj0V62q1V2B
hRXZfaq0r2yJqXcVxLtpNPCP6dgcwb/vJXp15HooenFUHWJXEohzgWKtEH1riEM11u3dFC/d9RAm
pivrVnEvzUqGrKkpejcquBwl7dA9q2VzlIkS3CQAUa4yS06gwb8T0CGcL3aNs2cfqaReMadvlxGx
9lCktLQ7e3CjESvdzKnEAYpN7ja6+qrUo/Nt5vkY3CxKL2WOWWnaIGOcCEledd0vsY35v4QD9x6n
jvJQVIKcucgS7b7FTflhUszFFzpp9ZhPtW9qODSbrJuPZR21uVtmivPQCtZhfB1NJPy9ddDI3fUr
u5gD215m1yqG2RP8qkcJjLTyYIRZ1/jERZ46KtYuszp9J8wRMwTQUmlHREXojf38NM6T4kdWrUOE
xmXpOnXqeRdl00sM7lb6jWOn+Ms1ZCRgxh5et1mm4g9izduZmTLoaU2dM9E5vrKQMzR3i/bFGSt1
I8x+PCgpxYCHBZpOcKgqw3OIEpfmv6cO5uiTBjhsMLJvDp3jSAd8xcRR7ZYHS8nkp3FQFc+gA/S4
UGmTN0Kbf1wEttapUWwVuyx2VlQKr4qT/CJPBm5IGELIx7ARna+U5RS0Vtidc6h5/iRS5brBHHYd
R+1vg9aPXuNk6rnV+m2ilJfJecrLmPjBvni0rKrCdryA72yRMxFpobpTpbx0l7J5c8pO345z5NRu
OONeU0dxvbXkSTulcNw8s8MqIkmMF4QQxkM1KC0MaAhxJAtGT3hNsKcxTGJKo2LahjEmUqu++Iwl
8H3aGoPbjrqxR9hXMFqLl75gfIXt5JPH2B3MHJsJggtsD+mCfVTXJ3LKnMdMqbNbocnTBkGd4td6
cqNF3W/l1FPaaQWm65YxndmYTzcNNhgBAW/Pg9GFWzJq4lM9ZBiKq/Sj2zwaj5bMup2OYToERWaE
iVst6YNczctVPpON0MbU+p1Uj1tWkCV2yJgYVP1qdbd8trEQ3uGNagbJEBobp2LJkUfL2q38IM+y
YsUdTSQiBvaXksK5hAOcnAFRyp6OqnmrRc68a6yh2FbkQJR+2SzGs0q6xC2UBvVCoWZ81ey2v5pk
kQiKQG28bpjTmYli/ZuEItzUipW7VxPeEobFbWG+xc0OM4Ib2Mxv0ej4BD2qzSWues82d1pffp1Z
0w8E1caeU9XFzrG6ZuNgLEnZOdKOdxB/3dLzwNk6y4ZHTWeplUhxe2NE4t9qt9KusIfoJImEFM50
uaTQmJ658Olx0qzsXQ/1CZuR1tjamZPf58bMxJpCvGrk5V7tS7YLGO0+xoXiPJdjz75lVJsXEjHL
/YwlyZdWFzalVKgw7Qwtlv2SVVS7WSh+VtFbGUSTf6vQdSQeZDyyp6JRWTKvFSSABVJcWfRp8bSN
Xwothf1qRv0Ri8+IQElbkpVtj7aArJ1Jly4TRS37uqGNnnU9wjq8MHLxEk0NQthYnqpLaZbVTcY5
bvOKspG81Tk7zRoshcAoG+W6pvTbJ1pB/sZsN8XqeBsrZ3WqtSczSYurKVex6Ia2KTkuOaIx4tQx
HO/EVI6Lr3FIYtgb80rG5u1RqhV9XyjScim6jp2pYuX1nq545fhT3IT38UhaH22ryrrRl8x4D0U8
+TklMYuYTXL92K1ZSIORWkf0ccm2UsVMpGET2z4bUfWrkUMtk6dQ2mQwLHbMS3VgNAhfZ2Wx2CxU
bJlSp3UJfO4PMt4kiQuY0WRo38dK8ti9O18jZ7kpoGs9EHgjDkXZdEe1DUFr2Fq5LHOO5cMKikwv
ts3WT5o5TrDDWcjjCW0yF6r9IBxoUPgPMtuXRMSDARxiRNKehtnpGeOpaW+I4TClbJhS6VjG2j2h
IZ7eqDMyg2bTsx0RERabggyPnU7t5TVl1XlQqdm5LxM/uW392V62rX6uCxmefc4KGaq3nMVeNfpn
3SQKhDT0VNixL8xmb2NonVbrMHhuRjQplrItHEQVoYnjHP6I41VE6XqZbavzDdQOBl1NN4HdgYjm
iJ6FXLYkZ4kZk1L1safBRWogJHZ6zHLztp4XXy3GTTLb9/jPBEkTDt447cb8PcPd0Rv00TUT82Is
XXXPznDYypP9G+4MJbRtNreDbfS6KzRcmZWhWY5mbJoHwknMNdlmY8vR2xjF75oyzydCe3fGbIwe
Ft7QCdV5oOmYP4JeZIQAc5w0RArk2PPWmJJySxLmsZSJXSpi42hrxhv+z9R0QxKjuLMdKnjZI2a2
d3XWhNssJmIQXvn7rFJ8W1VSXFiBA6ueJ09JwQAt2EySUYN3qICVsa5uKKKui3XCM/J09VJNZ2Ty
iu6aJnUebM1XrcZEOlU3AHtBQVKia0MUnFqESZWKPJZAIpGx0Y6Mi1EOfgqEUoyQBZPumzpZ14ut
nGGc+aJ2HkqaTp6U6vGlZQu4YYC+Vi0Glet4rBSl43DzVRXN7E1s7LzlmVFR0vTX6ETcSuqMFLuO
qF9gk5n2FOQajDlTvtONKrDRJqmdcZyc6Itl75qE7lIzuLnl3C/SCovZR2XEp0WQQVNQyVr1cbGH
1Ddi+yGsjUsjKaToEoU59tI17kBbUU2vcpydo5Qz7tWJrYAZ6PP0hda0S92wmXKLxb24SsMTwtmJ
pObwMObthUr1KtPBh6vcTIMytF+axBj9ZV7n9OiCOLRxV4tEpFTqfp6r2K3s0E9GEkVUffEJMN+W
qUawb6s4GC8DpFRto+9Z9R9TWDchoKM/TN0J9eVlWvwoV/ekjGNPo+HTZUAHGSrHS2huuMa0gG7r
GqMRgdtgHYBq4KC2FtNPS+tJKrNdH/UH04EyWNJIpVqCnCdha24M2F1Uu9EqT6Zc7GbtBtCRsn/E
MatiNQlHonDGEuYplwYMrD/kWCZ1Zle7fYcTZD6W066da3euabENE5ZU4H43o51vuqznWSMGuh+c
wQWDcAHK9kOkRwDtl0WTtzTO/Mh8HUebjV4bspg736wq3+I80hNM9V63IVi9vvRnmeTq2xanHt+K
a6ZWIlW8KYUZjVWe7le6muyIUi0Zy7jYsQ96zYnnKvWY0V1JZ7NgwssnCKTD4LdREC5AbKI8xE1D
jJn+0raPih15g+Ncy47qNYmzsRq99gYM/Jfcb5XG1SAhJCcnsf1qaBN31EPfrA/OqPhj81Qr73ai
vFKcj26nNG0gdfZNVmrhPjKmI6oEHnjiv47TAJU0lG+KvjmnBmgrk/zXUp6u2YHsi3F86qb2JM9P
jtpdygY2DwiTFYzYOe7wWXlKk3Qbs00xa25KHXdeHraHRPQsuJP0gEE5LCraGZPXyuIokyluF4u/
YAWsyr1vFKc5K/dSYu9Q+UTHlveNYq8pE4miNwR/baphK7UnHZyKIkg/2LC/w/wB3MHNwodmJJyN
GcVa7hRVAPL3m8TZDuCidU8HeoaiCsgyyZYXFvaZboobi2PaPDEVudQcLhiEG8Yt/YsL9rIPkz4i
wpyhbGg3pvFgi85T1Bdj/pp1D3Ra2OyxHWQ96Jh3q2U6ttCorXrT2c+dLHl9rXgKeIe8Fgt9edVL
YG4igwbFnMZ+8mmSOmJQq/y4yMJya+wu7juiEnxB7zxQadR4uWrfD7Gjb0oinXRLzOema9mHqCFm
WP27PlmHIqsCXRXXiOyLjZO02UGvaTNQv/hSbCvHKhzv67q7aiAst2RSMapLblnsFGwaIR3HVrWc
9LD1F43OfyqsXSyzDVWR2suzfZsuuhmY0jzWnAP7u9mMjqoivpSGlkTgZcI6a0V/L0Mk3Nm9MZ+A
s/T8Vsv7d5Yg0A+LSkaPxQlaneym2TqT97N9Hab9tMX4mDDIDOCD6ZdmxnMYRcgTi6W7HeUHS8LG
Ha56Pmo8y7FmXpN6b+5pSgPhijs9Ax022dY0yGmsVc67hNFz3+vzycJAk9qaVt3wXNezixeKtemq
6qSqN0vLSqtuM7LqYZ5MzgZngDFQJus+xhgP29SjnMrXdf04tgMId3GfSZbbDb0PX8J2S1mhN6Bv
xoLmWrn8Dpqqc3RIxjWwJbfDDVA4dl1OXQMBLvVZlydzn/X1OZENwNzaj+X4UgPkArNEA0l1zm2B
fw97GWPis5RiEoi7rOFlHxZgSpiieRVbJFfOaHF0HZXW7KT5OQqPqWqIHY7tEfuQsNk5ompvFcd6
TpMo2XcdxgtKmzjXKzvykGAHFnMVPMOqrbPTFPsiqa7jeNNosLrxRvha8TGX5E2SL4cs9GYkLJPL
NVZ2JdjqVnFG0yWTs90RI0wBxCC0IPst0dy7mim9GNSGmSPFO4qHPlhJHS79AwxuHYwqG5viaOyh
1uePtuivIorm+3ml1gs4JC67twuJ96/FqG/JujqNpp1sF718mnPpCijhATLETjKmnVLbtws8Z7+X
BYiVM4DuGwc80W41yjrR0abNhebGmFPjGdk/FA0tcQhKnrb0OuBvAnM/a8az0vVqYOhY82Cj+VtM
Ce0uqd3ulir7Gs8hFaLBejVk1FVCTl5T+9VamlvLSDIgBx4neT4nkf5gs1OUgN+32CyAckC43bCX
3zc5pk/FpCKjrvXYa2HVhMT2JfQjlvzQoWraOl38ltt08WKwAoWVMJLvFjvelwsd+AoxgSfPjDa4
8649MbrDypej7CRZ2swUM9JDQIccH8whPQCxhZuxGubt0IQmQbQI6yJd21ZkEMZmy3vmyjNNkqWT
qpG8Bbn9Q1TYCq7Z5tUgy1Q3Zu1g7pqdhjhUUFjA0sdC38DNce22NbestMS0own0HNGY26Yc32sB
RCFMuPNhpimI4iMirKEgBRGihqss166TdOwhbDNm294u9n1bF4eo0Zhv6klgAdpCFOo0a2cq/Zcw
XuoNgIXqj20YI5ooNpOk3PHw3bQJUA04Fgw60kiCZulp6xL244Z41D+buLvw5MwjO7W2OY65nH4z
W73a203cHhZUK+40CB0Eb1Y3iZJIvpHJmIxgbbRpzXjcN5PR7SUTYYlTFhmiUpwEEy1VXDVNyRpc
nN7XJgy9oXw30JUAX0VSNkEbQdubkiepoKZr03SrDNANVA1DZ7OVEh93xOeIltENSvkaE2wFvdyk
lwGwUephkyf5oy2ks7bo9CuqAVJVOiFTdtK7WbT3pDS/5EKWNnq7OCdKQwTbPV3vpIW843QlmxPZ
PFdsgBO7bcnrldo90uT0oVoGvPhEbexbAZ4NgR+EeZZvIOk5V0udX1emWm4Tp6++9ZYOpUpt5ZPa
RM7XeeykJ1Idp+cEf9CtXokZ3DMC/S+aL4pUmmx1lqvajK/nWL1Ig7qCsvwAu1qqu6nRRsBPOhap
Rr03Na2PhPlbVmt+7AxlYKlt4wFDU/wkmQM7gZKhoBZf3CrV872e2xAG1NG8RImu+oVVP5gO9Uyq
2hAL9HAIusledlHpzPc9Cb47gsO7B1XqzoUiJ19ooiA1QxPsKu10LkyuYaWl2yFJ6r2VQHmDFnwW
JSSW0EpIx62LDSBUQB9OCwhqKvZxP2N+rY3JvorTTRWiPwb1Oldh3l6Po3gNjS4PYD0wo3WL2nkj
juQu8Zad79TtwZFPcyS/9qAHsaRspC72e61csSmenlhfJhXvck0jY9W46+RObCucSnbkOmp/MO7/
P/HqF+jWPyJe7d/e89fy2wfi1fqJP4hXkqL9ulK1ZVlWeQhUaE7/w7wC+v4VCRomJnCPoYpCqP43
9cq0fsUgY5UZynzKItHg39QrU/sV6TJ2U3wGIpeBv/h/QL36SFTFlsDUoYOpFOy2g4bBUD8yAud2
hjIqqiGw6CS2FRSMOW0m+vlkfjvzkpMcRULtX67Pn/Svv9K9PvJU12NigQLdERM4Bbdr5RPXS5hG
zMRcd0C+XfJKf7rcKKOCqbg93AyjbPzkcB+pZX8cDqUJ7Q9ob9BiPzHze7mHzqg1XVBCAd92OvNZ
q/KAy2lt/oRf+beHcuSVbszR4Nt9vJoh2Z0ybPEuiPBXIp7CiQ12ojPtPhmANfjxZYR99xcy55/n
hcMfLgY65qOfLyPK6EoplKoLyJDKrmKtFduEpe9LQ3eHTtJo+m2u0qpVTdGedURGPzn+393GlbOH
ix/ZApzvx5Nl7Q5NpJIQ9E27ONaiW1waRe2pX0TKfk/SfnIf//Z4dMpIyvrdheLTsHHY6qtqocEV
CUO6bUvTnM1JG47yaNtHB7eEH1/evz/cau+mWoS5aSuX9i9c2aYQzmhEehvUlmT5jpQ3PniAStfa
NnajY+e7//x4a3LLaviLx4u5/p6/HK+ba8zHxhmqlj0RohKZyo085s65UKPmelS1+ifn93msYsSN
sgyS+joDwRn/dPtyA+BRzyBwleyxbnAPSTfwHGMa3GXy8uNT++QygeT807E+cX8dVte0pDsciLLs
9pmJ5D3KUZHIGemNUhQJSnL1BpnRcKtXjnx0qlFfW2AIeH/8S/7upBmwMjRnlV3FZy+EMZ3hC+b8
kNlBpTpb0kiCTZwcAefHrz8+1Do+/pdr/fs5q6RtwOhWV93SZ2GJbSh1ZCxxExixM7tJws7JWJTp
rp+r3PG6fnyL+GARxFETbn586M8zA67xBkvOyttFRINO/uNQqpXMoQEYFUHxmATSla564lnaitn/
mXXqd+fITMfixrmsLgmI8T8eSLezXC9TJw4oy6DDsk+8ph0AF8OyoK8WTmTtiWDRgrhFk/uTW/k3
x+YiwxDH6hSZxe9ymr88L0OCw7BUgVPp+ZAc/y9x57EkN5J22SfCP9BiG4GQqZjMTKoNjEmyHA7p
gDsc4un/Ey3Mulk9XTar2bVVk4zMCIT7J+49NyghY6OVWe4BmYGeFt7PuQzNRWxd8hfn3p/eXY+g
dTKSAWa7KRfx7Rn7lxdGFddhFCibAymY45kXYV7D1vVKDIyLlkF3YDMdexosMpRA0Bn/9w/3z18m
72ZtBA3DfcYN+js+lU1o5lWFLg96i7ajL9hhBAXGnkCRNXbwm5ihTrAy+oyNSc8goRmO0t3svLL/
Kw73nz8DsE6IArmEEr5Tv1tGddNJtzSDOhA+eZNuVz8lHL79EJfdyRttzzq6y46z545/8YT/5xdO
XRcjAe6T7LfPoJgnXRWeIpGDdPpzNLcYD1n6njYQyI+imsK3ZbUf421e9v/93f/TAeKFN7sLAYHU
ZZBqfjvJ3LXwPLYi/SEBr52TSaCObtrqPcJP9y8iBP7D75hilciIKWNsEiOx/7fnDG1FZey49odu
WMT9XCKi1LFvL6rNUElq3/s4pzp96bLor+hIf35las+UyhBKTgr3//YN+JcnPCD8fdHu3B6CNmJU
WDv9V+HWn9QaBuegd8Q1NDzliAqz5//+7v5+52K09vAucXrBpsRN+9sVzz7Vafj3UZ0OrC2rOfUO
LolEd+kaoMDOnMt/f7nfALMcH7eb1r8ZmJDegMb57fVk7/jZUGknp+fevtOzeXnilwZAopzdc7oU
433hJIggFGkU9yAs5UOCOv/dsE0+DLKpd6RxhRc1K/3q4IQ9Sz+b/+K4uf0M/3aP8B0PfZc7xCOF
mH7h3z8MtIPEIYFxZJJelnty6gVAork/x2FTnVFN2T2HkTn9xTuDwfz31yUkEa3v3wouSszst4cg
IUvDCGgM+W2E2oKoseP2zQv6oPkjpJseHhP2JMt9u0jHvRNGVgE6wWqLT1gzguakttmvTsu8LM2L
lojWI4Z1wL5zdyp8+W0qJtd9BNEVei8FETMZS1Uk0gjEejJj66Ur9bkIhy76Zv21786Mn7YaR+86
Ooa5FKavQ5s0xXZNy6BtzlPguTPbQwXECvtX0z4GaKa/Y1Zt48+wLUrxoFjKq7zoAzK5apxIza5y
jHlnPgrh2imFhUWhEb0oZyTWruNZl8gmh+2jCJaJ6SVUP8ncoK7DwxJgetsVukdZF5Qsc8lZRkPT
Zd7qvk7pHP6qVb+cb/zbL6tYEDukDI0JsLOZeKM7gmYE7vW2JFFzikg7c7oPWxmwaHDKIXNz1bQx
Y4dNOfcDpwDuCNPq71loA3Uso3Fm00tNcRkEKnGmwJa2fkuQzzEVY/8zJAykRxCL31ZiCexVjA7E
VbuMyeOSLg46ExohNpRpEalTnZFkxjlWJopxQeD0SJQaiE+u5c8eFunXp9FfZbDX0tffuxGM+CFM
HMMcFVsMXDJiqvaOGZHNVWS0fkcHbR+nPonn4+yYwhLCssBtkpMqIYpLhAL71VPTjJSGDO8GIvq9
tw2MKvj3hr0PYOqRsXb/RxC5pjv5Iyj1yxo7Ztrze0um9XO5iTPJQP4lKUZApYnnlms+lS7ozFK4
zgEkZOacxigy4uhtzloBzZFtuI/MGiO/K0T8mDSITRmVmUHmCj5cdYDwNYJ3m/2EXIOyTP3jHC9J
fZVhhZCpdFZ95NYP4NhS0YlT0EIGyb21ZFHiauZ/SyhuERhDJQwuhbazmE+GUO6axcODm3kMrY/+
qopfKKfmx1jjD99XWT3OhzRwREZIzGZfAzWSnSGVogpvZ7+8Mcgc0qqL2PboIFnfHcLReLBNOM26
Y8i26zXohORjGE0hSCgqzDHYpOk/4uxzmtwzvqie3TnQBxASS3uHHlC2p9avTPpkeja+bLZ6/Yj2
OBB3A/CAF7TzjrMre3K/UNW6RfqiTDfeq40pGzwWRBbHgIlnShyxndgvtatg61mSz3UaVw/ZejdV
/WmKwuJD2AABOVM4VIjkVGX5Og16oApuFczPjnsPHvNSGW4YBqdvMFSKT1xoN9BY6cJJDLIC7fRS
MFqLTUyUdds0xF7FysfbTMxi/x4LzSVFeeqEu2TOVgkMoBrsB/QxlfvsQ8AfDkw4muebuMM5Bb2r
jpBU0To0cuwNb4c7ZR9WFQ/ZB7oeZt+wMQP1gA5qeUHg6NVXci2nezl6+NB9NoM/FhY3MzHEky3y
KO2LSycXRLYLJRtMEglIhxmv7yP3aVyvwlMwTID1i2Dp8y5rp5VI9iZC+4lmw2E3HYuflfHd7SC2
1H9wGrqfnC1TebYr4xqU+qn7ZBgKFxU6/JIhc7BnpljmnCZ0TiXuFbN3G+LK9lNbeeNn4ciY/Tyc
H3u09W3Nkw6JKZ8m5eGQIrhDlde6nZW59P3M1xzZUZYcV5bkxJ35zTwfo1VhXGnaLHqcAFuub7Wt
Q0sNgkz9VBnI5B/DaIhsHjauqfaw4uAmuRaOv4zpjw8yHopgF4+Lu1sqbdu9CdT2QjZ3yqKl85bj
hoKkY/qf4GhAiI+HpsZj3DH4z7Zip9hcuxfG39VTt6quyfFjieBpcsPpU+KOiXsW7jQ/Z5koX4t0
jb+0eGBWgA5QYJBZ430jCATMVEx+GQTZpVbZTlMPyhxSTTgc4gTg425dWHXltsV+ty+sVBv3zjxj
qSKr9K0WRbQeZNFVH+Kx6rJdP5Qrs+aWIetBDWn7svTpygG6xt5L0nXihybZVe2pCxmaxaz5f9Ur
ZeSlj9mxX2q+5+LYoZerT9tkrL6EoIVYmZREecdaTlxHqRS/WlEP477HnytOSOCSt2yRJWs/0q9o
rdIVBj9RqxbkTLSRIKia9UTkc3eNETZvzJcK8wIzqZI7OKDz3aaxZe/WqmiQV5pFbKe1gLDFJiFx
vox62/7o2mBBilv5sXeetiLda6LV2Lp0JaKSdh3ZCDA9auWRR4pjSfhb9bBl46xR2xXOL6+MzDPu
m1VdVlugyQJZwZXqKRebV1WhJi8d178i/CO7XCJSb/IgKNLhWFC4V7tZBxE4pzDgJpq6fr3JizzM
1ul8U1aWcdAVu7C1+LmFpOjg+7H673PZ6Hu31Nl7VEb1QKprl6U3C+BwXNW4VPnStygb6kxu78Ij
j2bfK/Y0qCdmLJQsUuOnwR+I88z62EaHxK1Znot4VWZvihlnUlvqa9n3P4mXo2sNkj6B+5Vo5v5t
/X0STXnVUdm5OU708Cbhirr3yDagyRzkmQ/cgtrisFqT9z4ctL/LBjaG+2XyWVWbrAnRvNYtabLL
ltbuvTRDpAk0GPVD6MntVSTL8LVZ2S3uEESn48uazEUGWy6F154IT/x0JpHGJ5KzvfKtHbf6ifUH
IF2MvRt726jxqUedpv6xYmS8jLGY4kMRFxj+bC+y15XHOsT3QuICqpTb5IU80jEfY1v/KIoKM4ny
ppLwxBTR2bW3y63ODSh9kjBGmzFTwt2tyTQ1lzZcUNfPGyQ613jL11mt/lmlNVu9KkRUtyc+Vbe5
WrvOOVhEI29iSezRDzlcDjNbvl+FcWdMMHh1ZuJ7OX4XZgfleUusxwSqcVMERA5CgL3qkrXJqZjS
K/wwQ0Lw6AoiKRo+LZ2yctkn3jZ6D3BztD42k8KHtY1BJrAvpOzQwsbrxMmLofHmC3GH6s7xdCc5
ZC1qqwgx3L5dFk6vJh678Dz4HnuyjC+0u/M3u5ZHfxJqvQ6iyT7NvdplRfpONRkG5MBGtwV0iRsp
MOgRJTi2fbSoz9Zb5KculJvYibEXNWPDRFc7a8LlzUFEeAiJO37ttuq2qBqKdb6W1N8/ZwpRpkFx
6b92jhWv6Il0T4HftJ8hoM3qJ+J4TIuh2QKQL8vSPnRFjGnKsqKX7FX9paa6FYO51+gC7hG8ROrJ
RuNwrQqcJUeVdIpTDI/hfNnwXCUEaK7teXPaGOkahthh11gAZLs1snF3JTW8R0STKCYLzjxocqMX
2dwCNYzTPo7WteUxZd207edY2+ms5gELMR6kujyvopoDjMMh2MxGpUTriHaGEsP0bcaUFBW4Pstu
TO8oeY08V2O22R0YDXhaGyk537O1ZZ3H6g1/g0RZd3cLodenWowtlU1aiDMu9SAhNF7BA5yXMjg7
M2HNhwY1KYhBz9PvTjB5PxQwN+oigShyk9EY5PPEintvy7AVe8ZK3quLHnfdxRte3H0DDI+QXmSt
qJxCAbNjSab2mETIehz06OysR/Iu8iQbZgw8IUQ6tEllxj/obprTp6bK3fumTu1hWUnOZZaqqudq
MJyJPjlVZ5IKxuWMG1xZXN8Zr9mtfvrTyDAhFBE53Q+nDFH58Klx8iXhbOAVqrVa2G3eYJNeKQeJ
SI18it1gnZt8rUlmk8+t7xa7MamCbwEJFt9tzTDopFctUYhNWfcgmyIbD4tKJPnXNmg+VwxWutzU
I99QmU5Jzahq9i+jCgxlJ/QGJBio4/HxJDEARjO2BOWG6TBk7BhTiE9+VRM72GXL0FEId2N1STcv
OblskWFThnVkntCzptU+VOYWvhhqhypknqmyb3l2OTsNtR7W1UGXMmBF+Wy5u5a8HLGQTOGCFpSg
ggbzMorpacf6U3TXpXFtePAp9ZDyU73ubFAPH8p2Sl7F4uprwn4WnfBc0OjFLjz2Powc9zDx1R5Z
g8jJpThzTJgj5iC2jhCbcwci0e4mZ5o+1QxFEiaXavJRTmBkPfUewui9z9vKg5nctInofFQMXMS3
P6uZ8eM1dDrt3lVy0MHPNDXrObQYTQ5VI7v3FCVGeCQysf0B0H7hm0L2L3dFlwQqr2f2frvQ4aYj
BJkY8p0Okya8udi2U5IZFCIobAXqx1JgYF+6pTp2/sTuXs2mvzhr3Gxnm7TOD95T3BRR0uGQJCIW
X17XWIL7+mX9SBc7cYGT1L0jE4Rvmef4S/XkELl+Gf0262CeiO1uiFIsitMQOPPZsQmQhKZa+o+1
VYbedY4yQkGnW3BEK/U8spUPt6d+rEPypOm732xFncBfRxnEj4TuwKPw+OTETTTuLXsil+BdH/Fz
iF8S2A83JhqIgQAqMnwofculaO8nhgc4hVmsvdUtjJKcQ5bjjwHvtKOPkf7Obxq6s4Wv7XjOmgBB
3zYbSrpSdaTh4VenYvFwOCyU53F61IYrZ6Slm/Kk8Ru5xzRfvkQtDhkEp9J9a9IWLeYg+vQwrdoi
Oyg0xIh1cKBfS9I+LqnkgEQw7AL9Rn28HI0qx+MEjBSJ1GL86OAFJHPuIhkwc2YNN1e7JJgT0mfK
ejtXbawHvlcoDFAidN57PC3lfByQfr6k2nb3MjRr++y2ZVrsyYxeqPD6NSMyx0uNnweJ5NYLGIuI
J5ZR8Ws4EfKH5g18BeTUhMBa4ZtsR1HQJmjkGFzcOW2z9qjrpsLdycYp50O/GoRkyhr1iFdvWi9K
+bM4smXjrZMaERSmPj9FVTeUCfKAvgR2jh+nD08t+C0MAKSUH3hHi+Iljar61qD2kdxPVRvqI5kD
anyaYiC1vxpZCagx0cRZnU/8Vix5/IBma2pJltyxFq2zy1AlYt2NWK1WuEAGhbGpyIQ/NOAxtpPo
Ka+ZuwESiEccV3C2Cg8rWzqtn1IXN+Qx8or5UvQdTj9noaCD3y6Xb5uvHHi/JSdSLCruJFeq6VdY
6+0e3PfGMYK1YL6XW1xCHy19lLpN3Wsvl5Qdy33veyT/simY0Ih5mq13n3IM5xreh3NRqV9Nh6C2
w3PhEtiK278V+qlzuMF3UYDKHWllUqLk4yJz4Ev5iTh3yP0xWtZONhwbamMLPjNLZL454+ruC123
lGZEWxwtrHnShIOl/SMkV+JBZf7mH/F98JG4YwgcIbRDnMe0WIjpBYPpfSAYUu54DPTXhHFYekhx
FSEO11Bu8yCDF3mDhw3fSHugQlvC0onflq2dIlpv37suEyGd+4oF9TOwUlHivwvHdR9NACJyuJsG
/1qKN/Y+ixf/R9+OcDg4iqsRnV4PP2QhMhsXcDiOmIYjCbB06bnMscM4mX/ktsIHbg0Joiy5lHhz
qcCcfdjZEYm+0eCeojo1bOC2OS1PxFyUcD/gl4FiHRzS1rbWdVCDrkWZHGrkyJrWYvQFztY6FQeP
0vNSB/xVAkPm6YFZQoLQbCkIdu4w0i05vIQR+X/qg6jFe3Sj+OJ+/b74enosKWr5ovZBjL2FcZpA
l8t9SSMNABZT4SY+ea2kVy+8ZbnHY4VjAaNvcr+F0MDB0aniD8nJ+96aOH0bHb2E+5YUAX6D0LJx
2VI1vvCS0XpFSdd/CvqSBNQgLouf5Qq54wzA2PHPJZ0kN4qOgJR0akieqBC39RwDngVohe4YDTnF
psI9ADVkXzMC4ezZ0jHhXDb6sSLMGtc/gsv3xJM3gAWV2S9nbZJ31wwYpDc9MbVYUmwDuovBljQN
U5e7nsFNeQjKKLqvwBRDAIjJRr/AInE/EfZnPocWr8JuNXP9hnnZ/Tkk3uI/qqFjRGZLaYLcDfmL
l62ZxalXg4iP2Gcq9IqCcBSIGx5qzC38wb7wpLhu/L0VASwO/LryNOmAHrYfKewhyHrbhxgl62Wt
1vpngEE342ZwvHeOj2n4SA1dxmdC3JMUeSYFRM6coeZ5px0rD9ipqUYYDcHApEcefgrtEA5I14zq
ngmZe4h0wMRGJxsfNAg75xvs35aGOcN/eUpWNHp3csP0uQtdi1Mgmymi0BkqnXORbwHtqXbC8+qC
IVCTVFXuBg3pJFswrkfYK8wamD1iGFetn9C61puFhCAT8wUYp2P3TsBtfLSedd8n4hkrQq8ctmER
MpSXCiBHeodREO2gHxpchV7VzDyxGY3kXRyl7lEME1btxAi82q5IDHL84PadxZxmr1xMbX3kWUjJ
KVPNAtkoqJ+aYFuoY2At98zGSAU5+anTBVCKs4lwhzCmi7KMi79x1GHX43kQj3WdiV+JI0rkp66u
EKU5XcVHNiTTfEI9n7nAwfg67Cd456wehtXpWd6D02C6ZbOJeAi2UzUf476f0CKevSGgn0LiVjSH
wZoM6MU4eQ0t9oBQsW2SESu47b86sgq3Y1zY+WN388GizNniEafUDVCflMty8Uw7MnMY4rY915o5
Hq+gOYcgxqhPAh++d8ksh/4LA5sxO7RbGFP2MMYMjyDGIsgnwpRMqrO+7o+1V64Slb6mc+ek8Ebq
077Hqexj99jHxTTQuGDcDdgIWNuceOjMk9vTEHtRk9EaSu9mNNyAB4aFAkKwbqVmcptuN2uJIzAq
M+BtH0s1lYyiymj7xCyH7VnqQskot4K5hosj+osOAVkbPy4/T9lko31UxbbcG/qQYScwmsAEb27u
jZGpcYENY7VMJCH2/Kw4sBgqJeF6wjOEyjGJ0uE01+PwxrsDKDNwmvJOsarKdondzF3SUwLttN9F
Jw4EOhk7b8u0V22T9jmqSdzodHwKWatC3LpzVDwW7Fv8pD9TWbiUFtswecfFU0zeO8pnOpq0ShdE
mRtyAhh/XrJn8Wmne1PL9cmRRZEd18aL9JGD3vb3MFPa9JRuUPTPi3XbWxCgSTH3RnI0R99Tw1fm
uTUd0AaBORe2G85rwuOyn1mP2ZMz+M2rgbPTnqNI4ApA++Oh05zSrzXT3HBfEKH6HAdj1N9VjSse
eO/Nkldp4TwVUR8YCAQFuTuqLl3qF1F1zJ91Ed7LtRD+Lo7AduEwAnxyYMoFPN0kAR9DytI9A6Te
FuGxcW92dylE/RHGRkkX0qTz9xLMTbSTXZE4N2uA/bTI1MFBsmGFXja2Qbky6fjFEWDYAciXSQHx
yEu6PE2iTueweUtyo4BiTOdb+sO3cR092iGru+7BVOAIduTe+j98q8qbH65Lf5Di67+GeA8woDHr
nUAEkbjJ19yvj2Itg1+JHgFSrVipPsdYL094rhglZoWDFlgl7UrwHfUbUKcSLyYoKKpWZEzzF8QN
9n2ZZ+YkhUTj7eh5aE7tsK1sRzCJkj7GCARBO4+lgDbWNPGh7/qyPhB9qfoTgAN5reMEsXYmtiE9
t3qNPmZ0RhXn6BTrDyWdssc4SItnBtzbxygjmPaALL2XpxVYoP9A9UfHAifJFnchSJvio2Q/oXMM
3u78x0DEZjPyUSY6eWPdQkJPs7KKPPWgKoI7Z12q8tlvwTk8Tsti16eUGLHsY0+yS3Ifgvkx36I6
CzC9eBXTZbaU+gOI6xZBbOip+K80VX/aX7OhRQoRA7hOydn4XU0ZtmqNaRqXPCjkfFkMnhEXIf6B
Qy444uIxf9fA/D+Jbv+vDMN/4x7+Vybi7fV+/AtN8R+v//+VdngLPvs//xS2/ol2eDHfm/XfJbf8
+b9Lbr0UxW0CjxuZBp/FTSD7D9Zh/D+odoi3SBBIUSL8DbX5T9Zh8j+IpnwktVDJoyiMWXfrv7MO
g+h/EFKxbokRmpDfBzXznz/Xh78v6v8OoPzPrMN/X+cnMMmDKA4ZJfDzIVr6PdKjpwHdDKhMAC9m
vqsS93uMP47Zkx+cNx58bDJe+RcQeZQCv2GOXbQUCZJRBL5EpxBrc5N8/Iukg5DkeqS0d7FZGg4q
9s5Vd2mdVCFtLKgRcqxnVXzfF6sibLhKe6yqc+GBwgvDbrirOicar7AVmAAGFobJodDUhrfBl9wu
+B/ZjPDe/vQEnAoYjEAw9nDKs/5YwZ5wv6ZN7wZUvyPcFlfLllooqBTa/MEu8LDqIrhTyOolBGJf
fUYQuP50CKkZKJJdmYvazYZdkWj7xdZVacHGy83f+xnpzB8qwpNe4orONLez2uKrR3pIu0M1XwSX
ZsvCLxEtoDg5Kcg5frRlnrBbMH4KDjq7Gfu6SnqkMsKcrvaoMJwAY91aU9QsaC9WQBmjTO5Ka+Ox
yU3SjPXOH8dwvpiiXdqPOpMEfPTCZidsw9NzVXreky9ECqQddffXtnWfnGEpEQttYn4AFNkdS2bu
8S5mUnBbX+lwF/U67D+QCNG3QB77xXnRAWjCg5mDqbl3CcgmXiWuFpwepVd/nT2CcxfXKQ5EWHEV
RqpVX1OVjk9ul87vVEp0JBFtVpFD/uUX7WeJ081LVtJv3V638yEcIn7pJmDswEyYgcOesa7vnWH7
8d/HoMxySjrFRTe4QPq2VWAEK/zgxRZ1Eh2Drgkw3wIpOAgVGvBtcxOQZY7wcPog19XaF92mvGYR
t8NXfLiMkkEid/tAMxvEiZls14pF9WN9K7Svad/K1yTsPXmkeJ27A6vs6oeLAzTdLXJA4IS6y49P
S0C9vB+2LXRZbrVdPZ5oMpqt3G/pFkA7oYCbf6YBBVRwhSZasRkLxeYq6JETCYiGuUm7n4bbNdC6
vfpKrhX/s3ZCPnsbgtU6GtmwrtnB9+77J156HSpyeQuYd06SFSNCWS+okX1MpgZF1i7wjIAllNXJ
mIDny4tayhI8KI5Qux7lyjTns+8H8weXor56axVr6fuIx56nMK5vf5p0Lc3MZPeP/8gYVdrzkjFg
xaxHyCQl30IGeD7WaazZrSiRbjSrcwFEJZdZJ6ZLVBdJ/A0wg1jzVTB2Ytofl87nkVlTfNpKaOr7
QG7qq5U2DtApzC0+vnnit+4Czf8pFNa2jh14uZusHvTXNcIwhPJA9jnflD7CMcR0lemYyDqgWSF/
35lG4576ZPHqN9uMfFVctVBrhFPfVJ/YOo/1hzkOVftqKJlQ+7eSc8NoRHWHKstINq/iSr/KcHDo
QVcmQvmwIjL8QQVWJXm8TNoFEzp0v4x25B8NBvCPWEBV9LXs0g3uY+8Z5kHeFfj0eHTYoH8KqrBG
bxjp8FUMMnnsJ899GNbmXAoG5i5oCA7KfTmMFc49AogqJtZSJ5fK+ubbRF/Ipmg6biIiUKpGVyj4
qAxummBA5GPslHzIAN99GCLstVObSpfNgVzugtorPtkNCcuh9h2ZPONzemUo+QepsnR2vVyik0ve
2gWYHPvkTsLFQVNDw1AQyzZk4fzSeRyEDSkHPyk96ZsWN35uepqfRY7HRESfbZXh+OxAfgIi+qTS
/lfL5/yQDCSukOHDomjWp3VQxSXppvfOtE9YUcARmpnmo3BenCq7bV3ZM2S3DyZj3QNtariOK5Yo
Z3mbpTkp45ZHXcKkSwl2ebDoSXgcMCHSizmrJHrqRrmNp/6RtTcHKxhfWGSTkI9ZVX5KcTTBi9/2
jfANfhIkHHUl1RdPePjAalZi613qB3gLPXGdNspUtxyuBuLGGNcMAm6TsrG4ZwNEnxVyFwSYwQWO
+CMb72o3FWBJ3QFe7hCYu8A0HGJTBWmGNfrY85UVYXv1FcdotQHuQlv9mZk9eQ80Qqbt3HOpCR4v
/G28EOVxEaZhaoP3uCjsN7U5/R5NBXbqISS3KI575pVoszK4HDsxwT+Q8W7L0jzop5yp5k/sNBfH
Y38gfdAFul2/FjVQ5X1R8imVMyNvBtJH5Tn3fiVegwxnV9SCvsvQI23LeEN4pu1Axq6syhpSEuoo
1wbp8+CCImKhODyEIr6KussepyJ6dpWd9yUeVkKeJ2iQybNblZDNtbw3WXS2aaehfolHXxYc3EvG
xi2sTmwuKwaX/gpYofkQkSyee5q9AmJ1cc0cxClck1xUTt3Ji6Oy98rqZd6FlMmMTWzsMn7gfESh
vyG5SBc0xJw9h2hunkmKdKpcGHfAYKmN3S/p2n2fzcbR5NBzsKZYYGlKZGioAgY7HBRuyZP1OswT
HWZBtEVAgadFpLzVSLvkDsv4FyxHgq8G86sd1CHGPqU/1YSwL+q1M4n3Heew+JY5ShFImYwgQ71V
3XNyrE+MyUm+x9XwJYHXge6g7r6XhR69I6leoLpaaAmHlcH9tIwCgBaWXhETG4J/MlDVYRqwumsF
O35XVnMJL4qR30GDCgTKPMgHROUNZ6PYRO4uVn9dSuOdyXFKvimAmIe+b+QzjUbANVFbe4yXNX6a
vOy7Gw3NIRXODesh+6Y+gf3r43eaEuPd44QEUJySvcCkhWIBH2JqFZMzO+0ADMV7sTnl0+CJ5Y9s
kH6eAW9jErI68nOUIlqpCX+N98MIPDifaL3hZRbDTSVWBLHNdVwwJffdhqUBH2P62a0a89iS0EZL
Dw8lRS1Vu8+ML9CyOS66j78pO3KBIPax3cqYkkuNyWmyXYADfSyf0MvoU+HPgOlcW583d3avaV0n
e0AEwWHUxuSNwJN+i4+DWrBUbIQhrg0cvbSkSCCi50RFmjEH6atoX5x6eMBgIPdNaZOBJTSwuWis
h5cBkcYZM4oFWVX03sWVhI8qT9fc+lj0fyD5Wk+Brrwvg/KChiMRkOi+CyEOsfyayrPA2vmFDtQe
IN0ZYC3WyfSuHaT7ie3hacgI0pJYtJl5jO3Fbd0FCzxLDAAcWDZJrwsf4MMkV+G3/Uu6JJ8ZsLq5
1tZrkEZqePmqe5Qkq+5NF5805+KJESiUzDFwvNdRF/6BKxYtYdGhWRyW+XSLt3mGuCPhME49rH2/
usigb44gRCOOQyz2RKzru2RwxlM3BRnFTmMxLsPrCADWPrNI256nEekk7Nv4zpDZubhLc4GOzCE8
ACRnUjWN/aEiGBpUSi+8h4oYkGusp+2x9CEKkeRewVcWRdv+GFKt2wMKre6S4pJ93EARMFAuTgk7
YeSuG7Fi1IGmTj4aIvTAlMZVcYLzBFO6r5x3RgLlF3fExEMYoWouCerl4pzALMsBa7MNYBWFWCPu
73TSkizNPPEXd6oGMGzMfEpmWF4rYtZrGsfZHsk5hGwwQM8cPdNNwyQj8AnoSnZpOU7nzWMuZ51t
IvBeyzFn+4+4TsvlWtzgjJW/mTcTBIxe68pZz5V2qztmPubY+nPwNaPR6X+FfRG7rOfjbLqz8Wae
ap3Nn5TrheFRtTEDSILQWczjfzYvqR3Sh2BMgDgRm/SRjhLKzuYkKBwLS5OWLqJnHjRxWK/wR9gn
uXp5nV3Pwm2F0fRH3Lo80shj/W8Cf9leo8epsdWDQx7CkXiHyWlYbeF3ROLTkZaxi5nXs4/EBz4E
dn1Xs6+qY1aXjAjH2F+e4tlJkUaLVI7n2ETNjMBO9MkdNpDnxmxYDRdwgugw7ZhcSy9oXyGkYz4n
CvA61cFy7VpAD7pPq0OTVD8U4/Ih34xn76P+JkXgpYZnZ0GPUkWor7IxaA6+ZC9Tu2Cf2QPOOO1D
XdT7wHKo984NP+pLBvhQpwDWHCzljngq+fjFblYx8+qKNh2oQ1kzcR1aefKnhBBhnsxzkETfte3X
j6gGG3LA5krfUvyQMzISbx7monMubPPF/VTCe5us/ET2sLzjVPfuALZEjxZRJmToODxl6QAbeYqK
h5BT/ClC3nzwU+lQAwj5v+ydx47dyLqlX6XR445CMMigGdzJ9iZ3eqPUhEgpJXrv+fT9MVXVt6TT
Rxc1vI0GDoQDqTI3N8lw/7/Wt570AOPeqWaQZUCgLjB96evFpvUV+1v5QlRGcwW8qb8TOPr3BAg8
xdSwj3Iykyuts/ypHiuCckrox60Mmr0A+XjwlaqDHXMQbXyKbsCoJKUk+oTDJWkVCzXizWILNoON
Pl7/VecMTE7VeD/3o73XuWSjEaEqrDdhSnj9WXOg3MJK7jemZRjlKmLJ34+q6o8yh36I5A382VLt
OLl0c0jBtW0BAXco0OLm4N9NPp4Pjdghlh5AorXZFfrZblyqpDnn7jhg1Ha6VSzic7OcKsGaILpN
9klrBLf+aNs72Krqkla58xz40/w99gSW8lbK+SaT9Q0HyMZbV1ztFoonROw+NUBnUp5bj63ovDOq
vnYBHxXy7LpAqmTsWjytkrY73IB7NKx60+bs7PfpIJJb2yl6byUsIoDWsNuZwAICkU2650Z46tIB
nAHonXmrqrhdD34avVcFKNOssyA1hJFV74ZMhO0urwAlrwsNFJ5jFKXgwRmoy5YcLa9EmzvHqcn8
VWVTHi0LhryFGfKLPXX6YRqm+ZQ2zVJU7Rp/1UedNW3lFCviITlggJyooQVu8RpQtFZm8EKPv3rV
aQAyA0rXvUGfaqvRFh3RLEQnDG4mLyS9isduaOhm2TmCnoUu431Hih4/Sumg8RxZdZeeGPynpjfX
PHniBmBlqZcpcEEmqbg0v9aydTZmywLHNiDl/Dmik173bVKew1klx6aO+p2oQzoUSUpTtIIiu6ap
An04aNoCWg/cjyQyso1CFw7iihaX0F3zwuKWHVFwUC2dx/ZQk3s1rSTvjKKPnqcPXhwkl9RMo8fM
npJrBEnVCg3IzN13zw6P5eTHdQK0ZRoN+teARDkA1WwUapnE76A/qP6nXWR+nTozeUszQdk/QA5J
hsp4KnVZ7uM8L46y9iLkl14N6aJJ6B+wFgfDXVv7DqXg0MnGY9cb+mF2BtUfStiLL23PQ6cJlJhX
QyJFtOI0HXEIZDN1TqZKpiCoWqwTHfrsPVKGKiIvJInuYsWZCASusj+nRpB2a2o2WbhRcwkzBH1s
mx4clczGLgXU9QWYGKmriR5mB8vGPJrHsAnztzSfqjcpsvkJmuVCeytgvjKM2Jdy90JRXwYrJ7e8
T5LMOifJNOyy2A1fQrtk88MaKudDzY7zO5szAF+FA9FqJSIRLYz1oNtgdqhvRjMzXqlOyWDV6gGo
TmT6L1XmPLJ+AwSUBGO/D/RmQjSRoC55s6bmLSFG/TRA71vgkUt9S6c9/z+TZf6VdaEPj4MQzh2M
ob7cMFvWT1FCdOhKhWYcritKLgcMDXONf63sTwJT9TZE0fMYoWjYRplGNiU9g35V6aanOMVvjl1F
B2+LE5qZTPhA+xDgCmoN41Ca6bEz3fylt1Wmd+FsUF0TrUNlIJnCkea90zT0ZVoTgwNdE/7EKRhR
pggtqlhtZkSfRytlgam7gkrEoplh/c9CJD3Qgo3y5Ddei6h3COuv/DSbftS3hEwkafnahsI/502J
NZAAxKRMtpzd+CWlZonaiKCS/S4tHeTB/gRQw2oy68lF67FmZeI/Y0yavLxeDyMuMLOYBNiPv8dG
sXzRpXaiosw80lI/BUGOhsWLbZUeUePLjGbaULNar2w/62SJHYjokUPaIMlEvAJSqrjJgpiboehC
yImWIDm1ZLD1A2zLchooOwEQEvMOYGgCN3pEX3Jro9FCX++N5SvCBu5ViVEMGpmLNgF4YaayMzVr
WTyZKm/UQoAz06famHj8dUtq6KGFUAncPE4nLpA0YTO5NCSVVV+y3KEEk/lUWP8s5VC/4iapNqYU
1GV1lF6FsYg0VFfQP1svMwcSFAYUI2tbd/F4N/pV+Sq0yS9QOub2/ajtmAjjsrMQIV3AoZE8A7sM
+HI2iEiKqsVQJdtGB4a9nzT6L7CgtceN6mD7IdpqTH5/y3Oi8lqWeXEjDBLkVhTajOxc1VXWvKZw
EJieS38uniRiuPGO6TKI9yTAWskFBx7PKuS4nsAmH61YrwmI75Jrg6knu+q7pHth498QyGZj7cNx
IgH/DIUD7Fv2gd9CW7IQbyHy5LcRoMyF1kOh02sicbgqTHKdfaQMKKp1nsEcZ0lv8usYmwuR6lzD
eHZHelTUtUzKdq5t+tZ6EGXe4Yoo+IpjSqLKSqluGNkg1cE+6hCNAHbNroQNyApFjfWMbENxSnWh
eGnynmmNZ49IYcFf/S8JlI1ym6VXRetrBxoYOh8Wu7gpb6whNwAPFY1+/Vtj5c8Gxr+ndTgQxj1l
uehlYITYjMNfPN7xQFKBjEzeWmVWN/loRgb1lN4eVwBK6mhnGh0xEL//TPVzI40P5Wc9Bd2EThpd
GfuXdgWbaXozbJ4Qf4jylepdj2iKt+FbzfFuo7pZn6ypqejX9iIPOPfkJDJPlFoAn5JHkw5ZTFRq
D2wpVnkHFEhmu8ms9OcKLs4A5nJBxVczQAnULmaec3Bp3ScLlcaDUxlkahqVcSIoyUCibcd19o+8
6x9fz3OXDHmCY0HC/HpPZ6FKg+UD4TGVTd7toj4GYVJtFlPEbT1Yw8V00NjCd60ef39n//XGGvR4
oVlQTjCXVtTPfaCKoQawGAtEj/rhSgJ7PVI1Dr+FuuQAQeMZBvrvP9FYLNH/aWBdviybVtLH8Mvj
FSfx8eePrPOo6RYYO5NE6l/PFp3+lRYetNxZI7zwPfcKKppzI3RfnnK3Rj5cj/SbZec2AutjMRir
MDTVP83dk0vKscv10RCk4eb8civyqlZJxYK+Sumn37pY+m4JQGK7WJM0Ff8XT3wZJT/fBBeSiEN9
06X5xnj6+SZ4k28XCA475PoZhysybExgWmNgHX9/t3/2p9O9VA59NsegSCrJhHJpY/69zzf1M94b
jCsMzoZqu6RWlG7rIiTzj1IGa8PvP24Zh3//Wnwc1mRbmXRI6QP8aqDOJyMCjsskVn4sPNEY0XuY
JopAe9dPmPTRsyxFKBYGKssze6zN7y/gA5L08yXwTtHUVZampWr/+Pe/dTajQUUjomm6LXNbdWSv
pLMg/chqbTqQIrhhz4F/TRCpSLeAZJZXf8ZjTo2n6ijoObWkOEj+A2Y7morXKOuQ3vi545bbViXE
aJouRNG136IZAr/tYwxJWuYPEBNDxBljVvNhNOOBnHsRgrrzmaLBastCyQPaHRFudIdHBq0u5fqd
7lsWWhoJyx4UuUNxo6hNQ8lnd0vWuhibz24wWdE5ZyOrrulE2CUGGXuaDnUKyeg2HUYeIv4Po3ji
bMGCSueG7iApLyy6LUIbPFS55M43+MIA2cloWXoHnz8LUrOSbVL4+lw5pnOHJY2/rbSj9aoeTKdb
Wcx4xn6QelmJ0ayzvPcZF09eYLRvzZZHybwWvAUlnOMd0k/3lKHnizdW63TkoSfed2mSHbLmHkfs
AXzaDKeuRTv8knsAzVaggcPnuW7nO0dMLYupsrgEnfp0pRAr0W+J6pIFnTBeNiGtK8b5EOpp6r7p
1GIXXXhhJx7G2PTb41T0LPdNpxHdMpxiY4OjNcp2henye8yIStJWzVU+Ia1jSwWIP2QXlYDvaXbU
aaK9GGPupU83ZwaTEYj22GYjCzTmNxiyP/YjusJNdkINLcZdZLaUUgEUktHWGoPMzqMzZDaqEtKX
Vx2RutW2//gNXWTxIR1PPN4UiGrwuwQQYA709j5ugsOXhn3Fpxei4GJn9vjwerM+bG5btD2vhDuj
61Xl6FNpJpEGObrzokwktCqW9DkmLDnXfgs/buuXaLJLX7hvfjJemjint2CDeL02bIsDZNrEkzj9
2KWNQ9wXPNjeWomqzzYWlc3vBoEgd2TxGtYS+GfpjZ/lcCI5NmFv+f1g/UX7oAybqYItlMe0q237
I+T8b0MVARNQPgPbaYSbfFwH9BTv+I7MU66FnGttVOF17HY8gt9/7q+TL6RBi2XW4fMV24lfdxNq
4HzouwP9bozfyArFwjnCIzfe/v5zlsn1p9kQz/Ky2Hkax6pEcfHz5Etd1erbuKhXGOmd59Azsm+x
NOvqgApTYwHKESKvAGASCOHPRvGpZVB8//0l/MstJtQVyplDC8djUftYjP92i0muVhDqbRo3gzve
FhPbeEpNzp2hkFSuTD29AzHmHvz+U3/dVfCNUcfgxUcwYTvur1+cHhw2OMqmSz5ufDYNzjfMWku7
G0TOaw9twfgv5v1/Wef4nugnPNhVGkHLv8BRGLt4MmkDzyGMWdxWQ7kJRvObN9VMJb//dr++Pkpq
1hg4M6h1oAH8umfKEa147YjYP/A4imBOLRNxV7TlnH/5/Qf93x4etBUbnhL6E+NXuEzYBblVW4Ap
x4UEq0n0qPBypPyF1+M9dGp3fP8h6Pj95zLyf3lzweJZyKGIejXZelvmr29uWOR24xukhcqWnCvZ
NKfJkmiJkynNoexYhf0Ow3f8jufReNei7eFlQ8B5g4scwdt1p+pdFXGtgLNJfU7oIE6b0vfSOwfp
2xMuzuzKG6luLkL5+BmPWPyWRQriduG7LiGOVPdYavuJQibkzGFDKGn/lkbuItkBTH3SvHzFRg3e
9GbqviEqLYa2cMXsTIupsosvQ+uLaj8bajyizcjd28VOjJY9IsPmU4Huu23xLFQAlomIQi+4dz7O
1x0bA7EuaaRlNHawHR7Ry7LceKplGmqIEyxPQzFbDu20vBcHBDfM2kTBQR+tO4EDFB8Ns7kHYJZl
/KO4JEzOFdBB6UPfWv3EbwhS4G7Xsi38+wQnL21crEsyO8ExJjKwcdsS9VCXZZx5VUM+pZWHhWLh
JLciQI+OrMS1EKvMxMVhXOn7S9XXpFNFs8VElhN+ctOgD8DIsRSCwqAmTYqeLWiBfKmwRZ68aXTW
8kWQ6VBzntgkEB077vG/Wgi2c3Q9Rt6TfWpq6PAJSVhrNbmyWTfgzeRVo+GwY9uwEMnXZWcdijKf
qHAK7b+QW5lDEMCgdBgRr35qymh4Xuxk7EOETbQCSZ36nNcBhukpjN1oi2e72UOtZWZqUeMdaFe7
BEMUPkvgFFuttXbHoa/PhGIhTisHff6xJmAb5dtJzOfJ1Y+iUGxFefNahsPyqDyXPUEJDQPj1cca
Qido8dBE2nHxWtfk9jmULD+NiIM3jksK/YGgP88m6rMRr4L+zKOFzIbqkSX9+TOymOScGwJ2e18K
6JEt29y9JjNqN0ze0O5S9MVgcfDi+5c4pwC9q7O2qbaoQLLsEg0IudfpaJPDqxH44IAxNS/zD/nL
DCtDoeZog3JvZ+6iJJ5YOil/lwRe1YwR0BgfDzeuyShZI88uvHMxjeP+Y+T/IwHpY5Hxv18TsP8u
Cf3vlZOtOID+e+Xo6VvdfJt+ko4uP/AnrVX9IZUtzeWkanN8Qqb5l3ZUqD9wGbvwuJCAg7sz1f+B
tVreH0ASDM8DhWcAsFqIcH9qR/knNh3ANR3H4edoAfwT7egHqvQ/Nxgoiy3OrBDfFmiVdDl4/bzB
IIeeYnltgffliK/oRxYNmxpRlNvJGoCqpEWevAIF6A6cQcl7IZQRDHBlUBeRwzC+N8lAYlHNMRc6
Q/JIrZQRVbER/+QPxET4Y103BMBm9etQiTcL7frXf/6+/T8qWFY89d+8dm/5/7i8Td9+jnRffubP
N8/5AwSvhrhmeiblCHdR6P5IaBfeHwsdmHx2A54jovglCP5P2bJj8H5JftBD8ixh8KH7/fPVc+Qf
S1HDXOjBvJH/RLL8cwVH09uGjsaLxwZBGoyOX3YHkRWUTSUwObCxhMUN1SRAMmdY8Oic5EAPE5dW
0EdQhGtRd9dVoLvoLGe44tTV4yA9YESgyRP4Jlj7ttL47sJ2QA4lLLIksVx70Uuv8QsTNeAMNGrC
yNmFrT+yE4olkX2jIekpxyqA/MPyjyqtmJEyq9K8BQ0xfjfOlArpSSHpMoF3eR3utf3MeQQ5iFXm
b/Hc0tGRftw9tBDtWoeyCA2yRj4NWNfgY0Redqa+PdcbE9gTlYqKCEsCYQbq5HUTngZbx1/JXSMM
ELzTOlZjcCpHa8R1YZfdM1srmm2QPKt9Q6z7jpKmke5zr3308ihLd2gpNl2O/RVJinFryShhkUPn
jTRTGG8KZeNE+C2EHOKz1dtYxu3nHCXQAQwqtbIWE9T/H4btdHz/j/+Jev93w/AhLfq3JHr7af5f
fuTHKFTqDw3wDlq37TDXUpv9axAa9h8MPiUpX7Izh77JwvCXdcDDVmC6C5ETpqxlaX7or+nf+YOO
NXxBRbWXn5H2PxmH/OAv+3QuyEaarvkMBqTmGn9eAJpmSuBhEHju15kKX/2P2LgcNRYRcv0SJ1fy
MpF049nEzNWmTt/dmA7wTAgdvnwSjIgdwYT3EVJHZ4u8uiW5bloy7PxBVa8FsjOasYb3KcjIuqNq
a5KTMz/qkhofMMhu04wIenEx6/3Qkyg4Lcl5aVvG595Kwk8D7rN7iPcbXt/gKnNncZBL+p5T9/lX
tSTykYTUP5d9Q+7Oktfnl624KtGJBCuSyqqdpqJyUBK74VSRHmER+1fL557vkASfaQ1TdLK+DnF+
6yW3ofVcLtGB5A7QiV/iBOegWdvdYL1jDsoe0JCONwMe4A6BqGqvndLQX4KpV/cdoTN3Thzan/KP
9ELoyIRtUw87wNmw7+IUj6vXE+MUS9I8tSYEsTTdtaMBT4AZYCrpYtCqS2hiVab2jkAGe0sASnUY
Bu1/wppoXftWZazpujag4khvxNaJEUuumMxnEHfxU0fHj3RNyDL9FiXseGVW5XBGrzSTMUTMY7cE
PmJl9Pc+E6Pd6K9GortNOxjjbe4Q/dEvcZF0to21b+HnK4iSdM3SQBu1pEti37obEu8ZRWi4HmtK
Dl3W8BWWXEq4ac2pwIK6aOpOeCzLjaxJZXT52hE9VbwG+aPQZF16S+olrtJxT0EnvxoVnCucG8HL
sORkMiuixrcb+yleQjRloG9h/vk4RR3zqiDmYO9HEa0ul9jxFRJVaz8Ryulj/FgNU2YeEj1Tmlqy
O83aLN4IY7chukBmies7W3TqMphEf/Ze+x1XPGmgadkZN9kSEZrbRXsZuS607Bj17XyW53lcUkUL
q03v3YCo0bHvSedJgnyPJRTB9RJJ2rdj+2wgEnkee25cn0zyxcQPoyXZtJIE8zMksepEyw5ckRYD
eWLFGogL5McKNiTqAIuOMvJd1I1qOBHurOhuhtZnqDrM/Qh/IJiU8kJTfdyabTSDXqrU1lqiWOPC
rbD3u+SztlUMflrE42uuRkAIS5BrkS8ArZ5VbNOT8yr5kfU84j48ZialG7qjFgnjrXPAjorUgLLt
Te0tnJQW1Rfi6hmjOGQ+vPtEzMIQgGw1KufULQG0AkzDto4iH/8B1pxVTFKt6hWRtUt4bbvE2Lal
MW+qJdoWKkF99P1IGovNFBJQWhpHQ9bmLojxnjiYiHIOlms42nKbBvH9yL6YrKIlUpe3582LBTAT
7KancAneNZcI3njKGyQMlNAbyib7kCzwdSOLYDfO9ufZDQEs0KrwttMgDIZIHO6yviJ+eIn+HXSC
OeIjD3ie7WTDYZwZKEF5BwsSDgOd1IcsivqTxD5D1goBwyrq+7M2CB321ZI/PBjeox0TSWwG9ZJu
BGMmd5fEYnsJL+4GGq4YC9QhH4g2DgFQAvPAOkJ/pl6nxqJKxeaOeL1UDyJSahuk1pWai4teopOp
N943ZCkL+lzbcolXdtARXoVL5LIge3leQphL0pg5nUdrdwlopt5NOuwwAkkaejBB4CCwfxDpXC/h
zkIMRJpC4tgEH9HPtGjXMrCcL9YSDD02I74DyH8PMO9IooGHdfZ90uribhjQgRIvXWeexZhoMT0M
S/x0UfYSiqa8DYz4S6SA8YhmOzlqJzrrcyAOtk1BwEbRsTITZzeW1RfLouSDcnq4msKOLR6qRDia
SFbuwRvNN6Y7lXSwiWYXw1Y7Htbxvu5WEj/1htSiEuC34e+gm9ZHMgiQpjfDC3LzeCtlto7Iklni
9TSlUOinAZg9E5Wg4YDhVUl/DgyVHztb051BMXbw5ubBcqObybARU+ieRHQzya47fPa3QxcFL9In
Z7lTePxx1lFo1+4tam+ThJ18Cbf9lGvnWKkBudOkvNNgeaBz3RPmvPbBmeOdESbdXgzO0WkJ6gyA
2ULfAVM3BcDKZEDaVDBVxS4YxGk0ve9mHN9qKLBbEE0+e87gTXpBuRXGYFyDASpPlh1VGyfDplvX
7vy17QnCchvGaWyT/aZQKAe2JkspkdAZlW/rVUa8ocaN/Z2G5CtoKJDmeLEeBUWTnUzxTiDQ/sYm
nI67Y4CGtPwUq6DQr5EdEbhTAsoQtkObo7LOPe6gbUEadQqPx8I8RUBVwVJ+jF2n2gVzUl25ZXcZ
wWKeHKi7tWncMch2BnFECQT3hMbEfG24SXzTgTf2bFSi20L15hFeB5AiPzCandu76X7srU7u7BJ6
QJQW4Xev9/sn+vnlIbUGBL6zKa+LIf3MEdXcB2AMjnYzmEc7rL/3YZru3JCa2Wr0CvchKRFK5K6W
64aEuLOg77sH34MxTjrw03zh63vyha3rwOvKW3fJQg3anEhrN8zuNfKq/ZB5NiLq1r9k4PJ2VdWV
x3lKizMo0OkoIsxr+GPaVYZD7Al0mVrrAtjlNMWsdu1MPOBK4l158oIIWqnrls03CwFYhBOwQtRd
AatzWCe+JIvswgEhdfJyzP8pSLrnmBLQLXhTCu30h97z0iwSjuZWcI45tVwwHrhbCLa0O/orR6Xm
zsrsg+6kxOonkZq2MMQdKEVw8x90WVjvyWBxY1myj6k00a2Ybb/F0zdufUn8Zc3Nd+hk2PZWmsK/
GeNJHyo2WRsSsd0DgqjgcyNmtnouykTvPKrpDPUSI6fY2ZXcSZM8slITiST9UxJ1R1xyh9qLzx2d
a7x1TN4DHkjIEelFlwP+98mEBljSM7LhW5opqLsEVyJcJGtXkbaedCO0E7+8m3rbIeHWpuu4aFPt
YPoqpDj6qDtnRP9ynG6n9hy1AbiEaI/rgrDc4HVMGnOrx+JCvtW1G4DJasSEvJ3czYIXGZZs/WIk
86V3CJddrPe2pEgxLaQY8g79DFxcMik8LL3YUzzld0NLlOkhE9YxnebFdy/h0HtfQYwQGBzzEjNG
dtGCweC06u1DFJRdMnypxOe2BGXLGDXGCyprvTFnpB94du7BnN67fr0DCgy+EQvgLo2tK7RFTz3V
1rWdFo9u6Jp8FruuoABYnpb7KL/xJsKTi1nvmwDjz0QDfo3+iMLnJDPoV/17bahhYw6o2qTICdpC
L4gHDn8Ke/AV8CQ6pP5XtLLP2j5NCt4NW+9VbsJjETK7r0lcgwlyNquFL8h99tPWZNAw0YQO6yOS
x1VphojMPH9e01feW4GxJAoejFiX8POa6cYP23foZGccLcArp8zeDk743FrmNpEdOLnioWjT974O
vvtJtR1kfAjzpIIohdKcsD2QlkRGmjq68yknrecyQ8wk7RKbMJvfDkDENLXexqDabQVqF3a2tarC
LsJb8xGT2lCPT7T74PG8ORGg07VNsAb9S2hi1ikNo4LLHeygz1wHGoXwSA4c3jKa+8jd8gXSQdv1
GSLSKR43/cicOlHqvhuDGIhPcGw7qzgZdMdhngXDC2VaiIf92iu/iNZ87Odc0NAxaOQzmhEun0pa
ptPYHeq6eix1pLZGC1EyizRBqml8DfGzJg8dE9MEnywm3kx5n+DjAC/JhPqezrH+nMLxQiGKIJs+
bSx5qEW7rYKmWFFzpCRcXie8ipwvRrQBGELwiwVAe3Xl1N9605t3AZLydVHxpiusCWblzNtJkvFe
Rzl5hDWuqNY2vvDtTqkQl6xv7Y0Dg/EGT4771Lp2z8WM8tqptc/GaHa3lbBrmOddtandGkt3hhTY
iJth7Xj9EnZsoNVMi33fVuKMz5uk5NnLLgSr20+ASuGC2na5V+jktm15P5kjl+0x2bkbbdTrJqaf
q4BTxe1bDzsqxSU38AhnaU9X7kDQLJmBtqWuCz86lRFK4lWQR6eGjMWpj1+nui1u4lYr7D/9iThY
ZqepT6D4BShs3evIIA8GBQe017oyLuxL7JUekATl5rhj3F1Akn5OZG/vrHG+wJBm0aPBdewxOx2a
eYiPXeUuRGi1ErN/boHnbdOiGl8s2l1so4dvEKvR0Nt4sKzWP/VDzma/FsNqoAXFtr8e90VoXsKo
uW8rxNicJFEdBKXFOIk+pb3D+pE1IHNBqNz0kloq3EW80kypG0dYzTYU7Zc0isjlRkG+I6HJ2Xl2
sINI9Gil2TMmLKZzz/6OdeZBFbBGCneTRxEoQEF8ij2jEFQ2uDre81UHeW89pdNE8DE4lMjyfFpJ
XCfWeqhF6CoIyCVALk/fCIbE0BVOYpOgR4Qx3EZbiW3+q+bYn3OSp0eXrgcIMTL3T3lSpBth9CQj
u2WwDRBMvlCS3Dr07IDeathFHfR8HKNrJ3aelQFzNPX0KSlcbAHeVagAR3WeOR5LgwqcMzOxUty6
p6MXbmetL6nrbJnA/A34JxvODZ7u1ndefd4+1hs7vdSFPW37SH1tFSxG2d50mfRvoe7cKR2ddW69
qhjDJFyQQ59BjHFd32dnEhv70JAvJIW6+Hdy9uau8rdVjXwuqYtnWCoQy8JQXkwbjyib3nTPtrMk
ijibTo1ZLZHQ3cShDjgyQpjuvUPVwls8liPwLC91j1Mu4k8FcMeLdiDtO3iB8YfPpNzE5eS85dms
9rjw+5wTUZKeVJz5n8Tcmy/kCUwrbUfiTOr5sA5CQhzioCtWhbnwmMPMO9b1XD6pjjHmZ40JntUe
E2r1DpvMaUHhhjFpBdg59Usm0gGYpBd9CuOWwsDMLL1y6GZk/DlN13ZlEk4sU/uxzLqv3dhkR4jd
2akqgDoneFM2dCJp0IseomOggrUKHTwSkWUd8w67gdOiEoAiWpD0Wsgjs170mGs73nHKE9fePLHy
Oi2WJu1bzXWL6BhwgBRvg5+0d12LK7y1Wv0dxX93SuaJlPOYPGG4sUt2Q6pXSus5X1UM0lWv4+ol
6hcVjZyTI4Oxv2FAKYumYwbvqzSyYYUo1n8wtE+MWFk0xdYu8+p+qIv4c9fQklTQiA86JGICFpO4
LzxS5l2OA2vVcK6vy1xvTTDFrC2+uwukL/cutsZNW0Tpjs57jGSmnMM7bwmcHWo7QYtnFGeS4xcy
TmN/qUvTORtd4524i+i/Qgf2pNX0fOjcMBB7E3dUV80s42NuZdG2dCe45wA1YBAFatwNnlnvqm5w
8QOM+ASzfqCdKhxMC+HodOtWJ8aNGy6SIccFuZ/7TX9OI22/ggGWF/hV7XrqdbpxqqTC9eUJ9PtG
c1T56LAeJf7OtVT8BEPwraJ+dzc605sWVAALyxEYHMP6qH0SlVPPDMiMZLpKqhxMPsmbW+1Jdn/F
BkL0pjKzS8YOZRNJynT+DBieAKN2Ri7IEd+ed0nWc7Hho+V6LQFv6NDHDglA57gnNvreRjh6PkQC
+o8uMXiEeSePdMrM17zq1nEO4g7g/uIhNtlZUk8Ttzl5JeR9jFl4guEUHWpheV8LcAxkCNfiS9kB
8m8L1e3thVe/beFbP7lTqx/QQn+Lhcds5fQj7dPAvJ9xOtCgXdLOcYvdCp8SA6u92BgZgbqVM/YI
AYbqzlKl88Lskr54vY4eg9B3rqUcw32hGvPe7wLmgBR3432sPOs4R0b6jLfoWsFU4ArGfKD5MfjD
Aw1zdnRoPYXH9grywxoCYnZtjKX5QoPXuIxulYUr4nk5gRXEEBzBpxiYO6zB2VpLym1SdEu2jSXi
vQNT9jaQkFYtqjaUBYBCvQ5ozcDaRTr4NLBsYd9hSngI7Vgna+0KaVBmAg+5havXnlMztn9oef5R
S/i3tKD/vp1hTc/237foLkX6Tnfgp9bA8hM/WgOmXDq5DhQgC/kjsWN/dQbUQhXiLz2TJEu0BIuq
7a/OgAuJyCBFh4AsFGjG31I8LaBCS2fOc9CA09cjY+kfdOhoTP+iHZLa0A7wQy4ETa7DS/pzZ2CE
iAvtg5wDaffnfhAL44Wd112MSa9fDb1REYBRMkIQ++Pqd4wtp7h+7bALv0ksmcWHIsIMuau7yC3Y
LYStoi7kmC/Qpj0EPv07qLVu1bZxtZMNjk4835xTmlE/S2PkkFOX5xqL7ScUb96eDkOM2zG3Nk5u
XbQt8P0lQQP7B6NrnYnvqhzGi2FPD1R83ynSwcdiAiKtkqYZZSwDybiBNLOarVMYocYOLdU9zURT
X1vabzb4zQd5ixiJQ5wR9ARjx9JX7s6tBtFyXiKW7BFXVxruIH7bB1h3DB4Yq49zNnym1AdfvlV5
C7ETYVz2gWF3dkbvyYPRFbjW80kgmA40Z0kSoCmT2MWEd7R6Btgr6r1Sk3/PshTM237UfrcOhWMh
4h2jo0FNzV/Zsd1siSgIbjjuPSksTC9u0FlXo91Q/oOJxj8GKJ4CM/dSvi0e1c5EjwzRBs8fyqdk
0oT4FJKTP57MG1xdCEed0be3LCf+TRNm5RfSNgcKgZlajaVtHTgy+zdBjv72VAeeftIZbY2DoHAq
tnTyx0dPGPquIR89xWGmja9S5/HGBk3pwaGumpPPoQ/YX6IwCEuPjW3XkT+syVm6Yo3VJ5joluCc
giss9ax4W7ll/xULd3KExcKBoK7zzxRIvJWLmrRY6Ro8b4ZI6IxzUZ/DuBY3WBjt7jh4fn+m0aNB
SZvWEyDcA7QDe90GDVVEelxEXGMOuZ+82yIo8FqVee9tkF3HnxXd2HWKMJmaqbok/TixLSmr6KqB
jwJosIbSCpESfqHFExdjtLGQQ6JsDWwoGZBF4CHoVbVg4n2EUbsWqwERrQU936w7E+zxEmBiBTIX
AO+TRbvS+bATQ9QBJrA2QTVdbM67qwgV5rZwyDlFn7T3hO9voLRyFCDsfdF/12ycrIkultvgB+b8
xelY3dn/m7vzWm5cO7f1E8GFHG6RmURSgQo3KEndQs4ZT38+Lu997GXvsrfvTp0q26u9ulsiKWBi
zvGP8Y0lNo5cXi5AWwUjl5F5OY8au6Y0yWb6THdMtb0jgchuWnM1JNu6Bo2qQEhXJx+U4uxAbdL9
KdpKgIOaStReTDE9ZUfsb3srv87wAXdrxKlYHNj4Kvede4VPeG+2auzpyijsCSjndppbT9iRuoC5
FCCYsZDZKJAI1ZbiJkHzUAcZC6klFWjHKicdwqaMBQXolhB8Y3fR78JCEU+2wZvgh7wi2tXnfkWm
XaJjhKkPt/kw+6IqOjE7Tq1WIQIUL5ZYpS8z1IvdrGZUZUgvxprrRwjHtAiZNTdEB469MDTMekr6
s2V0B3QgrTZ4Rn4xdS+MN8FTtcZ1NZK32JqKU01NGdPzjRqrziwb+B7LNWFvd6kATu3iMndNkIF+
quv61zBlQKYViiltgVyK3QhD2AqmeMMQyB1YVdpLZ0rlRMTMwN9IiJR4KqZHUtT3A56EgDhOixyW
sQiNX8/BpMwkLv2mr0sXj/3DtnGrowpoUQ5HhBiuZ65T8YIHkG4Oeewbxp4M984VWhG02iPj6uio
r3N0P7NrgCLRVRUIAMooXzd4B1dhE0wH+fL3CBZzX3CECAUp1YNC1AXRXmW9IWVgYPZOi/lTIY55
aJlCFlRIObLRQDaX67HGjYYaa1dc8DcNLi/l5tSEPJHMJN8rVEuhsPAosQ85grhqq9IiqeXZlQtF
buxtkN9VcTV3NRe3t8ytei37ni1xScpwPxRdc2uEImKhTCixA8g0WaZXYmGwTRk1SxZMAM+LUUDl
nQm4BTOsDrvh3vCZcEg7BBA2w9sCXSVZqTevi5pR89DrnzGbNJ/aeIj/CYILUIuEkOuG7cmoI7RA
NHI6MDVpFJ2ihMAwRFYZiFPTecW0RDz4Ro5puXHnF1vNkYMJ2AaGF4/xJKhHjqqRx9zcQMia4yNT
m86NO3UkXaoKymOaGOg1sMXxww+wwD70dTPO7TJavqiV+SmGuMUslauN2/DU593bvO6mgleu6V2I
x91LqPw6IZxc6rGtvU7kz0bFtB1yzOdnChSQU7uog6ld09tR5NSZtLpauuaoy5hfM51sO9fqoDZO
1w7CaxXFwj4R+/pSxJLmS9kaXSiJMe1UqTzqtl15HFQEpvqYtng1y7I6l9NC9AcmJb0LTPomxivT
7IpFweNOEFxNkyn7TibFWxGPjxFRe78aR6rfsru9VhoAhxTxYwQXA0LJU7rEXyk9jA6jNSHEF9oF
2tIbtkTKGI10zazCaxL5YhHuxejZPOimccFs3Owpyxt24yKoT1nR/vS5hNIh1ccGIvL3uo2Va0gt
ULbswSA9GbR1jjrOlffYCrxpkmLbExCEEWoSx96YRhnf6GXGQnpWHiGTiZdKL7O9qS3jrgA17sll
3J6zqmwuQiHy2vtS+pLMVrfrKpp8sa7t1srUU2pYmHPW+l0mdRDqvcr1OMq3TgBgpNYNzy8szNhK
VSBJShIRUoXnPjIbu7ZjFz+h9MU3+p5+iHowN4EfDQV9jh7S5t5LxLHSpkB6tgddf5yW5v4lodKQ
3UoD4ITkHbKu+KKHA+FmEbp9O8wiWJC+P1VaclRKyFN3+IkDnu+TeHnzJJKKfcrzuTnoUq1w31fb
joEr2yUpIyyojaXH54E11dLfC8xMAT+kiC6nVWLJXmTzGKkNhApx2deIC0dsLgLPMN3a6RzvdjVF
79/9LKtocKtoI4y9NLVxy+IKIpcy7yeJ1j+yw9XFmKLFS4e7EkjO6WWmiePMfM08J0X1IplYtQx6
WahR4cDHY/1RWCNUp3iqw1q06kPHsvJEhHo5bE3We2kdMweWkX17m8h9+t4qqoCBgbtDC9I1pazH
iqqnYRAET1tzDYUFCfVAlxkAyaHLZ478VUHXh14Xn9R3JKlbd9bn1ln1mzSL6QnkrAmoEZCQJyjF
9jlTGGIyjO7HDyQ77VFfKJUshqW+laWmXtaRbgid9PJe04yXdRC0UOFpfsBgB+JgScSr1UrkdJs+
SZ5HFOD3WU+mn3yJK68Bq+mWHNGRxkFrPWwjQOwNJ/NPg7X6EfCVccjbDA61YK0eeJ3yV2mM7Z5h
dPKzxfrvrBwjp5p1tGeCQ4B9c/KZ8aw/DooGTo2V36EypSY9NpcwB1cV5gNBNjlc1WlU7I2z4WlI
9Fpw6d0wnjO6Z+gimFkERaWoodRUGiFly/JJiyuaN2gcF+xIyLJdpJnI/wO9m0afPCzQ6ULdZGUU
4IGzPg2b31Ao87B1rfyd643GK8JSXA1b/8M9UoEup/rIT1sMNWwsLXVPyc3rUnPI7bL896CxNteF
ot8GXOsHrr/mQgj3KzOmeLfEbBcyg/Y5QdapCxZq2WazOL40Fmgkxr7vhk4PpSxZI1PHyY0T8yWe
ELpUcYfJbq/pk+mYtREFidxDzppHt9ryYznibYhXsX+mh+GJehlHr5MTzzt7QFkDt4gSIWzOuPUP
JkRsqpEHI4hlw7K3KAEzWfWXyhRH9IPtszaFh5SyckwPzAgayjPY2ZaRq7KndAC9pU4rSx5CL/tr
2fB6TPK48AO2IOmu6qfTnS8WwFnqd3Wi5nuu4xLPgjKH7YQJUeLPHwTGQex8CskXVlp5RnKk1yQu
wGBSDeqXSI2nGpcMYQaLdOVWWWEKrNSlGDa1tUVikUuWG9ybymarQ2VOPh0Fky0dBIbvfGFyH01E
vKD6eGW7jt6yIAvphacss9eK2uqL7DaQofFgGEm+p6vtR8qafZtgvog4RDjCipsq2dpot84SRE4r
7twyn4r9kPc5ievI2o8NpSLg/gS3TpB8tg3u1SKj0NJPlGJwEfbCwvWt5FETTiiBx5ieX1o5GPjk
YvcFoV2Fg78QMqCsstOqCUTHnB/bEbwL8BimPNzPPfsGJj/rMH+KtHaeSrp4z6zEr9XQdk9VpkG9
H2R2Wis6rLGq4bbVi8sf4oFewEmc2B4fG0oFmOkNJRwH4Gt3YymomcvYm9bdb/lcJLLEFW0xEzXc
mpQuQSowD23iRl22+CRObgPriaUI+lHqVoYFKjBXMop8HcC1XkP97a5TFuKPm8ACWo8ZeXMGso1V
fQmtTsUIMTDXWCrzKMlqdDbN9R12RxmiR+2NaMZBpHg88oUkOWm0w4Vprww+pyUDjUupg0ilzQrT
kadRouB3qtiG5J+Y7chWFzIleFGVDc5JS5ePRR2uaSXJSyHkxYcVn1Jz4HJp9NnkO+GRqWCVME2i
yTXKkgFFP3rkGT/5q9oekc1Cer0BYslRaMX8SKSptidD8FqchJpUvWhtxiMupvCta9uwpr7IE+fR
XzoYnAT3uW3LoFDy1e9y5VYQTOb2m/Nd3M7jQRgH/FPDH3kTmYciOwxoAk6OIW0xMl/O6XnAnlH5
cYJsXVrFcxULDD3Z5kdlFHbAKaHxD5kLN33wpLjZpzCkXGE2C1cE/w1LVC58QRgx2WYjRmKVF8+a
v5PlhMQLxYnZivdiIh8Sbni+cBrf8TtSdWF024X5NsKcL4c6XLM+CumOHli5hY4W0Jr9psFeefMQ
t9ddtlASAntnoAog+7UkyqVX/bLXs0usMSydkQOpMBjeuobuW6VUPlrem1tIue7OLA1HqzyP0++Z
s6otKNrMp023QcbIGgcNm+u3XIeCp5cfedYAa5HxcBYzKs7ExLjSf9VD+SEYtIJb2ABsuRxfCAXL
Ts0ZIu/BS2qnebQeUlN/VRbzK4qtFLZuT62mBkIuhwQzZctpXmnPsJh621B/KCbLYNFV3bZTaPyG
5kjzC090nG2JuBzAmAxAflrGzLLZYCUtOUKM+Cdod564oesV2boDejfKzGiqqTwkorje6VPXQYe/
kw3Tg7QN74bMZIMitScKXlGkTWHiVImf0qJdohIZy+R1ShHaZF756fQ+nwLTG3STMcljrzC33aZr
HvgbNTSkYUA/oD64RwBjO5FIISWOqLDGOnCK1ac37oiHNEaQZbI7yIzwZ9kiOohoy7jZNJBrhtaj
bm5ysrI/FMPNtPLcnaZ+vsjoVqx4OMPV+4Ag0gAuJoz2RBCFRJBLwW4J1h+kckEKT8CIyn3HQQWU
Hy7F2FJxReCGpZxMalvTWzMaFxehvZD0PZfNfAZJxKmP56ZJaTOWipmyWGPes97ErjEvf0h1hwlu
Wwl7xEtjll8g5c+pIp9o4lPpMUhGV0Dvs7e1XR1KL0yYmLUamqXW3NPbj1Wp2twn+O3wn6jNnIdM
Vc6W1fR20pvNVyPTG6ZMTfqA7zwJBSH7AUtJPXErZvt2Q/C3tA2NQuC9LRp1rcrKkllpom6XS/Ux
JTNHjYyPLh1UYS8x+99jaGLI3wvfkiixVqn1RrFVQucvvY2kUfHa1hKWjVSjaSXRJUowFUz1Yzos
52gTLepYcN9z6MhPbOPvJ1LliSv3apqjv+bRcGIoKCB9xJNH5o+PZgH2oUjys9FEp5mOgqjWvqO2
D7RMeCw5kYftkD5qM1BRzmGPXTIoB7kAilrGV7OuqEYrmdQPnY/B4Mao9Rfg6dyXCnJitCDiAJwm
oKhNR2WcWs8c4/T7AHgl2f2qp6vqM4WiN5numE0vL625fhXMFzUilVADdNFJ6JtiVAgAM5PL57Yx
fqzR8FtZcatle6jL5RhLRtiL1b5V50+z5OFAz9cU0Bw+eYC/RGeiIN3N6Rv0y4plQuYADKpDelck
oQpUWbj0iflRkPzl4s9QZ2Z4DHeflLbYGQsXzVYt0tK4/kwtMgdJPJh+5fy5FtHdGUR/JSEzYj9R
6o4teyR5ibagrFcYZKayhlCbQUNO8SdgMH9OFlxrKtzgTgmousqdScVQvVJpyxulyaGknrNPcx6U
pvCOVekDvOMFCZrqbaNI3SkefUrA3dWEo4b1lxzncCVOekOAmG0mSJ29EJm4w2C5f3Wm+TL+EafY
8ijI1+o8UJsCjnOt658uall1DKWwo6S8WDoFH2zhiots6QJUmqLFZoqussm0vKVgPsS1D+oGQIDe
Y3jTV4nTBHu5BAxLTHWamA6nscDpK+Xt70UebnHX+0smf65lTudtZHIwUmUEwdQIGcgj4iF5OTy3
wbYU5eZMq3ku6CJD6v9K4A3gpWRvmAzZ92Q0jOxoDnSxFAxsq9lM0oWTOxGTO1Csg7+CHbXNTNvh
P1ycTeoeTbj3diK2sVffzT3UPj0ViCqOVcm1R/MwMUVy/KiZDNkWCQkYH/+dzSXUtl60L8IsfuQq
26ZoSZVnWO03DmiW24y6wevKHtpaeCLV+gFB4NuoFjeWKL/WFaZq0poC9kN6cRpD7phzGr8IHs1Q
Oxu8VQkwurk8Aysq3OXujUScTp1Uqq4CfxEBV45cQP4BTrV9pU2IobTr4rLADlPBJLBnFQwY42oJ
xzetIXqdU2e20Um/rRD37i1OePeEX2pEPY+cavQVm9TWGLiQbL2mHGGqEE4SeXjNZZWHvsIRnOJz
uWl/VGEGIXaHd/Ql9pkyQlGMRSEcEU05OZ6LzpLZsw90HZF0chrLupcjRQP+lbszC/o0Wq7wY2TT
Tmjz38xxeXJIsBHzXWeMn7EJ+kHelFtqyHBAlOS8UtfTCQnxVcZwPbfcJrULMMMZQi9P/nOOey2k
zYl/V2WY/yfuYbAfqw951/LoNi/xudfAZtcKI86SPyJP4HhlzVGbHa3A+i0ZuwPnrS8O0nOQisdp
mQJMkxeGiy90E2D2nOK7UhztF/bSffEbGsu31GT7RJveRsy/UvuZytarWY4fmEb1W0k7lGsYm7GX
RB47tXpPOycQ21l8sCuN8CBFjL2tpipub1ShZG7BMug3TVa/hkG65VmfhIySXD4tEx8VT/76t8mW
qkkKRhlF7srd+jF0PY+GTH7j1Ig5YZE1V2jpTkLPogs3rjqHa9+ddWXf68031QWza8n5sqdyLw1y
SdZ2agurgVOFFurSTIJjakhwsfFry+66jgJSfPFszsrVbIQ3jSoWm0B+7cn0kXttw84Hq8GvRISh
HU0CP4fxw6zryTEn0mM0hNdUTEW5B2EWbhk9mnjQTUBS0MMOKOmHpbAoorGOoAwkJzU28pSYgeSa
KsTa4EFYGjgH7VJof9OTucDx7hKsxtpZNWToqlF+XcaBMQxRd2mMn+tIvUCtvIBqvbDnWzw4YYxx
5y2sSu081MrGo5SYP7Q0lQeNvtrpPFCByO4CjB1AYjrlORXN0nWiy45vntgKBULumPYufABM9RXZ
sayxKAvoDexx+szA3eytxwRpAkl7rs9F23/9MRj9j2bE/5/GODVyl/9qRlx9ftd/HhHzF/46Ijb+
wnVhWIx0NZ2sF5il/54R8ztgFXA9MO39YxL8twSnqvzF0JgDY9227nCoO8niv9Nj/JZ8pyqJhvpf
4c7/YEZMXJQR8N/SwwYxARLMqnyvgIHxIMvin0fERsJZP6JUjB3rFYkXZvjhqrkwSv3EydwpxEqH
9sCy+UTeYD97lVsGaUARzOpvrL3zah9uMZ1+Ze0ESjB4E6Gat6Wz96MPWT7z5zeiLPvJAzQQh/hV
xdFlA9s/3HoP9nZIGMcz/a07rh0aGcFKPZTLm0jmCj/yYLP9ZaNil6dJe2xSe+KFrc7iT64peYsf
gWX80NzRuY68iiuFVZ7lFkGy070kSN3cxup9VWYHz+F4gJIw2jdq1I/ig3wtdiJvh6OeL++box7I
QeNq7wfBLfgigot3LOz2oI6/Uj/yxvBGxeqTYiv2/TtwxjTO+POUY+QrqZcatvg4vcun0Rnta+T0
nnQGIKvZt/31drPs0+H+f1anOxa73vtQHZxwdnfsjuhv+xxLvn1gh2S/+c/Psf1F/OpIzssrH8nW
2fmthSCJywhR/SAGKMj8ONKNCgJ7vCU+neUGX9uwP1L7mc/KznaDO/DvFtf4BqVr6w4L4Vf3rrj5
I1gNuzqWdvywWpmTvpCoALTspEE2kJ2NqbCuWEeu7fcWiDs4CIf7MA71V/FJxkCqiY/aNb3EThP0
IfW754Hm4BgnY+nJZ8Y1I0BpcmPmeTYu3dvmF67ppsd4x3VwWzw8by601T2dr0rDNtplXM9GYL60
1A5esMkLvZNfmy91ZtZij7+bs5Q76m/Nb69jMAaU7Hyzu6Jm54BNlC4EbfexVMwBwAO5Kz9rNinb
7+mk0TYTUNlHL7htvVKjaZNBeiF+QIM53RWU1XjdBwpj4ebJbrHrZHepkt17t+ySn5GNMcBtCkB8
XKYHcYeD+di9rx8zoypEfwa47LDh9qj4qmMeWq40B63oGsde9KbpdSOjBhXymtn0HATma3NKjvJJ
eeqOczC+6MZF+LK+agLQogni27LZ5PALcZ8/JK5wxmLnZMJpnj3R6XJmT7ao+SX/azr8ugNAxUG8
CeajsWNrtmmOlNBk6K7MNqST0pONsWmjGH8YYLJDwyc+a37zPH5S5aMdhzOSXFfv5nU/johxoeJG
++SS7bIj9o3xJ7ryJd0vXHj25XLc8/pbR3yigZYloMYVwRjujU0kfQvUnjDt4VT9o3/oJ87xAXKg
iR/QETw45L7ABYZkkqLNf/f8bdOVAhfRJnFKJyIwQy7THiZbp1wAC+YbV11LndCrRIWOo727DJOj
J/E7821ciTY+/1Al0uhQlGs62jdvzLJpSvJH/7KGsmU7cX4Q+bnI4IxZHOIH5Ry9UPbt3u9gUXlZ
X5PcpQGB5vdjyea1cpo3jXXDcKY3hoGX+LD80rFC/xa+UH/ZBHDE7BW/XUItqOLXll3k+syZTArX
U+Wrjr96dzuqPew290wA7PAl2IxnGIMfsl/5g74nvKl/4j6x899RxUcizo75TjOsYHeh/H6JT9an
QgaXbc9FflQuqfWiZLtJft/W3eBIV+Ukv5vHphvsuLbn0f4Wd9J2Ms/e5hiB+Ubhyonoh0Pc8Eu+
7JTHwHCkh+RHeTAvk8PM7knZP7Q7XDs+EwcxfjTyHRNG9aZ2vKHu4X66D3OXZdn7/ExCJBxrJ9pP
SVhf9nSCOK9eYyf2w+p62pUx6jdDRzd2+l/ykV/Zoqu+VZ/vCos5gjx9Df7gje7sJ5/o6zZbOZvS
X2/xihAOsTcfH2Rfch7YD9/6xFXP2563YKeTU+7qI0ZjzzwDfeaPkAK1G3tyMKzHtsWfwRak28WD
tp9dXhD/eT3ShQbHImRPZCmY55z8pL/nVIzthx8iY/yy+Hk3gj9excNw4xSHYBMAAboZHqj1Gss2
s/Rje4SwL3ORszOdfjJ537sEVtE+sU/7OvRo/jF45Y5fHq1gKlhmeFQNe1KF0ZmmBCwyUjCu/ujy
d5B3g0LzhcIlsLZweYon9TtmuNjQhOXFFy14F04S74HYHfkD6AYBV6VrBESn3E/l8yWzs/2TE/4I
eG1d+aAfTP+FEDBnSQenhPaJQ3cHUHpvnKSHHPPKJeUjGv3WpT48uP8XxNLVaBzhg2csL98IOPHF
z9VnXjq9FfRHXpT5hoHwYT4y56eqZraTk9V+rIRxf3H2NgYXlGGqniPvarmMkqBeBrg1pjhUCe/x
PCx4yQJZBfawpt8IoTKFpDYG0SE/oVuC/Z9vIP8X3Jngd/3wWf7u/xFOc9+o/r9WWKjjCPwXG8fP
YviztfD+5/+6b5TUv2iMsRSLykgR4pGJd++v6A9+B2+gCpXZZHd4p5X+X2+hov+F/RwDdENmN4en
7m/7RgoLTVGXNfg1moyBSjH/E2/hHzvQP+0bIbjCPtBVOi0NTYRl8+d9ozjHpRDnAtKHwnKPCUSe
VQRdppX6SGkYyt/6SfnGRSo+sd2Y48tYBwOHIX1NrgTlA5r+SM8cEdW8vn/CME7LSkiqn71qiEhy
5w14cUsBU1a40Raa0nWTiYxob1tz0jGa3L/13DzLS4BlxpkOQvNNNtYSEDrD+EVfrmIRGB2Xm1ui
OCRLhYyCaggRVMblVUdujXBOsSnPVB21oEi6fc2/MgrR1dMd4FdGJ0xJkVnS7ndRZi5jalvsL03M
cEulN+RCPpYivO5pwjCXNz/bzCphva13RaRsv4gYngeRmCFSlJoTw4jDTlNOJGf8lLTWUr6Z+Zeh
IXjWMS3ROno5yeNUd6UIlrnldbgqxPxbbppjrT3hYwyS6ZNJDxit2KPE1tdW5unKXIdldKOrxZea
2C/r5BC3PG7x7UiLtBOgr8QtcyJp8mvaeAZkxNxowpmJsbT8LDOeAGjoGKfSD7XdTcmCJ+F9jA+g
8klXk4rOAUN09AMBBLNiL0IamaNv1hlQ2rYmh4X4W9q+ze1ZsD4lHc8OUyqpxPq4fmmYchgDXayI
sTgN47kRal3sdXkeiD2beOON4MluBZvNmJBRKXhrbeBw3hOuDqI68dAgIJq6VlVQeZQHiIRnOvVY
r1rk9MXPFckZE4W8EH3I+uh1zeQZ5KgUDiu97EpIYiJ1YAlGo1mgndiEYt9+VnS2oS7amHgc8TBP
yT5N+iDbsOEzkpvW9NCIsrPVT8p9+POL8z7O8Rj73gzOdLeYKgHeDxEHoVxT067hD+cpKrC4zrES
LOTE6PD1KiNGN8O4yZdS4p6MayDUortYCLOzcdRLjI4x9ioCrrTrBZt5bgbNUQwvpqyhkot9rN+m
6Z18Pv3Yp6KPeKO8Bu6E+3eMtQ9pHJ36nrav3vP7w45UiqjssvTbYHrbdKs7kceiTMg2GWbE7eZO
PJc2/LlrRMiVzGffkjhN0RuS+xjtHmuKURgXF7XdrZTvMk+RIhhqL9VKuIaaOySqlqovfV6o/iOw
Zlx0fEoC+pP01OTLmdn3362El7+eQP+eMG7gkP7nBQZTNfwUA0fgnZ/199BiFByqPId0tOXiJ+Vw
0pcvOTvxOUKrnd1NvgDnxz4ouVtnHtU2261G6UkTRcLb4gvRHNRF5KPA+5Mi+VOM3RPRJUp8kCz8
NcNppK+K8pUC6c8dfiPX46hjBNE6koWPjGZ0sfbnjM1lbtnydKiTx631a0NwcJiBkGccfM9UKR8M
e2WFrJh4s+56E3ezTjnPZHKPIyBtR139BUjfpiz1oPeHFpNK0e+y5FOxMLXSMZCTM38mfQQdpYf/
QwWojpP38Y6S1/6L7MaD73/umf0n7PYfq/bffaj/wAobDXRrmCAYp4oXccgvap25SUMyecntsvpY
G4kU/ht6ME180trhAiv/zc9V+UfB4f4SVAX+wV3zAKfzD4IDvETBnO9W21wyyCsgs1JLgtjcX8AW
ZvoX45+yd7bE8LTO4/SjyY+qvquEt9bYLRGk4jNLhSjfxPTIXS+su0U7xGZQ4AXWU+TZsBHRwcfz
v74c/xFmyquG/CNyLd5fOYrMn69GiSuG0GHBsMj6GtG5R5EZlnFc8+3ffD73L/T3esxfv5GCiV7m
46GW9s/fiMxJMYpzOdrcZTJnaHqEYtiHQWqGcfvvvpfxT28LcpeFZG3JcFOxCat//m4zSjRZ4mS0
W+FIjdCjEUm7tJ/DuKzDibo4CCJuxeRSypS3uYE4oymBpO3y2tNKmNfzqTDwN1dINPmavTCfuPdu
gAS5l9aXr2IsUBxHC5FwL9Qpw4LccBZjilVuCTcv7ZK/cNx6rP+ORb9SCs9fvK/mIyal+GHuvyXC
ybC5Lpvk9uZ8WoD/LGdVvLbm6CmcBuP12oEaoErLJSu5angOFItMPfNqI2d2wqEQ6VrcLHrPm4+J
qo5aXI5LgTtJYimZFxhERSjHN/ogWWPbHf0L94FtGBdetv2UwiXO+32XBGZvINDKdhYtWD8fIJvI
NUSlEqVdInHJA9GkXH2InkXaP8wGPFdoVNdawa1n0CaBSYWaEwzgrBiQbykqal4F7XZ/DCN7A5B8
peyEkSYJznILiWkxQHtqjJXEz4Lj/DQvHJbXX5J4zM3W1e8beeF5zXAZFb9Ws9yLd6eftl9HpjTW
jyn9MvgIaHUXMCvP1SeAQLJqZ0N6zMrzNISEsfKBFKbEUrXxo3+N84nZ9R9PgLJ+HUbaP03NESVm
f0Lj9PJxllwly/H8oNnVMHdMugiTNdiU1dWThoEXOSY2bYNJKG1xeww2IiVCAp57lWOXCr5St4jE
Ukm3KTuisc9mMVDKYfL8pFFExYJaGGq4kFTph4yKg3DlzSt5c6etAKoauaS+5Zb7vpAOGwcoykNx
9iddEBeyk0VSYKzfWdK6GRsehfvkji2JefaNuMzjYxFbkJ3RS9ib3QtMErhMnQqtLgLResupHZ71
vdwHlUKMSrMrBBcGI8SsvGlsQ0O/EBhnKTfC+yNVmf8YLjPRYuWuulDEDwd4wbH0By39FY1oKbkX
kSeQsiHg0vPFnMK5N1PaiDtmTNviUFnUACKJM5GCMNk8rsley6wdoQqwSLoNEwWXP0kPDM1V/7jJ
2lOhvEzadFJUcOwGbdZAlOIXMyE7aVLDGCtOn3gZJpdcxnoET5Z3YgqXJJIcacSb+o1HiN0X0WYx
s1VxT+rTnaLUng1/Nvs9AWn2MNTflj/jTDWwqXtmLT/CHfaKZt5JSCdy81OLNMw9Nh3gHgWXCpB0
hZQuI40c+6QVv6UMxImkkxmgraaWd4l1Yfs3m7+ZgDv4vTESkSHnESndWvM8ajBQt1Bhx1UqPMRL
iwe18Kylr+PyLCriTqAq1poTwnWYu6fYkarB6eRzJAqegRdn7L+ByAa9+gaex0msxF3neZ9E8dN9
S4nrxxstrG099hO6wZPmu+pfm7wJZfaaa35WddEfxneY+C9E6VwaxR2duSr7O6UPhYjMOJnh22Tw
pOwScBdkk9hqaqsjpgY+aLAAuJ4qf2VDusI+qu+G4FLHi2VwqV6KnPuF9khlJYuIKjG+GvIpZpnt
p1fs+Laacl1KjCbVzVPJ/zPQdFf5rRb3vYBXjHseAFBS7yr0tkgYfEW+SGGOqYPYhZzcWiHZx/fG
zDq/WfPk0YVGOa92t846o1ScDYNYR7tSyL0FbQlFCDOUsqKnjapbJkS6KRhdCkq+op4iUZMWxyXM
rNKm90Pp2LfoJZsQbmOk0m71MfPs+GlhfL+N2YtU/VTslQTooZqOa1xUd9HK3im79YbobbXkZk/F
8kvj2NOCHF3Khm/9KAh6AFh3n5TIJhEupaS7Cv1jm287qkPtigmW3qmOnobpNrsS1NsY95AMpn9T
Fs+snng09BKc46F4FudD0nGVFrvJPEAklWaEYF7KUA+uJFxyaMYG55U4Xj2d/gQBs4apkefRvuGw
kdLkthVBOnK1ImSsCyBrvh3YOVJh2DbY1cYSsQ+eQzknW7MryL1jojJetfWppP7a7HEy5vU+M39J
OIlY8sZIOnAgD2JGDAlCOWn4L3PbT1Y4q4g4GnwC+RANL7kYglq2YWRQIz2J76TQbPy8bYpmZFQ7
TaXtJFhIiszXTnDTKYzFoInA3R2V5QkPVhuFBbsCUzoaXUMxU+kwXgp7JOhe+N0vbxFnL/Y+Fvlg
clCsBYcm1+xMD+b2Y6tuzf37lMUDuJsPIUIZ19oP3bScaKRU5tbWvWtCjmJ37/fLc2fERyrbXVwm
tIYw9s6Q/GLRGZdzDixzhuphNMCbG+NB4PzNgNvfErhT0/9h70x26wayLfsvNX58YDDYDmpyW/W9
LNsTwnJDBrsI9s3Xv0VlZpUku6yXNSugkEAiE4Z92Uecc/ZeW38N1Uk+ODtrqgEr4BpbDi41bL7H
0/pAGpH2r4b8yxB8FU7xKBp/64pfJR2mGUVxpndziglq4jllAJXCMUDQvKTObvmKjWubLwfaqjEF
UaogejMNjfdh2G569H/4JGabOUvABzznS4QFOLpduGHZQuNMBDvEfhuHR5UIcfQf2GH8TYa+TLDI
oMUJm+5Qr2NgWvupOGv4mHrmWHbyZBCPC5ItR3v7iVxkAoKPeTMcpjBaRd1PNZ/6UaOOpLxKzf3U
XvQ9QqUIx1JsLkRxj2tx0zEtDsd0HwWfKe6vZEifpH6Mp5+WNV+1EqILgw8Hrf3c5r9QH27qDpNN
elpFpAhrbswXS+KzjKJ9pXjxCpI47OpyzS0Az7uJ8565L+X8A2y8Lap12gs9RCzqFR5r44MGnlDI
cP7hTH2UwtpxQXrbHUCR5EgC/YPSIGYYvIRLfrY0vNYdJsIh3mOahkOIHQjZXkQeIGJ7rg+mNLgj
oA5KviNcXckZeggV6qW6dByz99N0D2VnVwzMYwj+yAwquwi2DXnb2DI6G4yFmRnBoDtE6iY1gD0W
X70tcsjf9Mxn0CrE715ZK5mcvkoX/6qnctc6hLZXqJaCmyk6M5hQQrna1jgXuQWCccSKuAto+eSO
dywbsQm1t1nK5UJS8Vtx9pPsp+0whAidzLFhKuSuOeJ2eJWuuxTZXmdqYlhk75R7QnTNYW6HnSl4
emxD8rYGS4+fM9a7vP+0Yr77Ntv7MU8q8yBL7vxsuipytp15eWm66zJn+1E2+2mtWqfqG86xK0wi
p8hQ402ZwkQb2Ej0P1o+mYNfnOFtPU1AgITuSLnabKf6Zpkh4pTZIfOX04iNKGqDEA5H4Jc/ZJDi
+CMnvhI0Xb6203RwphZ9ZI2snrgOuEhzKbZ4tQ5wVzYhqpkB1Tj5Nfa5JN1mQjKWWOrg+l/K8B6b
0HZIWP6qzzzNbrwVs310MehDldjlFjj0JN0V8ddWsDOxyhN3plTWy27UnxpnOWAvBZ/yuFSPFAWO
IUll8Q5usfANOzTmW1LQmh9WStHnpMnPehcyb/Y5CT+XOVtKRG3jfCknjayhLa6tsbkamWctXX1U
znikCee5xRl4iF1ZqbuXqu7fkiz8NzrO/z1Vw/9Lfem1EPw/96Wvfnbpz6b4Vv1o36ga1r/1L1WD
g/FBgp32AmKlKCH/1Z2W/4nbxvPstVgWAQEM9G3+6Xz35H9665/wF11vxVLT8vmnqsGzETzICLq6
DF+M7+6/1Z1+1zuySRdzkeiSdeLb/HMrG/t17wiJUjsBxaXDYmoKpdaj59vRjYVihgR0F+QdQrDc
bbt9Sx7EMXPtrNyTbbuKahyJgG7qaT+ODjnUcfRlyabqqZ6mAqdth4fisFRpvtYXUfzgyr45jYyN
ZI+S5fDqqv+hB7Ye5qtewHoaHhQAmuuhD2f4vTbDduewlmETUsku8mDk0CFYTFzavkkHM6co6zuN
nfRktKL81F5se/v335drL+a3AyApymdm8MI5fnsdEfwDJxtnhmBxkV00mZ1fdqOiiu3qDgNJvLrT
22SIz0weWidBn8/wrq37ApbsaWUYlS4N5KaIMCwXafMy5PW1E03tcWzq6GjCtjmVrivcvW4Bx6SV
sfACS2urXD/6kvXt4l66jSDNHgDmcvBe7Mwvl7pchg9OVbxHJXCtfSYqNHgQstF5eddurJIA32de
x5te5eYuxzl+1U42gU3LYiL/kOpluhrDCLIG5JYQEZWZ2IDlbiy3BW4KCCJj8S2AvUYaxSQjmHN5
AguEbm3vWZRLGU/c3++OsNdjent7/JB2pU+0kMN76PESvn7MR+kOhegqiVe7Lq6EmH5ipV/opUt3
j3puOC9xH5510XTvTO5yEpQjJXrSec9zOdAIkFNV7HTFeimmtD7GaHHNFSbw/tzNcfsRohN+T2Dv
dnu9NArlTVPWjwiOqf+zaDyblewP0q/sm3DWhwzF/pHbWB+sEvZYZVr64Sqvn/Opay4F4BvkmXL+
pWVk3dWixIuj8G/FscGLa61RGHhs9yBc8q1o8vbc4CO9DucKcGU/VveBN0Q/dLw8NuT7fMI+Wz1p
QkY+WUHBUFSwxPkJNFaVULjFfT2jfq6KtX+iK1bFcjpjlfavzGzaS71U1XVDHDDKWIBM2O7jC08s
mB2i/A5UdUuGlhrznQ5Kc8ibYrwnQz5DSmfFp/VE/Pe6pUCUM8zjZRDQN3OYDCTtglY+a6+HIsLr
4iHRcZlm9/YXdKgpjSNQUTt2U7QzKsvp9m4R2bdCzdQuUzXgLpu8ZFdOYUaZmGBeRJy8jSOUGqOv
zbwhDXLdWJinECDugc5cd1MHLbltdn8GCkiQBl3q/QfP1/vPj1jbnT4pfi6qRl6Pd51a4ydq0oRZ
b4H1jgy8JxPh2W+H+shUqkEv49gnhEkwIiYoFkVm3lzOfvDUWY7F9Cwf0FBPUA7EThDvs/NlwrA9
0upkWN9+JyhbJKOBuPjgqN/1l8kicHzmkp4ARAL4ZNXbvX4pYIzLINC04Etj2bsMRDdtBDpPjj2T
RsMTFJRq+CkITz3impYYUed2FxUq/vL3A3n/QVmPwyUcxCMDBBbMGhry+jgmael0CZgVoNCtHyLQ
PbssqNUu7WdxcJraf3CN6D66Z7//KotFEJB6KFxB0blenVdRX7bwE8fqcX6UBNvjFBjG+rMbNMl3
QrKpIPwyqUYsEGzVckLIkWRjXAe4Sl7Nl6HG2NOlkful7tv2wopoRRkpwnO/nnbMLSnv/n6FCHfj
aF5/wAQMnHV587Fl0l9f9xevj7YZA4hiVoN0iQnmFnzUNQf/nM6G7nBOdtgxShEQNTVwDaNI2ukG
/xxOa4LppKAUgzggaFw538BRaMAvRXOVO3NA2e8Q5OcVYje6cfNcSetEWVqdDUOHccOrnuRco2EQ
sNhV1cb3PtHUp35d2kfcao/kQ9LuXMJ4PrqwVXdxYsL7Jk7pIY4JyUn0GxBGd0F/Fdr8ny3WAgda
i+UeI1L7JoToG8ullTfNtDeXeuif8NbiSnFpiHkCZkTTxzaBc7GP8NFe0q8qCuYz7YfhMSMta99G
SXzIkxyEaEIBA2ik9u9bHGYnVp1ieMCkjEbEbyAVVKzM2Ju+ED3ppdul4B9fMuF/hjTJYKvWGd2+
OR8vCMJ1rS08yLNmdJobz6vb286qhh9uosSBz1l+ZRsniamih+WsTHuAbJlxAljTFlLCqZaXqefc
6jYbj8aR5rMfM5pP4sS78tpe3ViZdM6SuKJgZPN3ChUz3k8aAc2kV8RFDtSr9ZsFarg/HEsmydic
BiRpvp3QkgWYjojLBJ4+YSziPre1L/Zd4iMPt3qm1l4mB33opVFHOLrjpkGYALfUanEihvM+VLmK
d1VFpSESDQeTGji0l+y0TFR/NavR34Uqni6yLjwFzd0dytj7DNROQkhNP/lJBucbHwC9Obzh0Agx
6a+ck7FqrwrL0xf41rsjVPoIGVdAgIdfr72/AgAqbgcDy3zouc+eDi+7sHkEMEz3ECzGdTgwdxjy
qrgMhgpfB4HTR3pkN3ZrfU1bNd3NGIlWPTcyVjPQMUlrbEptnDU88s4xE3hD2iz+nORS344jykoi
P8GWsxd6xCQiPmEqcU51kslzO8lPpXyZ2WHYTMN8fsDvYG2JGDN33Tzl5xhL563J/KeKmpqQLne8
aXwz3wyRpc6sKsQWW7KdLXR4hEgxMoMB7LEbQpziBpMCYbtDWPGERS3RaxUI/HbqvnIPx/vC677G
VMlnUTc5N8OgvAuvbPUZy1zwuc499JS4uA/gxCmVE2JBZY8pwZot3ET9FMDYk9jKs6pwzpYaK3OZ
TvHWz+hO40X/qYHOYJQqA3WYchqjZhAPcYWrRCVLfdnb7E4PjaOt244X5nYk7eK50skl0WgTmItG
f2cvhuOGDHeeoNAPzyRopDsXQNF2CZsenptzn5FHflY6rV1vCknR7Hg8yIvSGW0/Q6Fe9t58UnAD
riordb8JPvpPFsSGE8235zEsFnNtWkd/ZqsK1lJm80UL1JOdMazO7EhbAN0Y/sxqD2slRbiBJz7B
9CoYYOVRChcSIAQ26Uz9bIJGlrsuLatLBRITW5w7nhYJvUWesfqZltr3oK6QdTUOBuwA4meRRv5R
gI1CUQD6TRVquW6dxjsPvMkmPWN5ksr/pXnj6SK0R5bGCPKhU24Fnnen6MttGWFSjAtizfsocL8N
yidQlamKbaYGcHSUB5+CaNWDDBHdKPZHavwEmbqW6BnoNFKcixpJC/yasdbJ9xlrxZ7AImQl7Zhj
gKmG5dgnNT0oYiv2kenwDWczJnW2AldpSpARF2qEYVsP1T0kZoCA2ObUsWDvwP7aTk7ipcc4Bcpi
M4hO0aqbp+e5T2j+Gl1dEkmfmy2O/WzfATf5oUhi3LbNUj6FVYKpEwrncx/P/T0hsXz4Z3cft+Si
RoM7XmZ+3ZzwQiOwi0wEuzXizgwIX3zmjabyzwY4johMA1LoEsCXyJLcqYmPwbgaQFn/9RcMlr3c
zf7YnAm+Y9kWkb3FG7C++8aguHTwf53AmiyvVbFStIwn4mg/xNKZ92oi6uFRMVU9GICI3W7y+jVl
V9rix9jTTL8esHtAbF1/KRsz/xLRQ4J1c30NZpgZZ3j3aXr2vUhpYwbz6Nw2QI30j55k3a3miK8G
HcsSUbWEK5L49nLBRh3rLe/avm3B9dKrYQHOYJUfSbiYbsZqJhKE9ESE4dMiALCYEI3Fqi/x+PiC
oShL5hwvgSPa4UOM18XbGyIkzKFtJlcexkHVK1OGPcq5Vn3B89qVXF07V8dRIXiZ4LFfsI5Hn/jx
or6z8zTLnuMJduON69eEeoP2nXN2wcIUB9XEhA5icjU9gu2y+zEYe2Qn04orMjjgOa6HmkekZiOc
hR/sjOLB2CWS16oQV2XPYyyIsIDsyF+LBIsxxVsT7iBQy9OYVeZClBXuJL2evZrQXpVkKtxB+MZ5
HBK58KixlqLySGa2QFIP003nrUnBXeAPd5NVIsFdNGErbCfdbxmsGvqr04yY1SULURwyCkqGzfmo
jm28/kN2VTQnLYb4C89rcblBDf1CLCbHMeTYeQK7MV+ivunqbaNDc+eYKECVUiRduI2GjAcWZsQp
ATacSFst3I2WrJxu51gB89bWGLrCWYa5DlHfdFM0VER9QXoEXJ+xOWlax7vW7BOZWoqIiIeqgsFS
TPZMGpBnRZ+iRHPpAEQsG9M47Q9XB9GneZlTJOG45BhezZP3rYiF/SSiAZitFtNkDjDqhxssR/Gv
JbSyS9KVQxKvEhKwTcQDmk670CnPDP7Mhkm7F91UEZHcYGK83Ri4o97nflccIgVZsx3m1RBX3drN
4n4rkC2syIPT0aoAzgCNB7gyMQCzlvEq7VOcZ+2wIBCegvgBu1kz7d3MQwzYCSQGVFOwhor5JGqK
/DpAdXgL18y9XKI1ZrSgewocvTkDiq72YxStlRo4FGzdiT6EQRw8i7bGwCoNQru6Lcy56GZnF8Sq
+NEG7Dpq55indpRdyJnEYs/05YkQATOyWU+XZdzZDyZN+5zgRh9Xl981Qh2q2vRflg5GTScNQ61R
C1YQktFRwpc1KLNFkmPQ1GThYEDjwQtM22wrvRQMYNN4ZgWV6typWaYB9IrTrHCRLPlGNFxtEUMY
Mr6IT+xppcu01vST/N125xYwBBoJTkJkA0oAt3FIbaPyP9Hukly6OW82ZrP5E+DFJ/aY90GaoK6A
rG7VhuDNGcho0Xd3rgzo9sMVpvnTPCeatj3oHw9QV5Bcm4mN1OyV1q01kns+Acw/zot1m442GoyU
WpL4z5nRBHjEAiDXtnO86Trphv5c6wxYXLlMJ3QRwq8yrZybsos0CTG5vM6SsNq7kHT2wlOIGuYm
uWyLPL7yGefcVmmdPdKDfzKaQBzZhvpKVv03a4hpUHsGl4uVGmCEmVJQ/Dp1EsXtp0TX/hcQVNG2
dZPmR6NQHyxL2PIcdJiRFn8EDEhC6NGxzIEQcZc1s+tuYRzZSDk0EpRUyOAIIMrl7ssfClAciUSX
C4ZTmvDN/j+Yx+oxw3K98drwiuIF4+7oIi3pwseKbaea7WsbXOGmmqjYpGieWybsYY/TIRdP1cA3
vbYNQP/+PreyhzRF/EeOmZPajy+V2P/vgz/M5uf//B/fdV91zXz3M6Hd87ajTf38lz64bjC8//YX
/sl+JWXRo9tAsRG4dEpcCvx/CLTd//RdTHt0nx2PPyHi83+1wNdoxkCyfPuRHwQUM/ylf7XACXvE
1kdjnGGkv0Jj/50W+Ns+AB1BJNnCoaO+WgwdId5V1jEABWLbGNE4U25/9y1hbnztBQ0gj5Vh3pVd
eVFP2KBfXZ+bf5Tur1Wba1Pjfxf068/69N1Jw8PTCGYjWDuWr9oPiwxm22kWn6+NVT2y1fFhMFXt
6d9/JZB/+JnVOCm5jBF5B2vn6tXPRFVv1QQk4FOMy/4JXJJ1781Wcw3ImyQzei3Og+xGVLi13YUU
RGXn3pNHB9BlqFusIBojsDqWNd13oqh8sB/s3TSMod5JvtsvV8hv+FDsimnqnG2rWDzQR6q4RNNb
iks1F0tHBFCjFyQmaMoOAVLih5xOBRV30SGJEs5AIpeGm46jY+rhwQU0mZj+y0TEa6ew/2ErVSIk
HjVhZWuE9rcsXbKHqE+BnlNq58n52FbjfdqkRNnVqbI/daGCPtoJmrZwEHQbERMEFW+T+V45EDwW
5PeyyEZcxjEdZ+6yHZU3epZFiagnT4OTxRUIF6M0Z8LdBrm7rcHVFfsSlNeyBReZnM61UXovDGM4
a05SMBwADLHOJ13ibv8DsJpHndj4bO9q96bKFb2Psh71eb5MNQCtLuVKKTtTwFAk6rXd3+/8+ti+
e75IQUUdyfNt4414J8Mc7FlLoRi21lLLfR9bSJK9BkuMS4Wt0OZ88KS9tP3f/SAvUMj8Y33c3Pfv
URrqOCf/GRLqYqpuV5tYXvXQF2bum6ApirigPyXRwaSghE12DSqjxHmUoRFFAxBgFexJRz1Nmqgi
LZocnHTbS5fZeQ070d2BWso+EzCQPsslCTLkq/04ngTSE7/ymXCGg1XPZEhboVmz1GBqDG2IZCJK
2VhVeduCeJvI00qGsom3o4hXdXucAQNsC6uODqTqpacFjXZG4QE4zY2ManQRUmjrUzu0BrJDGUXw
3uuuOctLQn+2XjD3MctXotCMaISc//YNXOHX6Fr5b99+ebNfv7mzgGfDLGNXjsOyTws3Oapisg4O
eJUTZSJx+fffe2l4vr+Ba2gn08WATrbz7lMhqN08+mJitwbNPiNeRPDssWfxogQjfTv22R1xdTkJ
3QpjvishjAwM1ugqReZTIkFJB7lHWwf1HEk6AtX7hhHnSGAEMJHPMl6wNkalthHS8bcY6FUfPPIv
Gty3ZxDYIdMd4TE1RQ2/fgxfXbKkCkguJJKT+bdGLdhy3OdlVbAr7achIlWvA/tZqHLw956ykeLG
gNZCSN4lb2/pEvuC4hEd1g6dJHgN8tCweWjdU0cmJmXiVdUtkhiPPs+5n7jhuBlMjPqKkY1zXarJ
XkFELSKhGUCs/0HDel0Q3p2cEAyvAPcwbABY/vbk/NathNugWAAs4lx2IEL2kP6qkyWv7A8upHg7
zVwXpzBgRcZQH4i13bwuXq8uJKKQoKGzaVEp2Rb6unxaEBjlgc62XksfdU21ojmKbvBnvSh1HoLY
iDa5rHLxwTL5++ocrlNpvFo+C+XL9Pz1kegBuEQjLaQctaj3CSUZjWJr/ZJSJGEJcKGmmKL64Fdf
lsW3FzsKuQYctyOYS7jvBjpdleR1GXQIYYe5KbZd6a6Du85gmokBiiLyGiFceVTnWx3k2BGGHLTI
yl50L4q6MWrbO70FVj1sYV4saRHM6OE1/qrcSbxrSQAkNlBhowntyUmOL5iPOIQBOTFba/QwydMA
GoZJL2GO5xL2FoChOC/5tV4M10QdE+hTtKxlZ42W6glaElApowE+74kz8e2dEyi0VcRegDme8Mh9
CkRY6dOSniH6RJpJ0VU29+oExSr9v7FIzGmSCBRTZYbyuTQeNhu+qMuxjSqktH4fTZBjTE8Q5t8/
O7+tU0Cs1hHUKkBwA+G+23516ZLEUZMCECiH6GfZB92ZOwbeyZSBL7Zz96NZ3Z9/zxPcVm4v45S3
j/bEsuA4flnsFSTuQ9AQU7fx68hCYty5+5RknfqDh+m3F5f5FtoKX+CFCIKX+PHXj/A8OQm8bw0w
kswOXtdUHOc2Bfnt5uPD3y+meDsm4sVdf8uXL4nmzIre7ypLURClye5kL8ZpvJg6JY+9m816k8OY
ezLRAFRCWR4t/io290vqIwns0jGlwhp659cHR7N+Jt68RRwN+VLsBeB6+Ex33l5rcKrMrBtT7HlX
RXdaUPNd4Y3AMOfXxZkMCIfVWb78mMKetJYMYaZKOzZgHWQkOYvkQjeqPlYxQKIPjuytd+Qf1wnR
DccW4Bn13HcfU0j+8UjHPQfiqeL82OZa3IZiZieoSEpBsJHP0CTqkfVhO9aK9DcjivIr6XEKa7mJ
Fn8bz7GAZ+jRud7WNPNv4Oea8ITZDOggRgoFXKM5sJrj3w/9D08Tt9d3I2a3cq2q3l7TeKqXTI4K
Dw/snRODfhd4Xmzf2Vat/+1lAM+Lz8VxUQYxH47e/RYYaVm1MLV2eq7Ec1fP3UnmJuW3mVnYVeh2
ydfUX/xTU/bLYWid8NlL6+WDfeUf3te1auQh4naxs3y3K1kCd8KShngwY8VltGG7+qH3S4KLXPTm
0Dbaavpg5yXWf/Pdc8tJO2yc+UxEvLdvr3Fmyzq3aA7uCpUyiurachXr2y5IjipU5WMlSxhFcVGQ
PeuRdBEhnsKc6XPXMBuWE/SlaAj8XQK7HANAMdeHuXdYpYxUwSOBlwvlhLFpxBCuYA5/f0DeOdde
nu2VesNm3PN9X778+avFWxOjuX5xoK8SJj1tFLEf5daPG7pdY+xnhAw2BiIZ64s7YNVUa2aVLckL
KTma73R4rPIQ2KNEAx2NzvDB4f1ekaLOWQNWAv5RQped9QF/dXiuSWbVmAFWjgW2/Qyo/ZqxZmJI
VfGocPbyNN544JYNXszROh/70C22pql9g0GzN5d5UISfpyxEZ52OFrzLOY2w8GcDnlJvAHK1o4eE
A9QSqUX+ZteYq2JuYT2NedX8tCZBgqaxAMfvSGlA7cnkXQx7G0llsWkjOvuPMmmmadf3YKqJFqdg
YXFvhy8jKo/0UhEkcYhJ4c2viCEeH/q2c767ZVj8QtyW2puaHT32XvK41KY3pXQOpIEUy6Y1Vq7o
fHshWbzRch87w/SzkhzYpUfv1d2Bhu14coZsDUtIFMh10+BLWB+a5sbNuxh5XTDctVmd+tsKbvxJ
i1SKuVGclF+UsfwfOdjcn4KZnL237RQQDjlyxbeUZiwAnbZikcNM2ymYW2XBY92FM1YqJtLWsQ+1
YabSjskHVcUfXt9VWEjWxdr98fx3d9tHSiaNNNCCmslcatrkO6aO4EnTtjpNJnYqHzz9v21dKctx
9YsVB8Wya8u3j1dnhqxSpMzsujgdb4Eri30J2PLAdCU9g15GHZzMgTzoImi/e2gTDqmovQ/Wlz+d
9aoqYUzKibO1eXsQHqhF4nEITCszdz5ZRLngWYiqndf1z9Os0ru/n/Sffm5dXln+WdKkeHeRQ0Yb
Ue6E8Q64oNpmItS7uMJtXnbV7TL6Kv/oAyn/sAr5yE8RGfAf/se7L6TXWFbEd8JCxBiRd0IAUZBr
cGk104tmKSiSKKZ6YKtMcwfSUhmFgbZ0m4chKxF8hFMc+KTZ29Z5HmYwRsgrc/wdsOwJBvKi3AeL
UUC2wwdnP+u8yKBy4KhrSY9bm/aL2/CuyzSzUaaVeYQXn1TEE7DyChKzF6k7UPEJER5ZVFnbugxb
4lMKG5U208a6wu+dLxgHUtE+CI/G06YqJmhMidU+6jp00QZ25S3RHNlNi2ACtniY0azvGE+Lo2l0
fEvuiEmPAWEHPzy+lwXIvDG/cnsrfe4LOWd7UHWpRG2XsXceuwJM/xhnziofWopLMdqsZIgxwKiw
kyNb0CVUFZ1ctCzR2TCm49eGARN97tK1v8ZjCM5YOXlH8ybV47Ndx5BaiKAOydWtJvyObYaGpfNN
f7e04De3wA/Qu+aqw49dt+or8UZasMEyaOh6ghwvMb/D4/SzHO9+gF7oWrd9naHetwH1JhMoDdLZ
qp6m2YzwYINqANZ63fkCa80QI5Dxe1lchLppelw7gfVZxSr9UXuw/bYozfwrXgDz2RtGIhZSYoB+
2sMER7dHGHfCjNL7JUjIqhD+ueXNnHb+oyEB6aZx+/qejL/x0xxJomjIEyV4OktzVvg2GgneGh2L
7CLkasnTLBzcDNmAoHfbIjZONgUtL9qWSjdPhD747UF1wve2HdOzditVFT5klY97e8mMdel6CEFJ
32CfBQJSYx8qsyg/8/3Ztk8yXWZgyzyolG5aiVMXACLRJMRgZZtkHJP+27/9/q61CCI4mtkRPbS3
n4tyKHJPk0mIFLAJP6mwyK/CEetc0qAgpG0VffD+/uHtXYtqorzX5jv737e/J8gDYQ7VItNCsLsN
ywbaaALfuaxAv/791H5vJbz0/dlKgSdAZeO8+1I4KrFyjWcTe4irSaIOFnSdU2idjhkY0wDq8ePi
Jm1+rEY1nrPZa2/HvK+TD075tz7CehjrxbWZKFCKvVsWpHa9xc2IwQqdCXVj24hx2fuTSjowoqbC
bOJ4ep3Yoh//v/hp0DSSxpr0JYfw9mrjixMIuZp4p4rCuY16ImP6IQh2ZojjQ5TY82VqTfkHZcKf
zhctKg58m2beb2WC1bSjp6eCR2pyJPA1t+/LQ1R7fCsj0/ik2/QR/IZOfSAq/cNSxJPMWfLT/PzL
wvFqd9d3VeFXSUXJAHmWcNimQyElup6UiYyZ+yw664MdBjtyLuC77ToTHJvaGkajDN/vMZCrEuhJ
vMJO4zhTB9Es9rck71skGM3SzCdDNE/hDtxIUu2iKURoIFIk4rdDI9EsRUCpf7BiE7iBpE1/WyhC
iDrybeTDob1+4CpLsUbk85KU2wLXA6DkBFJPQKDBc9UP7JzRFJvLQvIZ3xERgMGX/a/ejwxLk43G
6docSFj1P9uBs8prw4mVgCTwVrJWR7Dh2K3iMVp0/qSxk/U73CSRZBDbrchfg/NhM2dlcj4E9Cj2
vhvSeIxU3MFEl9Cy2j4p+HKNGRpjSwChI6SPzpWiAYKVd44zOGzO+HWs/JA5UwybnGBMr+OEYI9v
osjR34JgIHDBd3rC/Ky2IKEOxTqf/ynJsWDV+A/WtNNwVbrP9XUFqXo9gjCGfSuXvMcf5VgPCKAM
7K5qymriE7qY1nqfWt/4whIUaIjzRuc1LTj3GlgQpMDYjW/R1k+7n3oEWtlIkf1iV6fgudVJktyr
DCLtbkxj8yucFSS6oi16ICtajvd+p3KLJA4z42BuhVvjE8v7aVN2Ka7IzJQKIF87NsmFGW37towj
0++suG9PRrpmFO80zyiQmjwtjssQtD8jJRBu2XqynyqGCDT03BnYo2b1PYtriKAbiZoT3v8SO8y2
amnqp6mox+98dDJyYfOiJTQinQzUf9Z0Cgw0i4hbpG42zqTdH3xwQNHkLgPsIylKZXEtSY/CZWZa
P9nFneFfKVXcuBeJ4yziVCRZS6RfnMQOpngNyAChCMl+dod8iPN0wQ5oR3HOXlIPX8eyKCtEkyho
CMjtg8+TIhUaZoAVsSYmMVcIN0cBDNGu3NtBNqgH/NGanlXSQGoILTF9t9PJ+55EvE0bQ0DrLzYv
XnAWIqrUQDX6QBGPYXs1dH3RAMzUof4ll2VC50g9fuGRDDFsUUjhyG2AMRebanHnL4PTTufGI7iO
DHCJYAlJTvZEPrL7XSwxOvmstvgUKX9iHBbVuulPHDK4gHqHM0iNwEIEjqjEW2A5zQPhGR68px1i
ZTSIiCr5fjMW1AsyLGFBg07isd01JBbBucir6oEjKfTOUWlRbMmnneSpsDtXnTcZveSDoYeRflCB
/P4FBA7iBzQQ1hY6r+q7z71iMAUYJ9iRXADLycTEdROQeOWluErtCGzl31fYP339JLNzuot0tNwX
Z9KrLy6WQW8KZ5o0BQfD3CoNwJwOLrHrHSZ3y6NtHtQr5ascIDa7mpb13w/gD7uJCC9a9NLsY1Px
rksUdHbWWSg4SV33qjNv0OIyiRcXpXr69e+/9IdLa1NyhCyj1FTiPUmtM12bBJMb7lBjsSFPHNOA
EPUWstQMwsBhTrwP1u7fz42bieVGMAYRgQjenZuuW6KSehbrMSTbmeVgpmye9O0S2vkHl/H3liQ/
RUeEQjBE2fB+eDVPsrDrgbaNs9j6MvehgzjkmfJ7EjlWydVkM+r3n9us+PL3y/qnkwxZUgSNeGbF
8t0TW6ZwjlqrpCNTGp8lSS43HvSR21aI5oOT/H1bInAuMsGiAxTabrQeyquHlZi7pihCRKOqqeim
1R3m4a1hWJ8AYZmz0zbR6THX7Ufb0D+comTX5xI0wyjVf+mbv/pdxI+JyBqbJ8cf0TdqFPVL6oaf
Fp6ZD97/P/TfEDPR7YgcpnSrqOTtORK+lNi925Fn0hUJbLJZ2bt+IGWTYXTR/QyazFVHVQX+smWl
bdmT4C9Pt+FiLPIMieXQBAC6bnuap1XzQaXxh+tAX9PxQoak0uatfXtsAZmRg4dabzfmBN85Igds
Vljdzo2I0P37U/WHW+3ixAxd9DVsft+/rGnmddmwuPGOXCIA8KBEdgieiQ8kY/iq6hwYdI3qPtps
//41FHj2Vk+tSz3F3PztCc7SL5aZQPSdZKaVHMvQqf6LszNbclPZtugXEUHfvEpCJVXnKttlu/YL
4Za+TRJIvv4O6r5YqEIKn332w4nwDiMgyWatOcc8ZAUGb07Qmj3hE9EAK9BFY90we/3Z6/S0uXLn
7z1kznL0kRgIwdkemIZASaC5Hu30rC3/VJRPXslsAPdf0gx8/uenTLPbMj2HnGzG9ep+gU9YtpvX
PgwU1Yp9MgWt2iR8YdnesIE3p0jgvjh91F7Z57/zdikhMwsvFTz+j336nJvYsdtJmf6uCzJ2ui7e
U2IE9PaLKAHytvHY36R9Ov/7yZXJQ2eaWlrgBjv+08tObqS5LT1StgFQ4W88xbBl91jVocc288rJ
4p0ZmTtEp8UmHAzb2jRa6Z4mCPzJwoziOY5/3UdfYnt+OMQKmpTq7SOJUx4pQkGnpeHlF/vOIPJw
qxo6Cw8PebGN/z1TevmQGIgskjAm64UITyGPVPD1B61ApXz5Uu+8S2oOrOA29kWLSfL0Urnv5yif
4AEas6qNe8tuNLBMPlCLkhIxaCA9B1qF++afvxOT2yPDg3ItzYA30+5fk3KL6tx3LFqxhrC8P57e
1l9138+OOA6dw+VbXIbj6RHx9FKrW7RGXNijSV80xdIBlLHMgHQ7yK6ufBbL37O+DpbopYZD0Zvu
5+mjpDApTT1TeZhVSXVPYLb4UNHVuteIVdx6yMv2l+9rZcZeKr6m4SLr03VQgY65VoVIzo4ZnIwi
DIYWeWydlQEuiJY1piH/zW4eo7QbP7VBEkx7v5b9M4b+5isNtO4mormDP04zNJJr2RYkSMWyytmU
I+CORhXZEf8FqVWXf7F5PtqQVLA0UpdwkCQ6q5mDQxw6Xx/xejJ0afVYd3Hxkoy4hz60VNZowEZy
gOts2EEfjmwH/kiv7L2d1pU434egqHKiJhOYqIh0QPjX2Uiht629/7qioZNhkb/4CX5d8p9uivZ5
Qg+UQaaE0blHCDS8lDOY3l1Z2gTmmLYDj25IA2VuGhP39z/vHql3IfPkHYFyQBp3OhoMr7Q43cFu
EVP6Gk9G+TT5+feIHKTPlx+q8c74pvDBQhAErO/BevOYSZCenka0m0WFmLBDYUB9Hfyn3s+sR4rX
81Ott+NHyYHl0a5RquROGgkOrKTkevmSt0zkL2LXyKNVc/m3vfO+IUyAWmb/jDZwjQuYG5xRTZry
vo2uuukScEVBg52vI0z8g9GzrSbILLkyyt7UhqsP0QbgTJsxYOOHCvL00fvpoDJc2BqhiwpVeYCh
6CHVi7ndNdWI3yuvjNbeWtj3rX2RK9P77MQx/HZdtsGC1p2KbReM1IQihQ59g2LNA0xnpeVNKd04
uLn8jM53LWyIF3Q1BxsdTYq5+rWeEceypmiDUyIL7V6V0FTbqQAgBHzOv3WsbNgYlSTc064C8qdY
sn5f/gnvjCB+AjVSRNj8+zbC/pqMWeH93DdiYjHnpNx3lTb8xr03f718lXfmR499Z2AHyxnAekOe
/nWVFsOU3RMSG9bxTLp5MRpaOOeKcA5P9mQBxpQvLl/x/NNYVGy+TYHQR34DvOL02ZaqMeu2g/mm
S1XHlAKa4rMze+0D0uhoj/XceEoQAN04qoFPQgURVlLsYLMVudd9GpNYv+/nNL9JDRpXl3/b2WsH
XEppFhUkrUroddbpT2szqQ9tRxCjjT03pWBQ1CU2QBwboS6s1ripp3Yxb+eu+7mvBof8kNJFo3L5
V5x9oPwKRMKmr7OtCjjGn/4KFfdaWdYD+IiJKK2+pFmJkJo8zl4DvzSo/DbOhuzKnsN6595xxLN4
IVWgUrxW4PRmPGI0z4iMEbagMmjbQIPZt4L1xwMONjWo3Mzax0VkfTTzKPmNolL8JC9u/DGKiMAb
cAXtHzXNcMcRCAYRaPUlBHJxFX83a73R0a/NLmzqvhj/eCPieOb7ovOhDkbD8zjY3TOb2BSReKZG
zF0lmuYt9nb/xk8nHJTFZE0/HDer9RANjPFUDHrhbWdw7vNxsDPwcnasYFfmLsHaFr8zeWKnPDi3
hRdZ7pX9y3kbhe6BQx1iWUzYpq1lMJqh4yvsmai1HjddaLnO+EfZENV2dp3W4zZp3eoHKo6+ePG9
pGoPNJHcbyK3UV7/83CBSoQEiRlh2R2vh4utDW1jdR1pPlmzq1TZfeghVuwBLdxxlEzIGo2Da2P0
bHZiT0Vh3+C+ICGw0q3GqJgc1daNCFsjEYeakjzWrclDxnL55t55zmzeTBfwMiTtZT09vZAcXayo
xszd+ZbxIFnftxrAkRs76+yw9SvAqYHAI5d0uBocSTodgsovl3/EOx8kyziqOVIJdCbk1c2iSLNa
3wMp2hl6SlUtJUulAUk6KWFh/rPbAwrmpLxy62enHSYBHUIVlQuWIc9bXdVAloRGdBIh8d3WsZpx
xJS6lh5dAqnDBA/FDWHK37tK6Lf/eruLjA1pCFVTACDrpTrRWrOSBBeHqM2DV5Mu3TbHw21tCF8q
510kgGhiGNfsK3uEs7WIG14GFIsD/5AgdvqquxmvvAPkKizB6DxOQUCQCXkKx6EvjbuxzOSPy/d5
Ls5cLsheiMfrUoVayzQ6W4v6ck5FmAYEBe66rAQ/V2ZkT6PW8P94MVYQN+tKb4shs4UC6/XqsR0n
pAGp2enyygs/V2Itv8el1KhTTLUcd/UAao3cc9Y3AeZV1QRkdVFnwfJsSxnDMNYguidzB7Af/6WD
KTmBubF1yMNd8pHbCHYnRao7vYNecQt9y8pDjDJi3OBRjYgVg9SnbZjEIfBCBqKVbmpz8nsuEC3d
oi3PPozsWv/TbEFsdWSYWhi4RQf+OKYauGsnnZ05Gcb2fC/knL1qEhkIHGyPFHs/EuIlN0eCyOGR
8aMKmbofEllEnxk21jfLmnLSNkaYFbqWT4TbiHmA8Gcb5EVOsd4eRV0AMW4IgPiGwcN5nMcSgqdB
b/AQzPqCSGqRh5KGWFkwFNuinn5FHcVYCh14VkwaP4RHtcQAkEyTt0H6uQvw4RPQCielSsekPkQp
5JQjO3XiJVIxlUeLk8pLNRo0V3AizdYBEwMypMHqF2PsIL0DjXIg7pFTqj8q6Lo2tNsUtd7lQbjs
e0/2xbxzl9MIEzgVSsRCp4O+iWnVjWlTh0Q3DoeOZ4gNP5sPDq2QK0v8O98XSzt72mCRQrH9Or2U
0Eu3Um7ahZ4WJF9a7MgbfK3Brk/FHHb15Hy+fGuois9vjuImhWVO3nQ39dXpG8gBfubYLIE96X7/
bdDs6rXwK7jjAwAcAUFR835wOgf/Kqd0emVnaJmfKqEVas+2kDQtR0wDcs6CkPJ6Hro/htlH2s7X
tVndySiGTEsZ2Tt2i/TyttD0CeB3RRTlVuvIF8f65A2f8cQCquxc5dq7DNYce4Q+rz5lhW4lWyh7
VEOniRM5Yb7d9BIIl/SIxWDgP3UNiv5wclzQFhHqJiI7dQsXkvQwJw1SNHI76LjOtuCuCkEQXIHS
yx6lA0ikS7r2wFk/IPojb38VaQWnKzclrPECNeezoZTuQW8yya8Yext1pRNIUmyZefTQi5P6nqZ1
jGQRskh767Vz2W8BIVRYkxnnzjZ2yvq/XOsHZDy9W2OTAn7jbp3R9Q5BDdpun0/oCpjjnJgtfWLA
+UM6aW87mufjTmEld3cu6Z/WPgL2aYfz3EIuD6qxOqQlLKYtvibjV+olbfnNjgfL2U29TkWcIrp+
dAdXomCa0GpgN6azt8mBz/9iJ9eYIeCt+GEoev/r2FOk4+80UvvRtnm7WxvJESEHNtGNzypuGzjc
fe4t5JKgf8VeYA/0HKz0tzDz1v80EY893SRI0V10S2PUbwrZ2VjHaGqysSvxYW/on6T/dWSYw4YJ
UKsNChib0XvFoUvILyUfEITJZz4vkX/ohn58LmLPKEKiI1Ge9Vkw0wWeGnsvsnQkpREc0vgQGHH+
ZbLi1L7pZdUQAKi5AO/HDqYGW2IxbvXIhuprchLAsli4dBACRwM8oIhlzqAllGC8okZF7KT5hwiz
gHbKTdDkMyZDcmbIMkvt7g9N5czf40eFLQD91Pme5lMw0Qgw6GFHCTnvceTNH0Wr6986BDoCvkRM
JsdoBuk3R6uJx3YmIT7nxoSfysglP0pENBW3mP/UI9Kl+IeLYQQ2SN+lU9hCKiTePKb+jg08DTa2
a/T1s4iLrni2pDubGycb/B+odHNrlxWj+gau4drMcL6hcijlBCgkvaXMSaDTSS1Vmf2k8xjLEJ5d
QhksmbeLDuIAkwCRVT+Z34oM5sDl6ei96Y/nhl2LyYjBtrqo03JKGdqpDjW/JGMQF3BoatKFWjuZ
X5J2dG4uX++dm+TYztYYswUzfGCe3qSU9iQrKEth7UZqP/bZTFNdQZjJRH/0osGl9Fdekxm9s5ws
BRbs0/Qt6SetDgO5GCot82wZmk2dfWxb9A9obYJ7BDbplft753kuliwMWSjWODGu7s9qMYa6ppAh
9fLx40hY0lFF1S8fi+gzJbFrbfV3tsNLYXrpU9KWZb92+jhjp61UkVgyrCITTAntuoX+RrY15bRc
hrz0do9vuThWKC6vRKicV3Xp0C09UpoO7Hkxb59ePG0Sb7RkRsJlo1sH9BbFseG/3UXsoUPqAH1Y
tKm270Ej0ZeIi50FWugT3z0pEplHhlZNcPi+dc3R2rRgaXYuRMq9bvaOv7s86t45MDmLwBm9lIk1
kbrT6U+Vrk7dU9oA9IQovuCZA21RVApkXzp7G2Aq42uLiTxMNMv5hPitP+Qy6q+MjXPHBg+M5/Qm
fqYXtt5rYOInwN5LAfzbgKVv7N6Ny89lTE8Z3HKti12bq/ZTYgjpkmafGTq+7bx8kdZsfI1ZQxab
dNk8Ekid/syaVL+dM1xoaPkLqlQ10PKvaKGjT3ZkzFd2Le98tijV2YajWKcStK6I1WmcVq6YIYcG
k3cn0bACZ0qHO72pmjBDtX87z3l5ZWu2nOVWu0BqxBxFOOQ6NJdWc5MWo/n0e5pa3sI7geLVfamb
2Lpae1s+krPrUOznNG0FxPSsBgfKkMxlgkS0Vks4KNnkV69gdeJHX4w2CltPdYeybfp9kdgt/G12
x/eREVX/wzOmK4xCi9nRp612OkaDkvOlAxQpbAMEHPYIbambk25HqTK7r8T8y2DJurLRPp+uOFnR
ZqfERemCMt/pNZGiBEAOuWZKGtmxkIn6kWJN9rcctWCAJ0D1rnyJy994+rA5VHKexSJMOVH3V5NG
VriuLPWZCXJKATraqrVvEnhLcscjTZ4MYHeLiddEfFj3S2g6qGHjsaXk/J+WS+P3lZ9z/u7xYXDe
Ze1bHMvriYEjfAl7bxhDP04SLGNMEdaSza6NPtIzASigqvThIcv1xUgbEI2IDvj18o8497TjKmUS
JxONiHB0CKtZPAiGTijNGUNpWMIg8Axp/9Ysq+BOBS5RoXNHmCBBFYLEHCou3XM7K1VuauXbz17s
mGpj9lCbN3rXda+RO7UgaYwG0uNE0eBVaREm+KpDzEAYnWaYO6sHLQUvOzGvkTzOOxpMsvT3Aqru
tAiwT50OKNioWRoPLal1JccDKMviUPp06ViallxJZUzMsV12zClfhrWWGhayTGT4GyxRFD11iBpN
n9ZHTzQlUX56w9bVag6XH/j5CcxF9LC0Ipd5xV43Mpp+AukBSCx02LXS7ClwxFc1qr281j5iEpie
hopMpRJpZ2hC6Lryob97eQpzuulRPTPeKKp/tReoUmUTqjfiTJKhnzZDZgEqV570ovvSqzUf2h09
buS7hTNuKntC6IqyNtKurN9vXdfVp8iGk5YfOaI0OdaPYXb8glIbEheWocZ/gD2WJfepAXzuA0Jb
7EYxfbKniFLqa6MlifbomONQczIug9ug6qv84CaWBX+hHiFm5jaAzLAwZhgsrWonAIMGZzyy+aqA
9AN6rebRilAiYDVMrPZoa6n2vbIyatuV3rL5BM1XoiSOaircxqhlh7bMfXtTDAlvYZIImFXnkIc5
FtLZ5CmW8l0Wt/HBnD0R7Suw5j1Mljg7dkUFdpXBEwWbOk9mcTv0rvju91PzBUS0/TF2kzx/GSM7
P7bsrNqNq9gB+2ZhNzfKD+x7b3CrYEtVWb+iDTzfiSK0wYqks2tDLbHeMg0w6twCUmEoXZXeVzaH
lqIWDHKzrvaXB/nbVnP1einG0zFZ1D2sKsvy+tcwGwOYaIMejSGl5NZONrrBIWzXoN0iMDWzzS5M
OOuXj4YWtxxHY1A7OByn2ftpiK7VjwS/iuQzQ5HexeWf9s6qQ/cQTxb7RgrH6yIuCkzZCgE1W86p
Buw2qnZ4Ldof4yC+woq5FsH3zkbVo71mLzI3SsbQVk6fxNBGOpJ/Ki4asZ3Tn2kYKZhFo+6Rhh4P
hdyTEltbt1HfN+UuYD3odkNZF8Z+GsVQhgG+F2KuBwLW2GW52NCb2cIklndieBqiKXoa0LLbu8sP
6XyoeHjkWCvpCVLstlc1MC8AdIsjM6fGH9E3yno57GU3jneNSCL33y/GpZiTTNQZKFdXY0WwtsTK
JMzLMFrvNp9qwrt1Wl0x7bUrlzqf/Vjj2AMv0x8lMHe1q6uKyKG4V80hSVpjaPpN/V2jAky+iBs3
m94jqXBkl7lnzSQqqKkg719+sOd7WYrk6KWWtjvnQX/587++Cy8KTLrjwRw6bKx/oiPxPk9BDa2j
Sxov1JAeDyjandq7suq8fdwnH6RFxQ+1DUI4XNvYQE4vnIA6GqIW+EU3YSe7lbGuP3ZizvMHp5z0
hqwqwI83Js4zLCkje6BNRRbxZ8fIMR6Rfev/ps2bPDU5+7i9A8GYDKQSUeYmk007bYouFXIzQJFF
hR8xiWv4uPEdtyKOYH4oEojUXJLoLGsb0b0bwaWztd7/VncqljtAru18mxLT89EzqY5s/SogIrnl
t/12qZkPmyka5LChTAedWBC08fKP74XHw5OhB47h2gvWAx71Y2KbcTqHSw2K+Oi6bI5dLwxQkqM0
PJi7Gmk6g3bVjbuMuPV7QXVuWkAElhLMakCoyokoDNh6OJljUt1OkdmxkuDDwSIgnfylSVwig1Gk
GiPC9Ul9u3zfZx869428DFUkDUuHI/XpsMhjzN5JLjjsFQVrnO9MWAAzMN4+5/bLlzr79miioL80
bUYhMuozQ6wdI0qqOh6xqIhDyuT4JenoRQOSJWg46Ub3XtmcBlSALwaUcXxz+fpv5aTVo0b2CsAO
7hFd4nVhP011DlJxY4TQibByYjchdlMjLPS+jozK3030TKsdUYHOoUiHkhSJsaJaCGQmSw7M7wxI
Tg/6dByiGB+eDsd0R5UZDG8NO/aT3SGOvwXrmoFP9bJoX3oGQc29XgPn9evRbLZzXzcfZlM5/6VV
gvkd17nx3MZ+jOiiK8WVMf3WLVvfsI20Q190r0vA++nLdUajsWTkGGHgy7G51TXD+DVZXtI9EgFN
SR3UVB3vI8ebf8CCG707XXR4q2DrE2TXtcq7KUVnkxhb0/4gVAIsWFcVNCkuv5izOZFPDl2Fjoib
vAH0eqc/UzZpFSlrqVILMpo3ePnnhT3j+9MDJSR3vPEMDQNx0KIPuXLp830K13YdyDM8H892dfP0
2hjPKqbF3oQGU2nzVqnUfxmGXv2RhgSenKeUW32bCjG6HO+xIwagoWaYxK8gTqctptr0yldyXi3i
FyGOpKwGj5BRupoQfCuuM19nlFp0zT7W1aCOM1MznNgqCw4c0upbEkXc3Vw1+XMwzMTZCTZU1x7M
suiuxg5Web4XzstMTmtlr4HNloeh9DBHWKvdekFfiG3es4XcTLo1/Ww86B5b20EeP1TE2R+SHtXn
RpeNgEMfJf0TUxl8BavFob3taITaV37i2UbO4hgF49Ky8BJ4Z+VHU7qpX9aeHRqQMR9rDD5bPlXj
oyQ57qUomuLH5WH6zvUAGi7JUuyI2MutviZs7hIlJdZUv7UJDiQ6KbrLNC1/9eIBmKpXUUm6covn
iwOMFYpDy3uwkBaYq9FZO2kST7kddtKItkIEcAr0MgcbZym8EVmm6IJl0bz38RHMV8oz74xEViQA
W7Qn8Wi56+Y3zuoJqzhF+SGhXt3FpABBY2w6405kSRqFVqmqg+7jgDFGu7nNUqkndzZC1Str1DsP
noMyj2Dp93JcXJ7SX3umNpeNQyKpHTaS2anH8/5dcG4u2FEUZGVNqUkO8OV3fb4s4nunkEBDBODW
+aZ9DkbLbmNCGmnx3GK1khWA506769zUzveXL/bO/VHXdBYg5CI0eDPv/nV/eW3SCp/KJRFSUowW
ZCIPRRE/qLT8hQSjuaLZX1+OIBu2Gov1ggHloLU4fZyeVZam07TxvpgRvQaAHm+xg5BbY4yRcwvd
z3SvDOP1BP92Rdh0GBKWPQYw2pMXCM2Eadwha5e1w73H598DHmjrZx2QCwZ7s94KX14TjFJe56/9
ewpbLuvS4qYRAqsRtfnpZQezirwJ1nMIHtN8ZPcaNHuCAKZvhkQBt2mC3vpl65EGnKohPSIE4Wfc
BjRCeyLKomBxwhj6E3gPrFeDKyydtm6dH0msTZ7h8E4c3SvLabZKqPhjm1jVJ5cOOdxNPZe/RiCH
4z6q48URWyXie5/q8ms59QBzdWd2PXbZroy3EDX0Yqv6FDdIzbb7cfbr9vdcFoQuxjIhUxlVB1G+
2SRvzar1YFIMafJfktJS30B0H0jeFbXXbAM1UpivtY59iy/ibONrzbzEaDrYL3xNDN9j1Pzd0jKO
h92y1eGvQvP+m1Eio205s6nepjXNZ1Xjp9smdl//zpMOnUjGdN6SIK2mLISuz413nRbZO5RB2hOJ
D3kSRsrL7pUzxPMWKn9/DHTedZjldgBYSbOynxwMQGNUDLRoMwVu9xKx7azDqDWhkRqOMgipHztq
daO08gdNT/F1YGMmplgrTLzFqSiREgrg+zDBhSbmR6A+NPAk6HJOB7alkeBOffK+48+eozIGIBuY
gxaTM1pxfkjKlER0jhkWvBfa8/uhbobfrvDZCU6ZLb7VtK9+90PNqYWTro+CrI/rb2bZkXVsjaq9
wywaFTvUIaC83cxI/jBzGiTCTm5jbqWcAoWgPIIWp0gPbQCRRECOMlrpXz2pG/Ehq/TsEJneCPzS
QDcGxztpkI92+sKWIyUA6VBd99WW7cakyECFxkM7JLa4GnrFDRQXYt4VXWDkDgMNGazLhK6Rlh2g
Fc9M2cfE2JLZBFpLg94eVAOJKCB21a9Zj7DZj9jzyRwt0+JBItSGESbnP1kUOb+IIfaLLf4Jymzw
AaYdM+OQ3FO6zf/LnJwv1yhHV20lKavuxsQD+bNW8EFDZQ7efVsH2Q8eHDZqR4PgcGX2OCvrQumj
UurTKMYMwWq4qg/IpWuRjUG5hz0wIRVRLrDVORk4LqWDCYpdx59NI9Bxmz/6FE8Ja6Iqf+L2iL2d
LcbyKW1TTMyqqf1DQ7yBSaqNP2M6HihJX/m153MdKjHOwMtpjpP+usfs5KJMrahp9nT9jG3dItBN
EWF+l0X6dUjsb9yk/vnf1g/mOe//O1VLcw8d0ek8N9vUiZTjQn7T5nqXxgFmSrEkMBOMcy9yNVxp
o6y3hsv16FfQq1qaN0BHT6/nqLq2tEJP9hFS5AwjvDPcE54SXTEKnT9Jm84QUFN8T0vRZLXf8inX
z27Rx3uLnrkRanEefaC/TnyF6w39zZDlGQVCApT/+WniE2dryVkE5fX6NAIXRaN6nib7fogrAt1m
4wDix3rkXC4ezShxro3vM5EhzxO+uec7SAxpBa3tPh4A6Cq2LfJsaCCLH3Ke+tdUnxpCuVItC+78
Nk4OpVUtaV8QBb71Q4Q5Vzc6i7jeNoqKL55wEViVlM8f8wqX38EBptFu4RAFzs6MhdZsRW8YL2R0
mP1W0NL5mdLzrvdVM9GzV3SBIQelOMQ3UQpsdaOq3LrTolIn5qWa1QcqdHa3CSLTqva+cvT7JG+I
PlakRRBQhm9GQ4dVVnt2YoyIsoyGGk0V6hkmQwSWWysrrBepmRykMPjKr26u0AnVreZpuwFNvwkv
3NC+1aWW/hiwOJhhAdG63WaqaT5JR83yJmLOkveyS01929QeYMOpMFmyMpV5KJ4iKxU7+INkqGVZ
5TEvx/BAuhwxzSYXCYGZTW1Wj5ERT8NOr2jvLRzCOQupPY/qhtkr+NUFlKZJ36IMvZ3jIP+p9KJ6
KJpAl4fLg+zM4sWc9oYiYFrjhM4B5vQb8lpnIvRkyPezlZjOVlUjsHbf1WCjOyAvCofQJKLdtL1M
COUQs9S2gcyjcUuoFvBNtxv1meeX9r+rylK4PJsR9Den0bJP1Scrsr27wO/UsHH1Ot1Naia4sIut
LRCjatu5NunSsVOpHajvP5NWyytb2jeX6enei50leDmYM5S+Kfqc3l/tA4SRDSk+uiuhUll1VB+m
vNXrsMkE9cIuWUJjTMpfZWgTHocYVSsntavMXjhbocy228AlLz4j9qogHo69G31wW8Itx2hix8bg
zRAFwzl8SfEslDt3MtqGwHcXJYOPHvUpxbLSP1iKwFhtnOpuJyBLzR9lnVjpBzOxFI5D20MynqRY
/kptgvqoRzlsKTv+HcvY+eqgl0uxBweTus3Novk+0xYH9Rz3NAo9v6e/pA8JfWQ/i6vHVJv6H2TJ
xrwzXKmQUjKj/4wD1ibmjVn/o1sspdPAIHPvSAnM+8r5YxxuHVSH41YiA3mV40Al38vG9CGwkTaz
QyirP12S6PSzWAKgbseq2omW4Uu7NiL1DDWfhmhzTugmeIUk9bxFXbdlYzF8a8hVGneJlcvuaHSu
TDDoFEBz4jYoXvqZFNAbcukwXfcGX/ru8gh/U2WcjQDq+ohb6DpxbDsdAV05W34/BNneysyE4O/Y
tNjw67bYRC7Ee2+YWg8Oz1AcHMUKvzEm13mp0WRWN2biTta2RfX+X18QtXA/WJ1ZPk7L49jAYyWk
diiG2nnAn5l3W2Yeth6WAiO8xANiY+SLHdjd6lFVfwiGuH8gpECNO3K2rAAUuatpOz3WvN99V2hP
ZdC5vyy3hAB5+RGcnz+geMLuYZWkjELy8ekTmLBYesRj5XtnqqtbNQNWy2IqypXuElnalfGVQ+v5
usz1Frc5kv0lJnS1YJIZ3A1D0+Z7s0wSA2aSUYmHoCjmKyvk+nDM3MW6SMmai1EZWvOhHSMeYcI7
2X6AzfSQeV0Nv7MTH1Rnqiuj6J1L0SC2FtUG7RosH6ePEF0lZTtnKvYCCdoNaEMk38L1n6jPaFc8
Fm8G0NWAxXewFHjoAdCTXj2+iEgur/TTdN+XnVPuNU7Gw0ZDDnmIacMHj+Mw+b8jQ0RH6Uj1a5Ks
DVL26M/9TLqcsQoIo9tMdxTeydnNDkEDw/kxyvwZk6LTW09BXkhWZYk6bcfA6ZLbvm8JD+s0Iz7a
7uD8GUyyujYsdACHKPfIL61jL6bTcqbfomgR91vdEd2LqoXl4r+iPnofCfdqVMX50HX5jt7apEgl
6cmdPvdWqxEPNj1PQdemajuMgQw+RZ6m3WlFx/lY84fRufKu387jpy9gkW8gXqQ7h35jrUEi68LQ
xThW+0zLA+LWe8e8EZlw7kqp6be4lp1DSSbPBoaZ/G1rMYmFHZlQ28CqnENAhMLGAbH50FUzuZvO
sIC7g7JApWvostqYwoqvrOLnO1QXyZTuIOFHwsB28fQpMW+xbqOKW1RZ+h6GKbIhgfzQ6c1820Gw
JHfQ7q585e9dFB4GDhnbY3+63u0nBH6480BwPAPGuxl7CyhWX+2a1qE17HXlXe8l/f7yTHb+GQbA
IpbACGP53/pQEzV+XrLEdHvMEPCEYDE6L5VHiju57NWVh7rsfE5HAQZLnD8ownwWjjV50cZDCCBJ
1G9Z6aHA9BTUxR4TvxMOqgwea3CAW/wJ+us/3iMNYe6MGAXHYIO/Rjwol5mzmcZ23yn/hZJDlmx8
O7f3arDaj5cvdfYKuRStX8dzIZQz2a9mGs2f8GpNBmq+wlD3VefVYWFF3p4iU/kDIQBVGy+er5za
zsq5aLyg59H8MkFYBOzOTkerzdrgd6Ju9j0Q0E9JVAqHOBKseY1ox5vSMRb6TtLz56xct/RCqz2M
OP/KNPvez3A4zBGdgeqMg/2q21MWQwOuIOn2SZZqPzNj8El209xQOVitqJ2N9p1dZ5qFl88vNlJH
GqX8qrky2ZxNcJR1HT4edIA+bY61VEzRjSIucpZ7nVfwILtg3vHw/CPJiKPOryDZ6spu4GxcM6Y5
ni44B5ZmRvjp4zcG/CJRmop9RIrToTApeGIjyW7KeJofnGAJVpGgrOkeFlcO0mdfL1c26PAi+2Ej
jhT59MqDtOxuBgy2T11MhHjVTHlbO+xw2Yll0ZXbPB/bXAzPNh8QA45y7+nF+HA1halY7H1hWd8R
HBgHIfSaUCVz3AV4I48TfukrF333DlF1QvRDbMOW8/Si3WDRuycqa+9T2NnpJh79tgnMQ9Hk/ZXp
971LsS4GNHMoOyLaPb1UlYO4jE2ihS09cTdSDt8hDA5fbeHFT5dniXeGKEMTGhc0TXaRa1DKlEz9
6BXmuB9Me3hQ49Q/xwZWwRZJzpdIv6aAOB+fyJSW1ZdZl5bam3Psry4ERl0NM2VPW4dQ559elCdb
b458d+M7tKY35lRaHZatDmq8cvxP/3qvOGpxhOlsvhZK32qfl5CT2SM+ZKtsFP5NwlfPrGQG955e
Rvd4E/+Hy/HRG3haFw3YWgzDkbybBqMs9rOY7QcyudVmaumtObGXv44AB8LLt3f+UVCX4i2ih3vb
Oq8GzbKzJH/R5fYE7hpXutOtXslo10rZbAxhaHfVZF2TVb13Udi2i6gFcQIGjdORWrLtmVAgsnZK
5e5VFfg34GymMKApsRd2Xdy7zRBfudPzz8Migwg6hoeiHQ3u6ktsPBX4jS0KJEJm/kFrfPAgDKtd
QEflyhT+3v3BL+GI6SL4RVt3en9x55kjJ+ZiP07GcF/lnP6iooQVm5T+D7hJI0rKq1zoM8EACj4k
Cmy86ALTpV8LuJAEebNG0PDejcf6OV542TdzSUsERZR5dGaLzASArHQzYIs9pEUmN00ZOD98Qo1I
Cc/075eH1vlni5yNMsuCkcNFsMRD/t0cRdUVVxK06T4o9fqpUngxpcUJxLBLsFS+SEJPWNouqDv/
n1/1UsQCiYhrgYEdrAZ1wtHIVwR/7PUmz78MglqKY9bymKb+tXygM184aDJeMhIlyChv4+r0Lp2e
nD6Osx4BU15w4PjlPdJImp8WKuOhGBySOLJa+vsxs7CJOBE+2twovhSkq75cft5nszK/hDEQLLQU
FHzrZRwSkNeUzuAhF0cVVJvTZ3rv6bMSMWlVpe1cWbvPXm+AWW3xdCGMYae4VoMUWWWNseVOJMJN
7Ud0I/d1gORAE21zBxQgerJr2f2Qnqkd/vU+ERjDxjY5/tGydVYfMg+bVKRs1vetrB0a/py7bFDV
H7w8/p5X5v9xdh47biNt2z4iAsxhS1JSd7vdznFDjMevmXOuo/+v8rf4LYoQ4cHAMwsDU6pihSfc
4Qgme7us0HvAVRCnuBSMtj3wFClbvc4a7TygJ+dLz/gLFhz0qGY6PtPYKP/en95tGEoxHT4t9z8q
76DBNrdj6lXqaitCO6uUf96a3py9GWM7vdQJQbC/FlPrR55NWp7l5dc1KZegV010++7/jBv2hTR9
wrqc7v/v1GN7SceNYpW4MKrnHmfB6lOPurX9ojaZ9hViCGA4b7aSOSTXGkxEpiv3jA/T2jzTFcQT
EiMF8Vl3OPSnNjI04SutOlsBHjEtiOsVyo3fV609BBXCw/isI1OR+hU2wjUuCxmS9vcnc7tX6U+A
hYDuKIu/W+VM1GCGwupn7VwDMF/BUjnOpxXg2ZtcsaMHWkbZKUVjKyzs5QirIuODP5NGLEQgYRNY
040CMbMlWQ7AB0a8qUSQz4YexLVrP2XNVB8gJ7YvjhxFysjxxcBGQZW6voUWhAHMLlFFUGm6+Ddz
0u/VYhcvQ+opr+l10LlNuiMVoJsH5/8GpfUJGwpe7laWf3ZNOAiTKYKY4L2lDTYZ3+rIbcPFjPWP
Wod2WtHAgQyAqqUf6sFzfeGt1YtZ1d2lS6f24GLYXQRCJsJt3lwEo64XwVzsHMf1VA3Yjtyzzm9P
XNZrBTThoupQTsalBdFycFJucPSsA/VxJOyJUUlg7c3iW2XU0WMcRKDgIulHRuldFE8rPhqzl/2b
teA3sgau/6q56G4UOrkkqkPrC/iz9uxFoIZNp8JPPZqAiZVD8XWJ8cyICzc5eBZvxG3lD/3t5sZt
zKu8tQTL6n5BuB7wYGcOzrONYbwfI8+HWpoSQy6xOwfgZ+GpiBMk87kzczvEs9U5OXqmfATJSRwz
ZEfVzZsmuvxVEuAInI/bhnvv+rNpSk2VKNYXbBgbpz/1o9aeKY+r7+s0UtQQ2VUtDhNlpFZpIqWi
+GWjjo9A/RR6eOTjmCipivpGQVzwc2OnxltqjymcLgu0x/n+PbKNIeVP5TCTzJElE6NvvvQE0qca
pnwFzpf2b9EvT59GvFDC0cbz/P5QstKyuTdk3MRwHCwqW5tVmQubsKwAGILAofHBE+ijADWNX8fF
NP5oY9X0AWZllynqhgdPiZ2DG3NvpmSSEp8kw4ktS8aOey6pAc3d2hA/kyoBvRJp3kdt6M0jocWb
EIpVlcETtS351MAAuN4AHVkx3GauSEOMWZAknROqLdUeuuuYbuFEhP9DnTuPnCz9UoL29fNlWVu/
MaL53f1Vlx9ws+pS2EyS3wDY3Tz2k4e2ZB23Aia2GM5Zo3bnRiyYHkcDQhSdMA4yhd9kspsBaYmQ
RMN8oNt+PXcFqa6I8UQwICX0qM+AuF+seulpqMH4HH23j0AWFkpPHD9WY2YHMXj5f0YLuqBvSpO/
U25kHfIakbL+mDIFFZBqTFATHScV0dd2JCwFNmR23zG7Nt/FxVL2ZxE3w6NlD9Z8cAXvrR9gQfYs
pUru4E39MF57z0JwZ6V3WSl+P9v5y+o6vT+DvA9EHpkv97/XzpVPnRsgBqRFIqVtLIjvQBZndb1i
kdcugVYk+UlZHJw+2rZEgV35NsZZ9rdzpLhC2GnTHSfKRpLn+pO1IgYMhjoNDoGm+2oSJVQ/N48f
EAoBQ0A2dfC+3MxRjidrvxYNIJI7Gdz8Uf5oYzGLSHEZT++VZwxIZgTIqxWammUjaFbbJ1H3w8HC
3pz/34MyGKUyTNm2tiwRvtCmkeN6Rr+4/cdtENnrOxVVXKlwfv8b7g2FKJ3EmQKz51tez6/LOAQL
SlSgxeHUGIs4J2NivYP2kh2cNu0mGGNWiLNhQSArOTQqrodqMChCNheyZhlF4omSB9UVj7UNc5FG
H40orwIUI5rv9lRObxJtBbbGbwoqu0RLIhoc69+hncxzjorFwSLcHByM16FBgaemXsAbvYldOr2d
9ajOa0qEhveBJG852SCgg6iH8zUh9HNQc99ZCVDEro0yoUkXc8sqwpkE2T9Byz7Lc5pBXWdeFoue
/P1PuzcrtuzvmXFKtzd7nmYryASOCkbboOEzsJp9nDTBUPe4x6+acrCKO1uJ+XBxk7o43EBy1n8c
FThieWFBnAiTLF++wGet8VOJlvej4x4Vdm/eZz4Ymo7MCZA/zeZN0dwFCaCaAlQb/CckUOesLZEa
X4wfHBXjucdM5gX9pkk5t4qVnVT4CQdru/cDmCa3Hk1JQH2ba6Ee1MiJKvzObaddXgMhUt5UXdk+
0PCLzwLR3kCsS/o0o6KW0G1cyvP9b3sb9rICv7FCsnVAYLk5t+Su9aDZkFTnbKjrk22O2XSBNYIV
NpF29NCq5FpPVB7oGydIGjmXyCxnTJTB3pq/clG1Z+gzTva6FYX5qV0pwPq9UJLvMQqHKJhOlXdw
c+/cpFe/ePPN4rJS4o5cPsQgp//g2Ov0CLMtg+dqAs1BXPrDZBKT31+nvUHpJnHQSBHYmfKM/LEn
eb6GuXcM4v8kc17gZjgf165Da0rLi0/NXIhXtTman+4Pepub8XHYm3StuVch62zuE/QbKP0pZR0m
reYl31IPKVZihDiqLkJoECejDOxg2HST+Vgkff69F9aQnmC1L8tb0UXoPLlQ0T7c/1lyT15FO/JX
edCIeM8oqmx1Y+siAziZENxMc+mcl4m3i6BEf9RzQ3+X43EORL01y7PbFEfOuntXEdgLqZQoBe2s
zdWvZalqFmvRhMh5Nz8B62mXJR2szy41bjxd24Pi585Xl5bofHO0ofgEm5i2xYisSEA/h33eIpYh
wGKJKQO8V4zqiSsh+RexwyMvgJ3rjz4FOj6UGaSSyOb6m20hzDZi0Kx2+xNKzeo5X1FhK4v2SPdT
/q82X9LmMZXBAQQg/rne1bPDQHUUN2FMjKefR9eqkkfEVA6FUeR32Q5ESE5uTcsJJMNmoAbtl8id
6bJGhoSPiTWzL9MY9c9z18+I0izKpVWaPIgSGqT+XI3Da3sZ4fVXcWn7FCESf9b07CBP2Pu8PDSy
sEPkQp35evrZ6iEUN2oI+AHyfxn1IQ8UsBgPVRf17wHPGc9dVh+c6b0l5+GHMib7Jjxv12PCfC70
CsOTMJvxnSniwn7tKEl7kPjdnBOQkeSciBDIu4NU93qUrDG1uUQENJCR84umhRlCUJnE+emTNh7c
BzuDoS1DSAbSlk/8OzP8425MMyp+Ck0bPmuVBmAtcY2N8ENZllF9GsE9HbyZe+Nx8UhNf4wXKJhd
T85p9F5XJ8cNahzXQShP3oU+p/1adas2aNP5EEx7881AbEkqIBsYzD3IqesBBb0HR190BtQVaDtK
kTj/CtEs8anHIzYNG6Qe3oCmws7UEg3iyHqMAFgC5UJHzDvtYR8DKLlktd4ZJwXT2cAuuMbOVjom
1RnH1uTXAmTYw0ctbk+tgXy136RN/jynaTNdcD7tPZ/qQHMko3FzAJgYCRCqH+D6NXNb/TfQ26+q
pnQD11JguumAYRHkgd94qtZGv2ioOJ4N61An7yboYVgiHqoStJS4IOV6/7FhVHpnK7qRbkC40GFu
uNjJBRfDYQioOdqvax2aEpA3L1z61aPM1hw5oO99UEpUFHoMWt/W9t4rVxX5cIsfYEpHtgc3c3Cw
wMU+PhKz3hsIDRCKilil8WpuHvBGIZNvldILpgpstTnY8/u6tsrP9x/kvQNB90aaQXPBsrTX6znb
taEW64qbqO4M77UZf7l6LGoEJlL1cWhRvLo/3s0LRUdO0vo5DPSp6JBej9cl4wT9rITUVeUUG8eq
r58H1IY1v9br7sf9wXb2KBcLa/d7n3pb9Y4ZClCa5XVE9UbrX2vG+ksYc+abTT4+elVRPhds44MQ
c2dBpfg4Pqfgd0jmNpf0iiwaWY7lBbU7wZhbMILPgdcGCs6jP8SkH8HZbwM9uaL0aMBF0N4A+3q9
oouV48cBUiMQyEYBQS9LXC/I0duxJO3KEcCPC/xaho4mwNI5LRxh4V3suZse0Ho8EhHZnT7Bnfw5
3OhbuAuqRVE96kkkARrjpZwI6OZhmL+XifOVeD493//CN/Ekk5chnWtAyIEvKrfbH9fBRGFkKTFP
DwgdLMw3Xewic2+enjNIwz+EKdQHZVDG/0EcUY4MkPZ2FwxLE7dcGQdtY1mTW2aYHA0PzAi3ZwsJ
4uc2hYZXlV3/YSyz+T2eyMsRtfx3J+cqHmLKUEbZYcC26a5vbsCe9gG+aEUUVF1sra8QosnHbwD1
0bQea2Xp6yCzjBXFAtcr3rk9QPdgnrThX0X0bRr0puIssArhaF5cR3pM6kvkvo8ife6ClAyouqQJ
LW3fG+KhDfBg8cqwiixIfm20JPoPUarJx2zC0IIyo43esjnZqMuaaAGdGrtG+NYbI696lStLV8D/
jBPlMe6UzniF0tn0UKVqPftdX5af7MhCcHs13Kg4aIbtnglCbqndR47BC3W9LVY1Svs6W5Cq6lYb
xQ40Gn/ZUV0+taCFw14X5XekbRDyGr3mURNZ72eNN38oFPoyfhGvzZFXyM6xACcAYZu4A02TG1TP
6CIq0i96kEbV+EW0sy2fyWx6laHjKxWF4/igvrPzUJLt/MZJE6NCbb5eAqR725r2E1HE0pvBKOwl
AKKuXdYSTKU/KQMl56xpIWkSnXSU+VKItfcP586kSUMIjwnbTRB+8u//OJw5SsrdFLd6ULIqD40R
rwzZF6p3QpV5fBnLFSbX/SFvnxfA+GhtcOzoSAKHuB6yxn2FhnJjBHVWi+fZbEsfy4kC0ugoHu8P
dTs7oPiUnRkEp7cbAwI90UdSHpqbRTbbAca869kZsx+Zm6UnXcv+VvaKCxX+PXcdhqYmwevmmreV
WTVS/gTgQ9F5WKbk0nDbfV41it/3Z7a3iDJo/T8ULM6E14u4TnoX142tY13jeLm/1On4Yxwr2znT
qYIydH+0241K9ojECt0/ngu62JvRnDUl4UgMAsncfeXmODL78KDW1M9Rer2INPH6cMgVWMJa3tQ/
9GJWjl6t21hLQuVRDacRhfHnNrPyOtMZY3MG2Nt06itRCOMDu2Y8mOnejpFegACM4YxY+uY8zBY+
pk0B0y1bahSp7DUywtyAwVxRevokPG7d+0t721hj00hJBUO2KqHdbEZUuxalrLSEsNR4bn3WFn08
DWOPJRVi52/BLMDQKuy8DNpyar9EdD1QWqiib3HR6m/v/5a9TQVHGr0WwL4kepv926/D1C4zHK/B
TnBirMvkIR1s9SJtDg7WeWcoDdkoSgWwgVnwTYy5rIahONBegijTijdm5n4gR4+e+3j5eH9ONypG
HEpmolHlQW6BJu3mksXNDW+lrDMDZ+mq99Tbmo8RAVBDSLCmbGBAz29BJJjrKW/jfvGXtHPwW+9h
SvmJ3ePQlDjVeIrHtrZ9y4ZLGmgtPP2/P9DSV5UwkdK4zptwfcRcXVH7YgK3Tpu1xWC9Musz6hPl
jHaEXocHiyIf1+sARW438gVAGFjx3JRGLFRRhn40ghIXEAMliEYbBf5Omkjeu/lqQpHI4u7bUnh0
A5ATmv9XunQnqVzlY6Cac33UP7sBVMnPxEaQKtP8l+90PX/6WJ1adpmKY15SnJBQMH6OGE2csSNS
/h3g+/a+a5ZYI4CFSPF7qNTzKob+YGF2Ljqg+9zdxOsAHrZqi0klpPJkzK9QqQhGo0BbA2mInwsJ
5SOSSVnrx56SJgQgU/GNsmh50NLb264yJgKzBzwU3vRmu6YIeyqRU9JUqor5STWH7FWRqd0na4jX
J8qjeGqVS40blSAYLJRY/z6pav1QLOl0qbq++ADOp/4+12rxZNVW9r/7G2fnEkYBn21KRYQEcQtf
dE30T8s6VwO7wcHJQIYcOZLOTg7kXfd2A3ByFL1Am+Aot90NqxvV7RrjMNa0uo3b5mw3QTdA5PDj
pWnhrZrLx4YcTpdSE+qbTEAnRAE2PghSd14DelSwyaQUqawUX2/K2TYnx0k7lbCsTD7qedp+MfU0
/Yxug/1qAa168BjI0GdzLOF3SDEq3h8e3M07q0lf5cbFh8OCqf+mcp34NM5F+aR7c/M4GB2oLbqe
j/e/6e6Wgy7H6QOpiYiQ/FV/xIAzs2kEuVNg8/b9I1tjT7Q81o8AsatL5YoihSIcRb9sNO6/llIu
CyC/dDIhU1dfzHixV3+I1RLsgDu8m8sad6P7P3HvO4BfgxZCRx/kgtyWf/zCWtB84hHBYUihbzau
jfcWOh7afxC723eOKbqDfb43IJuPPhj4cC7JTXKS5t4442iqBZNex/jKtmv6jqgHB42ltNM20KcJ
OZr7k9w7W+APJTvEJgP53cr7Y5JK76iN2a5aoK6m+IDP22fMM+dv9wfZeXcJhv//IJvrJa8St1no
ggVrJ03iIbIJ9P28uCoRxxyW/7KMwGPxWaP5Si3y+rtFouP5r3CGQnnWKE+kg+N8Yv+vgTm3dTj1
yZHuvvz92xMk5c4cuAPQs7b8IUWYmlI1KXFxqpePzYi34pL31nnEmOYRp5+fFD+apwp098PfLywc
DRhLlDoASciF/+PrebiB5E6PZgt4YNimBpaoQ95NL3Dm+oONsjtHzgHvkzSV3Gp+ZkAmFJubP+i9
eOm+aaUWzc9LhrE0vebKQBILRalzbODOFOjaEh8VVfb2EIeCu4IDCexks4eyOi3mxCVt1RG+Oscr
ugudKqq3LZoip/ureouGRP0ZFgr+aSh84Ye+uREbOmk1fkV6IGx7WV7ZUzYvbxBvm+MA9QUWGa9y
oMyVmnfK6ymdzeFVWay68rYYkMfwh0brnLMzJOPnRO3M9D/cS6gB07uls07+vrkmIlukGChHmB3F
sMcaLcUnRCT9My49P2G3iYPgYO95kEwudG1UGSRtjtMwAj6xFgpZ6F1DayyNzxP2aQ/RWBQXd26d
MDKT4WBf7+UnVArpivARyDa9zRwrx0qNSeNaqkQ3Vl/cfEmezM5rwb4YRfOEwyii6esklNEf00ox
nuY+nytfSQAt+uTLSX20J3YuStJR0Jbk9eTAW7YXEAStZuepQaIstXJRY0sbzgCb2/wrUGbHO3et
0xenoTHEfEni1EXCpY0zlmcqzK+ZVuoTGTrIaF9dKhTHolmLjzbu3m+UO1Z6s0D02dJUB10pyZl7
lWJei1NEGumYY7vr+f7x2DmJ/N+RPEVNAYf3rb0tXddxwsodB00yiselFtbnchzfqVmr/HW+xqXK
DpCYAIyeti+w50VdN8SNjUDBXF7S2EX2g3L5P1k7VR/uT+p2lzMU3So+oxxx+w4mVRobvdHbQenw
2Lupop7ZTLgwKBAPVkWbz4u1LgcruTsoWEHZBgRNt1VvaIXprE6O3RpP0kAVw6YcTyHAPXsIWD+n
pbk8eq16JJN6G2YQtFDMAFPGC8n1dv1oFFjTGHrrYPKWQjfl/UWAZVGtC4Jj5cWpsYa7v7Q7cTW8
U4AAEi2oyf7O9YCIMc1jTpUn6NZVfErKhh482K/iA/Ti/gSeOHqtIfB3yjrdeB0tzvqxr9ejp/J3
JfX6kZbsV2ZO5VFS2TcPSIJp44wknU101WhOjnSUVGKKs2WqQq5UJ6Po6yzfhzrR3xRC6lRZEeQh
X8/s9pda2+53q8qa4bVVzu0X1BmQ1EysZa19b8rtR7SfKw0fPtN9Sk2rM57glSif7i+kXKebGVAy
ZSVB0N70qLVkNQcDGanA0dpZvdillrp44Ok1RfkEf7nTCkTnPHJ75ad8NNI6qKlRmI/3f8Xt8adc
QPOR0gYazejEXH/NTrd7NTIgBvZmNb5WzNEJ2z4x8YEYhoOYY2cokmIo7BJLR41iM5TAa7FRhGsG
6jJr9ft2agolNKWBcyPIpQ8end3RKIWRcUk1GmuzTbENHfPY9rCPb8bGeCptzaxeCx3to8Cxe2QJ
/3odZSUKbQNUW6WO2vU6CnWRdC5MQ8SQut9tN6tOY5SkX2v90D7i9l2AhKhJ+2OY2dyjm7qXGyNG
V1uDEyhr4r1KRsNFxXw5Uk/auVcYhaVDEJ7sxdjcK3TcXFCWPUgmtVEMrBfq/ExpL4Hbs3TCfiyR
kPh+fw33rparMTeH2tMBirhT5eDGAX0KwENykkai7/ACrAMzz1DcXDU3w2dxXi7Zkqivpn6Zv9z/
FTsb5+pHbDaOFXXCnFbO5Yo45cmRoPM5Tbp3LtCOv9+j9DXh6MALYM9sUSPACPuSyqIbQGTpdDRu
RPSkiJZrSlnEUWFg574BCg0qj5BHJoibxW3oHTZe0bgBbnBj/oAbpfLBtHphXDytbPPQS3WUZO0h
F/ODbs9waYHZRuVfd26oz2kgkkmKgVWYm22lRrHZ0Z52Ajvv7Z9wPMt/yNiXyc8MfT5Kh/c+JSeE
3BsML0WRzWAT3fsKegWDFSjhdHHrfiRq6B50dx0PWLJ7Q+GsxzCkozxJm9U14zTNJg3gn7Y6ihai
YODOvpaqaRT27lT/c3+P/i5ebR4PPiGvByIhMGO3y4hEHyj9kdNJms6/zXkeh6Ad0hH4VlHoH1KR
rqbPXYXDDuSa6jJ1BiWXCkhmMUzJOyXC1vT+b9q7MDASJoaEwQDNS/79H9mrQPsvTpD6DRTVHD+h
WwMuRxHgWpAIxke1m//DTkKDiPVmN5veljilNkk2isRjxUvHeMTsyPzmVcuvfgDpefByyX2yWW0a
AGSRiN2So22rW5Gz4otcAZJJLAvHawyE1Z+o+6KwNCiG4XdKqX7PcNs+GHbnxALSA8FAniaLaps3
xayNtSQgcIO5Md0KpYikPScEl+YZOzwR++tql+Kkq038ceiWAgvteXCO5n7DD4aywZXhwdyDii15
2Nff1XPdssHr3gsi1xvcp3VSNBF2DihiH1Sb8j5RyjINFtuJMTEGpBL7taultN9nbXpRZyH+txZF
/Q34LQs42hrOyEQZTuzjRWv0gav26Jk6a9Y8Km0yg2Axmszz3QFz1L8/oxZRq5TdkV6Y2/6IkqZG
P7VS7WcxvBAkAAYUhSp+2lmrHVSfb68DjEwYCfQG3U4iq+tF62djqadoSEJ6BMOzk6I8g2ZiccJ0
rjqIPG7PHUO53G5w5R3YiptLThucvFnjLgmtaWwvuS2Fm12juuQr7r2ANozz/XN+G35QRpURN+VS
oKNbLI5CYuWBzlWCykMsNMYq3nfH7AjvdLuA0myTJgFDUQwz5a/44zZpRVoV/QBxRDH0ilpxzqtP
jerFaAbvr7cFQ1EKgIYv86gtVs1bJhcbtIUWaQ24pWvG0c8EzhK9a9QHa7c7KzkQywdsY4vWjyYD
O21vVaCx2dG5KOs2QJpPPekNmmb3P9PttkA/73fyCwmKRohxvYDZCN0yS3Il0PUC/b7Ms9ZTqkQr
4CXnTamav+4Pd8vuhdQFmJiAkQI7TKPNNaEi44tsGYg/kXOd+PRVkCgdIgxZ8RNAHRO9d3WQDcIE
GjB0ts4b/WGw1G8uCqxYrjjGOvhe31ktPnc487zQU5j1CwJo2PL4om7xvjn4yTJQvr7WaQPQgKJF
L7uG2wp9RDA50hFRgiWq7Q92tywf8jpd/HbEkJCfNoWx59QPdmY86cgAv45TlErv/4bbK16yBxAe
4g0jl92Cy5LVmoG1zojuzvb8MNUSxZ60+jnryppaWKM/Ok2UnRCZzhAhgmB1f/idvg3jU19i/sRI
oJevd4mTYO0OIhTB/pxL2/cg6wQZEvk/dUPB/gGx1t4vYV5+S1ate5+YIj3TEJ5+4i/QgYQ3xouV
aN65LqYpOmUeRnr3f+Dty8vvA3eDahwd1ZtW5u+6XKY6Ck08zz2ZeZSTG2hJgB71eEFrYg21vuwO
BpWx2nZfABExQVOSqIJYuV6UIu07fMGRa0dqRfmcK95XLHCnUG+cIVxVWzyOaboGmTIlB5j8vetB
Klegqkij6saNtYUjDHKzQKpW09A1yHQn9MrIfTKs6qiAsjOU7FATsKK1JTff9RyVRE+r1WRhu2wg
ZnPmHNDWUs9LONddebTNdk4agxGkwcnEZ8fbbDMcmlP+8GbEurO639KmHkLalGOojquanQq9iH+h
meNF59lEjwqiuOXB6KuOBJv2Zi21ByE8MHsu++tZe5rIoZu6Cmx3LY0DT1s0zCCTyHnVu1Z5ub93
9wZj79JKQsKGTH0zWN07WjSOZUwdaXTiIFfx7vEn7FXB5aGqfgR/2BtO3mQcZYlU3bZUplpX27qD
0NF6M5gYpai/lirgXAX/jC9/PzOuDIJ8Sm+EOJtkhzLuGHsgYALFJG0tTKd8yPoUN44FJdL/MBTt
P6l0JbHG+vUXi/q5Qd/KiIJ4yTxcJ4QRB302lf9TMvvoydxbQXowNqxeBK0Q9roeC6r7UOIJGwWm
GU9jWHmz2l2QdMYbsXTL4Shh2huOBxNlJQrwOvvkerjcaPlgM3hlHQO314k950FdoDVOYGzEB8u4
9zzjvMinIuUGmLp9aFIdSZ6xT6MgM6eme8VzOHyOLFv5YDRa9UtEeduj19OaL6SsDtVyBG0/KBRb
GvRsxPLviFh/xA0YLwinE0uAabGN/A0J2PTz/gffadfRCYOp7CKzxaVvbo4NdI81QYhEHpuyWXz0
1WFmK1EznLLWMd8TwI2aH4ukedO0arKGc4wUIhxy8xmkRfcWGAc4TWVsjSOS885bLXNumQkBzCTS
vv5ecY+oWbVaBG+xo5x6L3eeoT54fqfOxomapxka9YKfczv1ll/08EXur8xORAf9Fp01TjhLs2UA
xGk5e2YGlA9P0PHcjcr0QKkWW4JleYExclSc2h1OCnXA/4NquM0rOmulWOtxV2JJ/KQjDRXgAk5I
1BfzRVvU0/3J7fQIqYHJgXChAAC7fXRLoer9rGJ5mA1Deu6omZ2gOySP3oJZSmvkTYXtijV+FFPR
fIkdr3pM+sl+7CbhHOQD8txtnn/glKj/UhgH63cDqUY6YETdWgmMSRdP0uAWFVqzf7g/4Z3dRFLP
RU2ozMncShQQ6yheHOlJOCqr95CLJH6rZLP3RDbdBCUQwfPAj/bXAYGwVBv/1iSGVhFam0Q48nGi
J77ZzJWhjK6xgrIxGl07l3hNYCGtISDXJWZotZbqu0iPHMQBOzceVC6a3L9xaUz7+gQN2iIlfUhV
Wy1yTuBC8xCTPOcUzccX3k7IgSAB1U7QiZyWbXmo49b2OIlJqIlOpAFgD/uz2c7LU2eqsqycL8/m
kgofKWLKAHMOo2GI0yO5h51QkgwfQXyA8eDjt0XXtPdaBPrsOEzFrMHINtJTlwH8BKm5Ip/lGoE9
WubLSKB2dOPLKHWzjU0pswGEhX6/ulWxTnGDcujqJyhNFPVjQy/5Y2crw6VK8+JhKvv2a5EPnnxY
K5zJ4fg+ml0DZ6Swon/GFrL0MkA8Och3di4VWC0S6yB/ErW06x3QAXQwjQwQheKlv4wedIkRJ+7J
LqfsUnv9cnBl7mw4KeJEYkppFn7IpgwjWhMEZKNjP7JUtH9nXJG4rlvoMAnt0YO57eQqJqVPkFfU
f2nQbAajttqjVD8yWN2rJK6L9yxs4T7qvT1dgCcbg98ZgzgY9VbrhLeSYIwbi2YX99UmGHNmvUhF
baehaFT9Mg2Gc3Fgv4aRFV2w2XkDIhY362wuHmOiEL/BgfRN301a2KPM9pQZyFVOcRMd3Od7K08i
A3+J7iYx6eYVz3BTXd3cSMNard1zJuwvHZJsYT9G8cE33jtiaBQTruF6BZRdnoM/KkVUFVXhWFwq
FKff2MlQ/hhw+aWgUA/PXqXZ7yxnwIjNUYq392/wnSnSxKACBuOHz74925Fim1EUVXGoVKjiLYvA
F6BP0Zwxpv8QKoKnB6lCm1YSqDerCfbIGwcME8N6qsTFwp39lZ3AYcr76khbYOf1oz5lcDZ/t/62
Zfw1Qoa/lLNyYy16bSSx8bquRfL3uREa3VIxkfILyNjNhCAKJUVrrXFYpVM8n5pu9NpTNuM/36eq
djDYzqXDueTzs4J0CraxrzENQHVSIhkq19azV068cGu1pH7aelMXRoo5fLu/NfZGJIaQrrWUSG9U
E/JqKfXK4Npf2zq6OI1oQ5iNvxK0eF4BHjoigOwNR9aH4Ia0ucHC+PoIdLEqptax4rBvWyUcWs08
cRENfiIS91Peu+nBgu7tfJlGoIwAMwr6w/V4AoGfqK/NOLRnot48ogJjr+gX4Wz1H7JaYJgYoKoE
huTsm41StfgZTqZ0pWobEaZR3QVOmVrvIl6nv49O2CO//XW5smD3Xs/KEQPsq8oowtHQhR9Ho/Kg
xhg/JPgG/X2hh/ISg0kLG1AXm6HaNPWcSphFuM5t/8bQS/sJh9v5ORPKfPA+7Hwr2gI2WS18AB6n
zfNQtm4JuD7NQz1pkBXIB2SZzLarWj+fpuVgCeXv3sQcknshrXIhINxALY1pdIVDYyzMLbX9DL6l
fdXHh/InOzgBG7Fn+H8QvolxtvsdaNMoO+Z52EP2vBBUfkysSH2YhYsTFgRz3+k0qdK5jlChs+Yh
6Zy/9egjfoYMKClt8gBoW2vAlm/aeNnMstpOc9aVJA6cta2+owI6PNZLFh3smL20mB4nxWLGIw3c
4qAXOhKFobVZmJcdMYY9RCYVYjuawyXyytcDZUU40JVzMrqJql5dDb+qMsoe4so006AuW+Mf05rT
f+9fdDsfnKIe1lJAJqjrbd9ArdK9zijrLBTppAJPVGCZJPkRo2XniWcz0ewGTY8SxbZxF63EUiOO
JXzvFaQoCH6sH3VSFUQwRG5fltmxXynjjPw3chhH3sE7J4hyGlcCCRM14W2AATFkbZIiL8KiWLP/
VY4SP8dzaz+lbvXl/mruzZMOOigsyguIl2wuO310pooPDRaj6uwnspX8kYhAPVG5N04zUv3PkTVk
F0IB8+H+yDsvCK8w3RuNqguANLkGfwRRY5+ojZUxR7qZ6a/BsvrTvBoTrsNW2z+M5XwEBtubKoVn
MhxJ2uLxux5wSIQN/Qiwcz6q05nu7+T3WQpdLimSc5617rtoEo2vI3j97j9MFc6aRmwKsGkLfSfn
SdHsYZFNVCN8tKznT727fl/VZbm4lec83h9ub/dQTKAXTMYtKQWbia6Af8xsQS9gsqqvS2fFAVVn
7LiSQf91f6i9jyj9uwk4ZJyz1Rhtqm71KqEWoT5XNlSzSvunGory7aTRRzXswjvAa90efoptFG3g
V1HX5xm7nlraia6fcgXnw1TkAZ469Us/iSPpz9sFvB5lE2xgppdXdYE8QacX2qepqqi4adXwdpnp
HPztAnLFgHfjWeFDkTVfTyihq+2pjahC0Ff9uzlxvmNnaz/YSRu97lD9PN8fTiaE16+l7NnTfyF/
Ay+8LSias6W1uRpXoSs9Mmpy1d7P4aq9qIvokILBydi3Zpm9LbhB8qjlaXcQHcjI8OYneJQI6OaD
sfz90v5x7tETV1QnrtD2m8foI4A3t0dO1Ww+Wks/PkWGp1yqPHV/3p/43ieVShqyDQP7Y/t+T5VJ
y8VtqlClsXbKG6nRZkYLLTWrPKDf7Q8FRIrbm8/62yX0jwn2ZtNR+WlRihwnpH0rcy5fgXHPwKpE
lneA+rg9gA5mo5DboSRLqpn8MX8MBjhscGNvrsJJSdQXr0rRnJ/RZbMy8HXYQqcHQcHtJcp4NG/B
gMLluBGfS+tltpBHAx8xxP0bOxN6mBmLd15XvTg1+rBe3CRaYXks6o/7X3BvZIIQgi/C2B19JidP
3NrVy3CqJ883ZlKqitPziFN9FkTmsj6y79dQXcvpoDq7t2OlUDYBFtkHWJ7rNRaGEuFZFZVhq9iv
B4hLoZWtv/q+bNATgHgY9GTSb+/Pdm9M9BGk9A4xAJC76zGzAtRyrHIFqY74OWvCHP26mqvnJQGF
i1pz44//j7Pz2o0bWdv1FRFgDqdkJ8mSbMvjeEIsT2DOxXj1/1PawIabTTRhz5qDBRjj6gqs+sIb
YhHvnNytJZaAlDfLO9jMq0ErREuaXCTlwTPpEXUhUVU09yp0rD587XstO2eJl3zRlD7aKw5vnGO0
BKQMMWpRslZ7Pd8yqQUNI0RjTfQFA/L0svOpCEJncBx0SO103smXN6r/vMe03GmTcKQolF6PqJRu
bQ+eVR2o2qKiVHpKbgZJbhs/uCEicYxAkpQPCoqiFNEcxIB8jKFbwMmDVGLtRn0P5bRxb4ALwSVN
cpVB/q2XgDiwT1WE/xar1fwmc5ZHdPbRs9JF+N/907WRzjBhXLdxvKKIdwPorjzsfYsSSaNktOyf
MSoGte80La+plQxP1RgvX0GeE4JpWpI86hO+SUqtGTuX18Z5k90eXj2PfgSWp9dbULQTtDMDkevG
tIZXSGKZH4Yi/+ribE+w7RYPFkokh5CrZucd3FoAHI0Y/c3TFbG566G5twolzMi8IyIx9bmJrfHZ
dGcPUYE2k/M2XBR+uUXd9kmxk/hLmIMnRRjFdOOdB3Hrt9D/lRYbLAUkhdUyTKkyYx0eZYdF62q6
MWF1dJq4f2cqdh+UFdgtxQiNx3QaFd+DIHnyIrP4dv9E3B4+IIO0aulc8CpTZ7lejzkxcZIekJxa
5qILdPz5gslQYn/olfZwf6jbq+2N90GLBOcm1OHkn//yZKF+Uk8JvrcBEDsPjq1WfxnqbD4gs148
KLipfDUnW82D+6NurDKFFkQqoCiTRvN/r4cVVatNWCt4+JgI/dJBvzlkUMWfoVaNByxWvUO+2Pon
2A+XeXSrd9rUFTu/4Sb6YmFt2f8ipQGm8SbA9cvMlbzrcmFg1j5rCXivLAGtCVO/ymEzDYrja+5i
vcbVnAiq5+1UHqmL5g/31+Fm9fkN9JPpMZIZkGOuNnpUAD7wPaOoGFrRYzaL6uyYTXqMU8X5OPY5
VtHzrr3pze3+NigNVGQJpBSgvAh+mXindSIa6hqxQaWqkSOJ+0tYm/2xm4uvShQO5/tzvK1cyPGk
GA6kP/AO66ga7vRgIME8oopZeF+q3K4fWy/uHutlmQ8Gik0X4dnjIyLizoe2T8OPOJNal154/VM1
qcaPJhKztbP5N5edLPSBeKOXLuOINVqRSyVDEbGVZvaKeyqrWsfrvRSB2eaTb3nZGGQOwmH60Jk7
y3HzbcuREWZ4K5kg+bg6+RYWnF5PKz8QuRcdm7ZpDxDb02B22j1w4eYkZeVUeuXIMa83uqCVa2J6
NwSO3SovSCSqPlRb7dIWKcavnqecWr1pfZW27O8GpnKSDClTbILutTaMZy+l4tVM0rUGmHXt1GjP
JXiun7O+VOdKc9uPseIg7InM3N47dpOVMrbcW8AENF55Ua5nPZhqFVJgHYOwEX3xUCWG8XdEvXUv
e9tYXfk+4N0FlwZ9kdW3i9zBVHZTOwTg44vzMsRgIwt6cc9tay3HcezGc2UUSEvMPY6V97+pjU8Y
lQBOD+kG6vRrxUuk3g2vnbIBfmuxnENjtC+ecDBEikL3VETdHnV3a67UO2U/Gez3je0UkGgsT20k
BrusTbE+bvsDrvKG38CWOhCkhP8Yzhg9iCXd02Hd+Fxgd6BA+6aeAl/7ejdpW2sDoH6UZ0u1fJg1
kb13jTH/V6s1fefQbi2qVJfEL4JSGJXd66GyuTEEcecQWGaHXsyAIxJeGHX3lPeG+VxWUfv5/i5u
3P5S4BZGNJGmxJpeD6jrERo1XTPgTxmbxyid84fc8NC4UMv2mLQhen5TUv4ubYbCxhsggXoUd8P6
NuYmdjWQ9UOQVvF0ChGBexzrLnoHEzveieu29o7mKMQZFGDpp6zKKSrLaVsDX0iLSOk5SVv12R3b
IkjcPvx+fynf1uqqkCGnBcvLpmxK93JdIhadhQeDEw2Bkmr9+17JUpCsvCZWANnUi31kD5P2NJta
b/uN4oXfvWjIXnPTC0cfa5n+RRubDGZIaOjzAQnM/IOh6IoVlKMaO48i7xzvoOSh+c1bnOI5LfPo
R4MqP558gpK/P1OT/W28F8VRYlC+OGiYPFGri0zLulqNB49LtAfc1huiO4smjj6W+C1IpPZeI/3N
SWK1hlLwWB4K+aWv8Y+2NkeL0RBstiAcXBw88HH/lwpWbvlpHo7R4yLG7LvDSi6XoSyK4mPazPl4
oJKJ5GXvhMkHdwgLz7f0ErkN6qFi/jrl04S+hIXQsL/0y/ApH7RxJ1Xe+HLBdkhqI98vN/FqpeiM
5nYcKhSQigwuON5w0T9tbzV4RSZeHPkQwhNnJ1HYeGbkuaZgTtZGtC5/0y9RlIYfWDt22hRY9Vx/
jDzvp9ArfedYbw2CuSrlccnsp+pxPUjRLYkmOp1gIc57Py5NG35KmR3vfzwb9xAlSCBogAsAGq2x
YEtdu4kqFKJQbVgubOnwYC5Csvqj+bIUqI5nsef9fhxk0E2hLif9c0kErqeWmrPwioUILGvb8r84
W7TiiDNA+SVLkWfbCfe2ZgjODb0Zzglx76qWog5LZ6QRsX5dJ3kDvM6sPwpU4b626DKiR5G2J7eN
7I/313Xj1aS4C86cHi96nmsEVgoDbqxgeARTpaJcHpV28jGd0WYcsMtFdiy3sifVzJLnXIzKzp5u
3L0sLGxMaUZCrW11PAHUJVrpcXnIFt2xb2c1OtOA6BbJ0VP2uJhb55QDKtnvYOtvGBOl6k1AiOIp
cMrS/s6e67qvpvZe7W9rUtILFrIKCFxI09dnZvG8htiKg4pn3Yz9cd29GybI/YhgoLd4f/O2xpKi
7A4NV6qM6775xOuszj3Q455q08GKJ8KdTlPbpzRruz/4FqT2Ow8XsY6zltQo0XMEeohvQKuh7R1y
PIKZtuvjrGrpzpewsVMkYlzatFIlPHL12fXjMiISypdgqMiDd7UZvsvKtt4JMjYuZEp5fK5Q3CQU
Tv6KXy5HwyyFUcz0Y7UmpqMw1ppDK88ShW8NcdU8zrlt75Sv5B2/erzIM4mFYQuhNLTm0lMzaXiR
3AHpszpRjnzc6r+QmMxn5JXm/3DdA/GgpV3d+LEyz1h1Fk6sn377zMhcF8KHvE3p0l9POy4i8E5l
ynVN0cRPp9mhOd9X5xFtkp3pbhxPAFS8dqRYlKTX3OB0nPSUqsaAsW5ln61O2J/7JjVgrGX5zlAb
15hFZc6ktcgHDujhelY2pba+7c0hMBDwuOiDhm6PZo0viqNP760lUy9ug5UAqrfGTt19a5I8siCk
cfyT2hrXIyeCdQwNJmlZc/wS5bVBDJGMNYLjhTHvKGNtDUYSQyWWdhjeQasbs3egB/ezM+L52WWf
sxQSsqoY1hN42fTh/jnZ+DykwByRKlUYcGKroczGsmsVjwC4ksr4MneafrIkgrPjXB+MdtzDh208
f4znyC4RUq2gMq/XMfP0zqs1C9XZsh9OEQUxXxmaz7YWGxcn96aHUt21w9r4HrnL2DtiJOwM1wBQ
W1FREk2GPpgtMyv8iA5d55uzZ79E6GvUfmUMxdec/9b2o7qp/tLdrKqP99d5Y0sprgHe4FOBXOnI
k/3LNdR7oQaHjnWOrKz4OzaV7HVWvfnZdkWyF61vrTE1LjqMdDbRYlqtsd1abhKZMckcPuIPvTFZ
R7hKw3OKOfZBKr+BrM73JLy3FvnXQVcHSWiptkQ2WU9tl0OQLc78kC8RbN84czAPT5N3il3+U5Dx
Sum1P3i26D7S7aR3jEjMTf6aqVYXy9FR2jEP1ahh5YqaGk6u5V6LYGsnYWOAfCJV5j1Z7WRrRhGl
I1Z3iof5opUkWznskINIbe10/9C8EVtWLwmIZTIuCYVBQHZ162DNU7ZiMvvAGWzctdo6fbcoevqu
1eLsR+WgIeB7adO8Nr1OZ7e/9HVhN35htgncgtw6y4idsHmx/8GcYElJtHvrf3GPuOn9H7p1i8CJ
k0wgSay05eH45XS706LbwKkRoptL5R9niifdLzO1ee1qaNiIgWif7g+4sQmwGLiy2AiWZh07gN0u
RZbyOUERSwJMOLrnghLyyWmj5esfDAXnSIKDaMOsPQWMkfJeO6g9GtKt8mqUGUikbC64t5rB2Mke
N943HhfQ86wiUdE6z6Y70BSlBVawcVGEVgz6fR3f+V99mSpIU5b1pQbU6LcTvnn3Z7kRjDEyoZhU
xKFcuQrG9Lmjvm1NfZAbtnLBldQOPCPWds7JbbMFSAKFBAm28CT9Vl5dvxyUpia9WEwOtFLoxaPd
Zh8cpxmPoxspRzNSwtdx8FJ/UuEhRbWJ7qJTejsv3ubRkVZSUupSlk2vfwLW1mbHQvAaqHy1ZuSa
B8UlrwW5Nx/uL+rmULKkj7QFTOq1Y1UXqdCXUpdT6s3uBX3/DEHNTDtxq4w7+7dx5xNySgAXSYnk
Bl7PylWjPF4MFtarnfCYDNSIRKxH5ygWfSBImtH4rvY4LbdUTrmdkvGB0qA0flydmiW21SIujT4Y
UDc/LYWTHdEAXF5c9OEucCGc+VRXZnPK3NTIfLuisexW4fAUqvl4MvR0PA/KiEyeE/XxMReZeyjF
PO8pvG6vDamnLaNyPqzrtWlaN0qjXOOr6qLhfZ/MKc9E5T3C10s/oYroHWwai5f7e7/xHtLUI4si
guN7WgM1TPQKsEDjmLX9NDzA+2i/oxo2P6vLgoV6X2SWr4d9+JS28PmVuNf3fL63Zs1XJtHjBsXN
9Ts1pYJaTkzUYyiTe847d3rXRiR2kYkiTqNgf7HoSr4Didm6RuQ5QDKAQhRn8XqpE6F3ekVNPhis
yn2OsBDx+2jcM/DY+q5otFMikjcJRcnrUSZTr1Hw5rIym6Y7anVZ/t0U3b9h2oid7PFW3UpiqEg3
6HBIpZQ1PL4POTMQ5vqg7kLXR+lReV+X4ptti/JFV6KSVqWpH9RImRFeLcHOq1V3UNrGfCqzIv5+
/0xtzlui9GR1TMK7ruddDWM8ZLp8HjCHPxlC+YkE7PAXXY9qpwGxcXh4giwULyivAgNefTJll+nE
5qEIMq9SI78re+Wh1NPO9BETX94nbWV8xHYi/Pe3JyiB7BT+sJ1BlGY1wSX1+qFaGrDy1OR+aGHj
+pMl7PdTMe3S0LemiLg7mFGKzKgHrGKWGH39kHuYzKdXzVNdx9NnREWoRuijDTqvpeXiNGUX+qPo
BF5UqBCessRpHkCAl2fPrObJd8s0NY+D2XsPXkLb6RAplXIcrWb6gyMPuo1gUKLbSd3lbH55OOtc
a+tk9PAojqm85l6cHPI0TJ/sof1tjpLMU7gvKG299eRX3/CkzFWvNDUQk1Bccg+3ZDGBu4n7Onln
O5Wzc9Q2DrXMc2VUwMG+kcJqk0QpIoakXcKqdXRkDjz6/aFH3/h8/3hthKlAHKTuL7hyIHSrHKWZ
R5wse4yeharPSPCOhfeUg2D/Xk/CfUmVrP3v/oBbcyMLk5Qvoieov9e7ZuIYOc6VwWeEUNvFNMVf
mqJgQ5Ps6sJtTo36IAQb7Jcpt6xGivO6aUZGCq2FKBE2WZBEIQJCuTo99GkZ7zxvtzA5TglhogyI
KR3gtXA94Bybke40rCX9lRDQoRp/nZCVfDTMAS+FFkjNsa3M5UeeTOm7rA+VF4Vn+DJkTa/+fn2U
JICoVfJ9yMtW29o1Yzvgt4jq4Ng27/OwMA6NnVSxb/fp9CdjAZMmSIcegUT+9bTBrxvktqxzXURx
ESAOYD12FZKGvqFk0+v947N1RVEsoGIPWAXo+arcNSltriy0roIKZabvSdZn3xrAKIiQJpk44L08
l77ead7OM7PxiPOmossu6wdQIldbazodf7NliqCYQnxfRRaelL5ST/cntxEgScM0IC9MT8IkrlfS
SHrHTlpGST0xHsIRHDT8OljBc2EFMD6zJyB/ydNYZT0E4mGvILM9PG0J0niajOs0YPGKQqMEJD/N
zjhnw2wcjUWIh8URy6OwDHH2Jk+hQWuGl6ne7dndbi3gSr4aInbAdTfSIu04NakwARNk2rJ8n4bc
PYbI56WHavIoDBehA6hvqBz1r/urfnsjkfbwL4VhwjMwtderXrp2VZVxPAbY3lCrmQv1Q2e371sr
V7/dH+mWDU6GhZw7jBqEGSm+r2KIWcknI+0olGAn21rHEZmJD1qCFaofz232XW1t/RzqjvJjWtLy
PU1M/dFL0vhdV4n8W60NyhN6tO6nUg33tO+2Fp/GA8Kg5GWyUHa9CCBISiNzwp6aSQjxplOxQGrx
aK4wh+pizBtdy09wp9/Jfm+PHB8zNVYJseMGWUNlBI7UjokdV+B5WdH41eLOBbxpu/sO1lCzA4QP
0rMx1MOPeEG88pQZCz5R93fl9p3gNyAARaWM2/KmPbYUXe1MDkCPuBqac6fmw0sSifqLTtv6L7o0
v62zIaud/Hcw5cDbwYm/XurFiSvdTaj3jgX1JyyHskPcYjoGrsXeeZI2jjYzAt0B2ovTtsbn9EgY
O23O353zHAdNPESgWVwb8aRyj6uyORRyZRDhSfIo1V/PSklFaTcmNSHVi18qV3ocFZ5WvrP1ftcp
cHMsrinQQIgEE7pcj6UPTh6VNTk2JROtfTdZY+1dqgwnetUr5y+/fTygykpyJxBourWrLyOOvUQd
PAarG5wJwth8SY0lTA7x6BQHbR6zPU7w7VuDvB11LaJNPDR5DK5nxyuQGKLlfDjAN14gHKYHreYm
+P1pceAlwZ+eJtCM61HMNlMsMZFXzIueTAcEKCH0jXZYdH5it/oxrcNqr9G/OTMbNAOxCYH7TcU/
0u0Zg2kumVBxx8BLquQMekPdg1ZunQ+uV+p2XGhgHOXv+CUzUHtIwZSPqfIYLcjZDuBuMRpxkFB/
O9xfxs2h5N+GwKaM/VZDZXUepiOtqcCo1SggQtIei2H42+xLd6cQulEoRDmOVglZN18Zwfr1rKCC
vbkRc1G4XRO0Zlf9U5WLe8gbM3uoFsV+MoX5Gg2j9jNNkuUrPkV7dhZbG0iAwveABAV382q2aFVb
wkM3L4hhMgWRvSwn9LPTnTXdeBTo89FGcFBCozu1+ryhCRVVmxdgN+d44QkYw4fBmoujUbn9s2i8
Dus8QTEWLe1zY3jJzvBbWwpmlAYxuHNq3KtYz6hbI7YGOjb9kqSnScmaAyT9IWjsSRx///QA2QQo
L+MOnp/rLe3iSXGLssIcukwxeWjm9DBYmO9NZqPsvLSbs5LqaMxL3mWrrYsE/edGBe6HFnr3Ux26
+rMXp8VDDChs56RuDMXpgHhmYrQCZWh1tRSzMEtlqWm2kYEczCJujsrkjH4xdt7vv91IoNkE5kiB
8oCvjsqohgNaJZQU1YXbP9HFgNi1FKN1KbpFQZ1h63J/yzbKX5KBA74XNTQgjWsoQ1tY+aDKN7VM
MRnzi3yprA+9Mo7aseqm5m9bmIkAMN6XFtS71PnYFI4Gw7ELnfdThpvHMbJLrf/fzs/aWnRNMuA8
SU+nY3F9lNLJihTbpf2Tl1NzUkY7a069GPFIo15d/2tbAEkCSICx/qWLR/tZFTEobLyn6ydFM5GJ
NtMhN54mK3boE+aF+kkYU1bvBCQbn7YsoaDTTruDiGT1bS2Tlc0DAsJBraBl2zTNfECq3Tx6TfY+
aXA+5KHSLsPc9Kdcr/7gsgZ7ij8Hwvw8Q2tSSeVY5OQ29d86xhh28CzlXRJpP9Xe1naKvlu7YUio
C3AryATe6mtLvTxSGtI0TiBm7lVFBRTUTRxYy7QnfCiX7LohClGHahEFUF4hsBHXG29WWTUMlWw4
aMgN1m1E2bVV5r9hNPd+0U82JiTmQDki3cO5y795NTL2OKhqsZW0ydbC+w411g7qGdCTiKM06lP+
3baqcgfgsnFkGMWRuECuSJgL1/PDOkhLBxOAC/NZDsUi9Hdxlxn/89LUOSnCjE9oSdmHxIt0v1I7
8/X+h/WGA1zPUvO4YwBnyJLcKrBNBs/MYbkPgRiwqL7oIXQcwDZhOPthp8UhTAZoMUenrxXzGMaV
mHxcIbp/U3i2/+VWr/5oyrg5V5gEnYYwjB9GFFk/d0qW2McoG83uZIyxrvhJHndUiUYu1GNSdXZ9
mqmJJZcspdv0aNVCO+ZG5FU787vNSQkmJM5dFh0oqqyLDhlOXMImRsJizPuS1MPZC23Zz5VJqad4
NKoKDJzmGTJS0enYf3PpIWP/rUjsj6VAl84SH+8v+U0uKk8UQmdvxHvCqtX7kVpDltBBFEGMDdxr
mjbdTxr700PXefrJES68ZiK/Pc2LmzTwbVQaYoQ1lNrXAp61g0VYzgsSRLOHL0aJbqnZgXVdwtkB
E5p1Ow/JzRXx9t0ALWEsQBPr77agdlWjMC6CYWjjS6j18WUwQ6y5XX3aifW3hoKrJgU9XILvNRTE
VDR9oGUvcAtq27OSLQkS73iddbW3B7S5uY2YFcAAia8DrcU2XH+tfalbXVIMcLXcNqzgaQnzf0Wm
hV/FkHcHLCwRO0zT6aWfF3Mn7NgcGo1SCXgBmLBupBvWWKWqObKBix0jR6ubvlunw9mdxuhpkorS
RdPmfjfV0fn+gd1aX9jutPgo/TLv1RWVKR3WIx0g4hTWnC9yfUGy2x6PYd7uKS5vnVIdcKi88yki
3IDFjNZKLW8WGFJ2uU81EaFKD6HMwrLywzLY+k63b3M86ro2oxGNr/trlCPZZHoBgaoq6rFIgbc3
polPjYsLJi2/PV795nikhqwlTzXX0fX5IfSCu7sk0oI9G19F33gHKJHVQ2tHwE3aec+f47Zfz4E1
HCnKDeEVBJ7c219yRV2pGmriRY+yLUoXJ1XBKuYUK9CaAqN3rPdFahfuwfCcnmfHU6L3lWqK8YMa
Yx0O0igeR7/sjNL13ax3MSYo4Wnyh/onyPDWb6cm8seiQf/mtUtivFodktBJQzSCCi1qi0dvctOX
MCF9JsPNv90/07fpJmMBIyJTl3AGQKzXCxONSVkstUL7RFGVb3yz9bfMXMyL08/az4KQwsYKoowe
uQXsV1Nxl381te3d301b5K8g6MNAkS1y1zy+cIaKkKJmHqh5uBx63U3/N5cCBcnaVfMv96e8dfZw
TAGdLF19ULS6njFiijlctpZeWG/076cwE8jPL0OHD02YZgeR1HuAhJsIitlxWUETNCi5Uuu8HrGJ
MrDXbcNt2VXKXx40i49xHO4EUJuDyFIZbWTCtHVZHweVZRmdWgT5oEyfrQxljmwa9Mv9xdu6A3EK
/v+jrI6LpgEoVd2K5yxMikOc6F4QezmiYF1qH+8PtbVP3BBUr+hZ0rVcxQduXwxOQQc6UNx2fqIW
iQcdQfi3mgiu8pWZW9e/P+LW5KgESAUI7kDwMtf7hIvlVCo1D6iGZXoQ4gN9TnqXmmOLEvr9oW65
cpwJBA4J88CLkNiuZgeBzbImgxc0Rj0jPlqiMz7qlHLsEx3u9pMy1iLFx6yZkiPOyHNyJJ6JHN9q
S/FZU4bZ8W2z0vIgpvluPXBZQI4vdX2I/SqvbcNP1Fz7kMYdICgr17OHdOwV0x/QlvhnNDHz9Qfk
I/WdLdtcQGYjQc7wJdYVuY49sSvLFYHnLDoyHYNzEkamnj06zDsLuHU6KNNSwVFROqQIcb1XjlvW
TmnRxSqnbD62Q2H9pC6WBaNtKYfR0PdS2q2pSSYPzWxuDlK+6/FiFdloLVwYT6emWSo9IZxTpGfT
DP/kGKJ5AnAO/TlIzauhtCg3qTXS1XXyMEEkeWye0nmG+dKVyU4CuxFMUUswVCocElC6bp4PlmIP
5hz3QY/L+L8hCvOVX5vzENiq0jyCuyyOY61Wh9Hqm99WFQUsBUgbST8aJHx2q1ux7dwsqeoSGIpe
1L7dWOKSAZH0HW3co4lvbB5lNxCCYMLpP62NVhxtbo2mJLRIkui/QVTGSa/7gQ7UmJ7uf9dyb67S
yDetWaxjaHahSrmuKtZZDP9a5TmNSqWC3wLJ37TqPaH+rflY3BtUT3m/bpIKrl4PKjbzERb6oX7c
tOO3RujjQGJZ5z/vT2l7MB5KmARUndZYztnrVAvbtj5AYS7B1GHsHnPsl19Q2NY+3x9KbvnN6kk6
IncIXIQ1L3rCv9BOc+opmodno65X3tlYhv6UZaMVoAGtUZEef7u4KLeMyiLRB+UHEqfrLxsZ3Xap
ewYFzhI+9aGnIj476qc5hFg6ADrbSdO2JkmCRubC2ZdZzPV4egzBxUHdKeht0RxHsx9fseU2Lxwn
p4Q51VYPCRq4O2nTxn0pFbK5U3jbZD/yetRlMjuLyhvvTdM6x7wc3QcPjRkMl9GzA4Q6HO9v5dap
oWFC34mXmzrg6uvO0iSqkHbugqpfymPm9OqlUsa/AXHv9RE21hOKNj1WrIQo+q0Z7rK5IDpH6Xjn
QDTHYa1/zcwc8fVKVaEJOGqr4L8pdPPH/Rlu3J1SelZyhxid7tr1inKZhk0ro7qpNaaDi26er015
9VwV5iIV/A0/rayYvk3R7GRrt2ouaI2ShMpniHrOja1Ai0ON1/a4jdqtqF4zOM9NQF11fC8GCs84
kxiBk6rFKe1FddCXVnzsvBGxeTSc/65ntT1GSlr9QWWFK4mfhQiAfE5W61Ebk9FbFekxiJfxqFiN
/hAZRuiXnpgf7MhSz/fX/xaIJVfB438EURAU1gGi0bqxmqRUAjSF6nzQKRUBUqYXiXtRhn551ZBM
M0996kWPFGQr7TAq2ZAGZj23/w3uQOxw/wdtHHl+D1812rEyRJB//kuOqTWJG+kqvyee+s7P69LC
YkL/TmHiD0JjKRJAV1w6vQIzuB7JAMlNZSWlPIBKRXxeGnJJf3YMAZzTKuKX1DPyPcj7xgVCM5IS
AUx4QuN1v9rRCquGINcFMGOb09BjADRL5eOCh+p1ycFJ3l/NzfF4Q2X/hWd7zXjMKdZGs6t3gTNV
9g8hpjoQSq7T54hoIkzFb6vhc5qktiC1Z9RAbhC4roibPhdWh5yLGfrm2KmBQWXnrAvlT4biMvfw
RpGshfUzpyxOHluN1sFKMuh8pk3yPM3eP6Y3Rq+/v4iEx4jx8MhR1JaL/MuR1MMlH1tt7lAVsOOL
1aGXiCv0N8XusHYS5AL3h9v6ArgIJQkdLCbQjevhEuQS5468Ipgiq/dh1niBWSXCt8fdYtxGoMVW
SVADARD6P6tPoG+BMoDcAY7okqsRMGtIxCbtzk27dQglvhIQF4ApXpjrCdVLgjGdRqOvQLgp0Fm/
9/FEgKCb2HnSzC134vHNO40iDDhw8P2Sl3o9oJdYXZq7fGUQWUruEEqASSW8o9JqmItkY3+ahasc
oLuVUlTF9nu96M5R65g7v2Rr5pKOhTobvWSgetc/RLgtTAmd91tzyyxoFjzC9dpp/SmO7UPToE19
/+hs7ScWFHx6LDTWY6v9TOjviiRhP5s80k5Z5FhB63n2h/ujbB1QiUDDmc+gzrQukSfkFporMhG0
i1EeKX79U7tR81oD7thZv63oQHY/sfOUvoNrKClFxHY0DOItG/XnIMFk/ns4ttUTlY6CclOyvPMy
1GOIHaJP9+e4uZJ89FydEqi1br7aU4asr6BEEw+F9rWskhoIBxyY+6PI/ViF6qTCkt5D/oG2xiqe
FAPAJrumOgOTQLnQ8k++J0ZZowc5Tkdj7NAAQOHpohaDGmhTn+wEX5sbKeF1/2/4tUp7W4+JXXhM
sjBqm4b3ZH1AraENoLgll/sz3YoveWvpJHMB0DdaXWqx0Iwqi7kDFNTQD5UWUc+ILeWxDBcjoKvW
nqYmqXYG3fz8mB4htHTzXWesSpr0C1PHmluJUuBos3owY9UKYoK7YG5g39+f5OZxlaOBHpRX9yop
Sa1G0rEYryri/MWLi/A8D5Lx6Rb5lB3DzlRe06UXr4vmVjuvxhtoYX2WiOGAZ1KZB/gkN/uXV8oW
Iit0N6KoSE9lfhgbY9BQpVuyL2AdVP2B5NPRfIHBw4cx7WObJzrPjvkQh7rfYMljByJtVA9aA9BH
P8y8rvKnaVJHv2scXTnOZqd+ddNhbH320DB31m7rLNpUHiVKEfXuNXdHmXWjSzH4DJDN748E41rs
T+qCiFlN0XuPpLJ1HH8dbXVRzlWqlanORdkitXWa8kylnZwUySPihRGL5GiBqpTpjjDD1nmkBID0
BNaHWDytHsIRyFs3elQcdNEsAZlYcVGRQw3cfK5OXlfHOxf11vXC1sKK4YHnQVwdiWgp0mJWaNOC
i1beGUhCqr5pzzOS4dE81EGD9N146Gmnfklzy/17mk04rfe/ia2LVNIBuJJBysOyvz6WWRLHip2B
Y+zzWH231K31ybaLPf7qLfKAwJNUTuJ2IWPBeb8eRmcb07CjaFpV8ZKdE4xI/4naER16hU/A8HEp
/6so8StC+jgvDomWx/86odsktIcwoKRKGNE4GaepeFZKIxQHNHOH2R8VY+l9ty2WH3VfiyJwjaJ2
/LRTQqTEbGuKfV3Rivol6XQNJnnelPlhdEVj/n5ahKi97NRSPkKmfHV/Ok2dtYVkRk59Yb8f3LCG
qqtmJyHUnTd340PkaZc8Mdq0MJ3khv5yjzRLg+9NTWUlayzTR9DCuhBmhb6eAoa+fzZuBQokyBNX
TvaMutgNmRrxUIIZl+zfC9O0DJy6hr27II/yI0l15SPt1NTxoxS11QdoQr31SdSVzRm2orHwE8vG
VmCZU+3ZpRDW+qla98lT27Xjx25mKU91hDXzzkZs3BwyKgDbLBtt0BOul2cBDDx3KcXePDOTY40C
zyUX9v+0MPE+p2EcJXzNxS52byukRRiBgp5s2ku4x/WwtZPbTRKTbbdGbr4o3WgdaHHEhV9RGYEl
jA40xP5xyAI3gxE/zIrn261bHfnC9f/ub9vGCSGf1KnWUHuTNs3XvwVUu1icxWsCVCGMn0k86Eet
cUG6dsOc7b2pG+sNORyoHm84vMU1pMhVqDpo7sCbGjblk5sJIxi6ITqR9SFtmevFDzzF+51N3pgh
g1Lm5johCFx3UjFZQtqlXWhfjU1+qPpefzB7VcVmW/xBt0c6GVMM4Nmmfi/fjF8/NxTd9M5tu6Az
B3TjavqmQz7pR6RQ90orW0spP2rAyCBObmCti+tOVpGT6A06ehAFOVLQwVc62zXg4Bp9wXeOGe9R
oLeWUi4hCQMpNETG6/kto2tHOt5gaD82WmCmqTiZwqH5n3RiJ9zbHIpAj394DHhtrofKRzWxhqTs
grjQ43PklcZZePV4KPtyz8Zwq+NPTxVWCiQY6AdrgHmSqBWtfqoPZcKXlsESDmgBxcdJn3GRydGS
tPoKo+ekhi/g0RZXx6zbyR7eZCxXIR+FD+B2bwJlYESvJ2w6tVoPCK8GUl29OVVs61/UKqLPS1s7
wncyl2uyzpQ8urjdAKNxUuu69gshcjewFyd652gT7T6qffbDWLaWd2jR+vp8/7rYiHpwBicgfWvg
U2i9/pVD3FSoguht4KKbTEsnXo5Gb3zu8KF5DD0r2qnRb5wCuHGYiFDcIyRYw0krdQalYlOCAo6T
46wdVnArw+iprhd17/2SC7zaAEmGQwdEssCxdr+eGrHeEBoThYa6mUL7aMxOf9Bb00Dna2jKy1Ri
i+5rYYjPtDEr5xSb4sK3FUs5/fYSQ5bjMUWyDbbw+iDUlHCcZCK7UocZn2Cc5g+xnsxHy+vb/+Ps
OprjxrntL0IVSTCAWzY7KVrBlj0blCPBiMCA8Ovf6VmNJZdV36vZesRmAHDvuSdcy0k3n/5+vT8+
YxDkLsKbCJOJV5uWitAouIC+nJZrDg4ZkviAdCxXG1CB/7kcQU9TUuxbMGzA/vGqZpbOx8mSU6QI
NUN5QpwHgrZiER1GvbwXNPz2ri6XwkUunoKAa159qAhecUhUzs1ujSZ3yKAJrqKNg13N/3cFGFAa
nJ2YhV9OUnDTfv9wRIm5LVx5zS4aoceP0k2cc5mPqMthbf73d/UvEPr7R4pnd/EMRbl0GfFcbvs/
Jwy8VguJ+RhuC1A+3U0by+RhIybNqg3L494rryO4q0C4W6lsSa9ln5YICUhZM8NL3qJpoLYZtooX
09jv4RGF0IiRbz86NiYHztulr41z8Q0eG2IEFeyXPzTw7hD7v9/IH/ZcYJQ4t0ChxmAfLfbvN8Il
8XnU46H1aWp/Ar6HJzoc7s7TCJFZVZBl2feOlEeNIN1zyXj0ArDdvEc6+dNXAg3Yv+JmfCWv5eJC
ymUehxZpFoloP+ADae+6jA5VYdV7KV5/qPrgLYFPBdxFCHxQav1+x6URlJLLXoZQ7+x2chZYAl06
clKDqNjQHUSe2pssnyWMc8rtsOBrjbN3PY/eFg74GXDbS0Aqx3jwtV4i9YguXRccrLRJbSWSYj26
QWywpZ5RrgNyPPVp9x6+f7m3V58takwQroH8YWDy2gtGoRtyw5yZXWkYVD6F9DectvOdLft+hcx7
g4/w3z+wt/ANHBpBo4RcFqvlTalii2iS/BJYpgcCEoCO/G6wCQzMNQZeLSEZ4uFsVBdbop//fuVL
xfz6Xv81SsEMFnTc12cWcECnrALy5oVLd2qS3S0L75su/PEy0FDhPzQTcIL5/XPS69wH7krsOqmG
hQTPvTyz2fsqtiWqg9gPPtkT+BnuGw+8tWtJ92zHNq6jshcPC9sGeTBciEMQlJ3//gj+9Lqhvb3g
5OCWYq7z+28jM8wpk7ZHLdPJ5JmmELoYi6iDogG9pY45EL53Tu8/fdWYs15kILBZQqTh71fUPI+A
keGKJFqm/SjSdCcWVtwvZQ/TOYJDOwM29s5F/3Sb/73oqz4+0zKMeSQwZ1/7HFOJTtclQb2Q5jy5
37j7ny3h8EQvxRdmnJfMz9fdfBTZzjb99m+ssT+DVWYqDcnLHnFEoVoLZ/eALNMjcpffi99+c6cY
QEBoA+gHSCgq8ld3Cs8Dn2OyD8ULaYv5lKamgeHFJeYCjn5D1B+n4Jr3IlrebM7oRlEGoXWDKhK8
r1eAOg9Q7niMzXYrlNTjMVnpfJMZHl9Pecz/Zyu4y8UgdLk4eQB5/bc8/8/B6ud+UYmUF4M0Ml/3
Q5IhLq8v6lJPxfPfV8ebrQmXgvod1j0X/PztYCeyQqOWA73GbuKhVRgPQCepAGIXoYoDpIoWIGY9
S/+eDvktTQKXxmYI7A7daQYbut+XycVCUkoCcMwbFn9dEyl+oqCFcX/qQQxAFUYvkc+0/YHw7PAJ
bkdNWTVOlXe8M5nfqwFBlaB9c/P490fyZvlefheOBcCKIC3hBfz+uwo2xo4scLMy3VLSXamjcFgH
RIc3G8o1M6sMKEiMUIS/X/bNHopZ3sWBFksKfG8MpV5d9sJ0Li+08nzk/cs0MREDJUzfpTv/4fYA
eVxGzsBMQVG7LK//fFyoK7TBx4DruKg7DqlgfRUz19Kd1Z59BGKMHZuQdfv29/v7w5d2mQcjlAUH
EoZ7r1ZQD6tBSFJw3dCIC13fLAfWyhSjgILstZQJQq1YWgGNfI9S/vbJwq4XHRsAikvx/XpMrB0I
UG0BZK3pivU25sQ/6XaZ34F23m5LKB5R5INdg6riTTUMaZ/HjaNxn7um3HXzlp4QTvc1hGU7CQeE
9++P8+1rBFcMHwsoXLC4BjP/99eIZM5ypSmG+S3Ey8MOETrzoU+W5tTRjD/yzCZXhnTqf+2BLww1
ACH/ZvDhO311mI5qQ1Oagc0V4MR2aOToajnSdtf2Tr2zHt7uuLgUdqQLYwkt8Gti45JuWdcysGhW
OHx/E9LxH64b4vsOwO/L/+NZXjQO/6KPcPD7/VmSWFg8aowrSY7Ig1M+qSaux6RpBEzSAXaebTP7
FZkdCD9+5zX+8S5Rhl7GKHCbfz3Z84RqA+QXqzHS/KjytL9m41gcKYDZdy71dgGiKQTdD4seBEOU
/b/fZetURkgCUAdafnZUKQR+x9KE7UipZj+LJpKs8j4rbtNJ5O8MhN+2WPhwoEi7fKkR0P/XnKiE
2iA4m8HfCUmiKgSDxxNGRquGo3+jwsuWxNt0MHGqH0XX5DC7AVkl2RFdbNn/KsW4/BRYegDyvnjK
vnnbXPTWcQxT+3EekYMDFekuHiZG33nef9h2LhYiEPtdmo03oehNDCYpeNnLLktHc90kRB980r5n
+/ynbee/V7n8iv9s54Dvu03BKgdErLWHPBfhsmzmoIPLRS0H+HtvP/++WN5q7/H84KcPzBznNiY6
9PcrSqB/BOof0Hp0T+cKEJ/OKz4kxd20sPBlwzZ8Bbgmhl8us/Sc5H65GUraPo58Gq8KQaGZ+/tP
+uMzgMsBshrQ4mBTfPWLYODQ9hc2h4Rp1qecyOHK90X8RbOxqBnCmt8DvP+0alEGXYAqEJzgOPL7
BbN1Gc0SAIvxnrQni5l2zZXv9xcrpXfalz9e6gI5gqWCDerNWGgpgs0ZOGIaMrBDKKbhDLrBUnex
zU5/f4x/2iAw6YTKEKgYEOhX22A+krVbGsTZrlExFHXGuvXnIvi6wFI6vXjFIqk4Mm10gNqiO/79
2n+4zX+Fm1iaaNZA2v39iYaLhGKCt8dug1UlzGhzlKDM5o8zlDOHv18Kxrp/WJqArlANoP5Em/Ya
1kxnxGBoA9J8gZAmc01czxBQrDGwRfYLlY9GENwmtqEkHE28rs8QvDtg2MyQpUpF0beHGFzaJ9Ln
5CuiMviTNJznFdwIkLbsI65tPTMdlxWSM70/+jhrtrodijY6qjVTP7ShqToYsy7f82lyrjLBYNOb
t3Z+8BH0aLs2V+kPpl3/I15cJ08+iHSo9KzcBwTJrLICmHap0zs6fEdZH3+amDE5JgSKfbZzsc1H
H2T3+RJlK0E3TuccQlXeP7YpRelqEiRRIeV9Fl0FdXB0O3dbqU4AXKEoRNUJLkYXBfMDsuh8uBvy
ghxAJ0WXjsIVWV5I+OK8dkNr8iMyOOGaQpFNexBlYO2Jl7xEj8+mYqvhZzmJnZd+HvaYokyhJjJu
3QHGIMOpVIMFsqYIo9U4et08mK2Rn8GXbb5OZlo/I3czk6BsjGqGyhOOe3W6hewW2bOIyoS4d7sD
RhSTmvB1dTtSJi6+5t2o0gqbRPd9yhZBblkh4kcQyjTittqCP8VGxWW9wloJLpRiAPt8jqaie9wQ
+9Lt2QY+XzVkk3+BDkC0VZIsq8c/0d2n4MJG0RTBljWD3wgQs03Mt1MgiPYI8YTftGYxMtohr2p/
llPRICwNSv1ml7rezfdqgQIQrl9wzTo0MMsC3Eja5I4g7aW9gqvbdNcWBcedirK/ajIyZoeR4fPf
4YRKP8utE18tdK+fwUAskSAOW/8I04DOH0djErpv4wyTgcF1cI7jaYNueJg6TAkmBBDeplHq7b6R
hYYhZBu7qWqEQZ4qWLV+PC6KIp9ravjLNoY4A88Apji1sXGXHopVlgOUOZPqb2FCEIPxMG7iSscR
mGu4i/jQLJlIr0jqAHCDJpT2FTKSharYBvuVU7YVEamXdU6QoQpM6IqgDvgJayTkWikB1AgPdCnt
GbqSDjE4TVR8TW2ps0POof+pBuQksSqJ4Yv9uLqp98e2HBw7Tz6LOxhmpTI7Us7xxwhx/sqmbUZg
D9HJB5ZoeY8UZLVUQ2TmG8zQ6aO1bQRz9XW0/+Q55vy7xIIKfET+1tCDkbfk2VXMOKfoStBl7lsQ
I9ZDmFmIEcuTzaCxtQy3ORSbG85RDgvVa5TbE60KxIc8ZqQh8IiMmkUeBm807E1Wzb+veeH7U6r5
8l3yZHpxGXIaQHe3qa8WZAvLg298/Et0eXfjI9diK8qF3qrUFQby+aJJi2rSpnyaG4LPVXrdz5dn
3J8cvkWILfN1eOCNgp+1Q1dw5WAXXByRDoxmcpLJ9GvuMN0AH3xb/G5EuGxfkVXP56IYaFYZ1N7T
YQAsBdxGDON6skPB6xL8/HSPDHuenEFMkP1lUWzfARfTtbLA7R5L5GqwejOjPTcZsx/NRmRU+bTn
X3KHT6WekNpqzlvjxE903P5Llupc19tILU5Knzn4+eNNR7ViJRl3A1vLxyXf7LRPGtE3ZyKCdbtl
JPAvSialmz1lNoprmq1RqEDGSKMTChBm9ovpua6khAp6Zz18t/cmngiyN0MUkBTMVcPqOZJTVJlJ
dKDHR3Lt7oRYYfQ+t6vfat9P43Zqeef4dTlJa67aCOL+ShRIQtw1i9u2s2RkQB7UMgPZ8w4GFSfi
ndJVISLi/hFt44ZnNLnpj5hZgYQRJYy8BX8hAaTeB2nCw4yfY/eMegBjMJ13402saeGOS0As0jUe
Ptzpcw/qOQHqMHTLvWeOttc8kI3vNSs6+SOnWz5+bsQwYU/0XpMGmdc5g8XDMc9MWXzL22Zm35rY
L0lbLXwzHg6esMQtXpI+g51mZbOwkiedZl3506NeVDXr/WTIMRLcxaTKPMf4s3Ix+NTJgSjWK19N
oDz5aCejPu+P8M+fxVd4I0dDtdDAwg8Sb5vOkGqSK33iTQaT7mvOSuxZu7gtl+h5cWvsPoGcyGEZ
FsvY3sErsV1+9GsikheSdvNwTXCq0B38Fxv+y1Bkuq8HxS70nSM6JN89gDqb2FvnhE811EQlmNbV
PMZEdrUB8ih/tmVIpglm6Itcn2Bz3srr3lldYLDHArK6zbg0n+HWlkUKn0+0Nned1SpFnF/j5E0D
5D7PqnXMZvrMMEIbAMin6waJjKWqeyRDPvfNXiY97XBe6YUzBRuGRJAnPLeI1uAiJfM9w/SyIVWY
4WgJc5qQNqnfocPM5PYyUCif9l00Ma92DsC0ayvfMMtPS94v4m4Zy039HNtwcYa0FJ/+Xaqtzw4x
1gZoOBE8b+FvEwG06X5idDI3pt4o4rfPAk10Uyc8H++2xC3LySBQT2JQn27qmknSuKYqR7jz0F2u
lcRsLpEK1oJxEXzKqknZEsY9nUjXFgpTOSy3afCqvBVDUTSVH9eZg/ZDPSyiKuSTlvnzOLd4KSCm
Edv31eLKVR1dX3bu1MOXIDlJls3puZcugzo8kmV3UDm4cVU6XIpZSegw7cK4rlGDlIGyET9YEbbm
ToHgmFQhG+E81+jNp1W0rvCJmonAiDGh3t/PF9eNOvABhakaqEQyVGIVIizgSjseVidputOWu0wj
tnRpyxoBgiOm430bR5BYTwj3mBDrdDklAxc1gsfgJJ/F63APCjiMmcMad5/EAur3Tm5LRo4UdMb7
csobWiWSwAJ825LlJQrxslUDxIAI6ogae+ZJAgvpyRQOs6sWsTN12+f03g9u/oxZvg27FSYwpkIv
xN3VpMrc19C0rGB5tDpp97C4gJFRXiwDyGc8wb+P7NB8GzM4quxUuTXTyWdhuEG46NjV1Cl5vZA4
ErccIgC/DxsX9xv2PTw4EGs/ZhdenahC0ucMBxbmgLtl0gOmEgX+X0gmVhQHRVck024TgFV3nYER
3041yKCopmieo39UP48Yyy2lURVKRaarkheKHpCdt5VHBr+LrLLzpFhdLBI7s1Ea3tM6XmfYX0Wr
X57VuFh9bNsx2G8oHZO0wqRv6H4KYjvwRZCTYI98hh7M3TVW0P4QmmADqWw5Wf2ZTcMSFYeAqOwE
Hm88M3s953bY67gpybd4M9EXZSDgT+B4r/05ssayKgcLG+uq7dpiHyGVnlQeep4R8x+WLNfTnHWn
iGftdLUhtY1VcTzy9SGObBSh/s68qpuIT2Gfo6Mz135x3h2d08mCwrZYR3zq3ZLWbTMiMjceS+Cz
+egCVDTxZmGQnLFwRriTCHUppyzeb61BXVahnTbNHTbjuL9LbC76h3YBBHLvJaI89x2VRkJAxdwT
jPr4cAJPrzi3ehBqp3irwjFtgbPdlHiPx3QIGb6NFFXvHgairn+Quad0L5RmV3NHws9CgePo9KUu
nYZ2uuuz0bwMyOWaq0JHKFG0w+ABLF075hWjLZioRaDDN6ya5VsGEUZUJTqo/EaFRa17GY35r5yt
zbynudXjFe1l8Wvb0lnAOM43N9LA1K1u8h7k7REF7riLMzm0tdPl+GSxTTyms16gcASWhnN6bCd+
h7ACaqp57WHsAt/fRNTTUCaPsLTuZIXyWH4II0638ywSnLRq6gK/wjls4GAoJlSxi2kuXmOFx49g
mdDutkS62G2vLp5RxpCtr7ClarkTRE9IvmjH+R+mxv4BezkLGHZP4yfX90N7xEoQT1xl+KNrDk3m
zoHOi8psI97sbdfCEGxrEDK4zxePy89wST6RJLZFhREzxHZ9X05TbWaCdgxObOVu1tkALbTj0YNo
u6xDWRUjsG5hs7xu3BaNLwDo5q+cawnO4RYrc4U1WRzJCuLRl1wMjcDce+y6CsEh/NO2dZuuQLEL
c102g4kqFHjtP0uulwPR5aSqZAPv/TnkbAw3c6pIuwMQvCxXg1vVt42WAT8YqkEwXqlg9rSk2AXG
TpbrQRdmG67ytgjn3uBtPUrOxE28YWfce5OE+ApLk09noB1yrFKNQJEbuwY9H1mKKcKh1xNyHkgJ
DAiFw7LR/VIg1f7znNh++hzbKJ8qGK9N3Sc7krzckSDTruq7ScOeZKIlB8FJL18bMoDigc6na9Pd
aFdV7FyJ+g4QdoICF24SSThs3WDZlTC073ejEpH5DDNNz6qmaPnnBHsrTDeGZvuYdov4EvXBvrCQ
6k/aF9OdH1X4iglXN5wZtg5XtRu+5DoZs208cimmj4VYOEDQFg9vgr3P8pWsBbUVNeB321yzT1rk
5XZqlrn8xvgS5mPW8C19LE2XZnvtk/Q7J7HL67KbMnbGNo4tNWtRqZrQD/FNVkh5I3IUVRUOCgaO
q1bR4zaiYT/B8Samd8KaZT5ZBJ5jkym4nG6HOaz9yaaqiz+OYVXmQx+j3r1RW+uO3eg6BeLARq7w
Jt33NOhNHVMi7fRhRGFKb9I1XX8JEDNNbQZogquUgc2FYkjOcrfKDgF4Swbuy61oB6jOYxgkxvc8
YaSHn1zGfkSRK58xuQ/LGWBGm1S2G6bodkVq1Nm2PeN1RlK2HbeZcpRiSzYcRzrZ5tTKqP1AttG6
63xKFnuaWcwPApDMcjPZLjvnWyyzXWOTEF2PeDoIGC8yMh0nF09nDGHz7txMlD7TRg8oLujSg05v
GH2Jo4A0tUUCua3IAiQRg1+4YuyTmSY9rg4aagVZNpoK2Zfu82q57pBKg2+0UxFP9jqJ1SNYo3Ta
4cwk19po09W2oAhKSDUuXMHPw/xMRsJRtfGlTcGGHtoVpe2Sfsmc68dzYhTsiXhu6BWEHl2x29D7
0g9uXtnBJAXjxyyMyVAZE7plvyFh0VbbiI+pxg6KzQ31n/sep6Kdaqk3ElWsYe1P2Rnf7Nc8d1et
hW2bq4a4oQCPkdLqbgbJpanSFYkn6N/bDAeK7CZ5iDyC5o5o8haGGydBWFnFE+KGkL3D5F2Skd6d
EJpSIA8UFu/YTKDLMpc05eE6CV127RHyGlURwOr4oZOzDgeAXkl22DBif6GuTPxOdzDqPERACpqr
pJuWUIN5CycSnrTdz4nDBr9atCTxEcs6iY8bapTx5FI4wJ7TJvj2uvPuElfDOp5WwwKTZPSARLAd
wzvSJ01FcVw9hYISu04MXQXMkrJDw1ehd6Dwx+EWdprbsp9KmayfFoI6cR/wc/aoWSFgb8ClkLtN
0V4Af0OjgzVaNhm8yyJgJzMurauWFMVTE/OpqFrRjKJq5AqkhYlGQ3TUT5zsEljf37cEqfVVD722
uU+FL059NHSmBm4Vf8AmPnzOfSnSKnHp9E2QdLxiawIKLhnbqD8rizoR1oyZzeuuD+ljB+XUP/i1
lwSJPi7nYweM4gs8QOjziNW3HYdE62EPY5zsZSp9qytKrbldUhxOv+wSpR9hbB3Pe/Dwu7u12VhA
R5ID+wGE5v+ByidFXOjmErGzXRK1N8TgYVVik/asJAV1i4skflihjSUnYZC/dpNhHLDWcHbOrydI
T/paTm2pDqC00Uc2ElOCdZx0pspzwg2avn/fbbAl+QGUTqmnwGI13xcpYi33ek0bu0/TmQ31auL5
KcMm8TNsqFR38BAbszMd5u1jZOBsvlfgvZd7huMmxu7PthsHcSK+fKyTY+/KgXyUU79+C0lhZb0M
gupDnNrhItpKw/2i1TycN0gdlwrnJ/00xlloajaugp+oT/lDSKTDcoK06uQtiXQtNwEXJXiCQqIj
ZgFNAV1c46o1LJritTZ4bSsPxT34zMAO8fksSTVoEFpqD3LlyW5wq6kSBbL83k1RZOq0h2IF1dg6
wb6hl/7rBrqt2nV8sH3VFrIFbDgu4hFm9LyHARcK6BOch4Hj9NncPywK0rYD0FrzbLIeFDPwERez
g4gJI85WGPYDvY07FwT9YwUsQR3HNgH2UC6DXL8tZaLng5wjqq6nrDHka0Bg4K/StAvfzYNIb7gZ
1A8GYLjfd96mH9eVt+eQ8GbYo2TI2iqzAiGzDBDiL9oDPNuL1cD02ujZwp5i4hjIV3j7/fpoZOLC
YYF6aasDdopzimJ62ENfmD6XXDqM7ASZP5V0co8ux9EzeOBEO92Y+Fl6saVXo1PDg/OWR485ioL1
QCKL8aaHUsAcMfOc7wdoE4YKW+t0TwKax32qzXRmLVgqOxdQQ95mbgxHC88/9AkhHsZ9IrrlJQHz
eT4Pdhju1DDzqSqabNmOMZmHE3Myaa/GC4cETU42SoBdg0TphDMC0mhuxx8eYLoH5GzGZLctFOW8
5RZaqzEPC699wtwLQ1LrUPWsoB9I3gr0g45FtxoZlMu+SEr3FbXp0O2iBa1bXaDGH3bwNHKfVcmz
DzAy7MZj0xfpR8NSgHVbnncBeQ++BAwsYZy3bu3lVSch2+fETV8uYw+xU2HqUmgG1/AwpSNaOJhY
wGg3RFxs1Rwa/SEmUH2iNipWLAQ1FgdmU27vtlyX0LrPYdmHbs3nu5URVEwN0/0tyhqPxOS2Tbba
FbmNqxLQ+bNskGT2qdf9iMcUhmh+itCAfWk8WpedoohevlO+XW9SOMJkWA1Ql3fY8lRKqx4ZGb8G
iTHb0Xuj7iAXywOmAYjSuKdtjg8OYLOquqS7FNON1fLYTPO8RykH2l1CR6TeJnDsflrALJuus6bl
pxknypMMU3Ijk0t2WcJWCZLwWPLwQEoEkHcSUU6VA54J56GIqOS2WUn2DeBgps7o47PboGXenGzQ
EFtC+kX/AUm+/8axYwHFhsDtxsdDKysUXPOngbYDwQyH2NvcSoKljzAO+Ap7ndJdOrJ2rhlvog66
ihHrE0u1tPuC4F4AvLrixrOmSPcxTMbvuwmhyfewKQc+4ct10KAqzCyqgDilpEoEC8/KZKgstPfg
PXNCMY+ZieUwtU9DvGtipZoKqAcWDzotYKCoOWHxW1BEsKB8wCDjnHVeRcBQQ9KdAFJvTzijSVz3
HrTVfS7C1t7k8Yxzx6Fu03dAKH13s8kS7Q9chhN1HuNG0DrrEn/PuzD+0+kCQpktQ4YqZchBvIPt
OB4bzOlasuvVMoRbN9LxZctQgX0axnz5Omxtlj0OlM5IFFyyNb5hiIO98i5tt71FOgxWFKdtCix1
yn8MfdnEFYZmUtwKFdnbZZ4xR5lNuX5OmrbogEDCTQ8Z8KGoDOQl1yoHXFuPo3B3knfb+mS2pWV7
OEgYcARoozC5QQTNVeN6MXwsfZmsl9eaw6ffWvmFFnoU5w2dMNlTOPc/a+c2fLGI9Cm/UQMwrnEA
aD5ZO7AXKFHxo9uxQah2mXPH61W6Vda5o1yd9OgKdz2wfnrw+ED9FVWKf2QIuUufJzkWeicwgnZf
ctWZKyQZgwMTIjqS3WgSB3xuMyWCJbHnL6iXcCvYUQZY8EM3QsoTB0xMTtNMKLkdWpAQbi9Q4te8
o7mDR0SOsmRTcxJqP0XG1nbLNr8npKP/0HWZSRWTcpor7jbdHrTFNK0OKTWfAOmU5LT03nyLJ4wz
7hQdzY98ibr7ZdgodHuguCa7JfFQdfaxs2pXtKV+wCAeOq2iEeXZwzosee6zFsOkmMJTq4a/RVG+
OEzR+hMQZbfdsDafn4YRU7Nvc7qu3U7Fi8RGn4++HtAFePR/aMCrLbg8u05KrKdTsyHv+6YNKlOA
HSErPHv4cQ/PsxCmrVDEaIEBTwCcOqPBK3e92GiLp1h4gNl5f2czm04PpV3kL0SHpwpyqCjGbjo2
xJwWzAnVCVGluCGc+zMejYhDdgIBpfA7abL25AlPZV3C3uoyQuL8GiOfDP1AO5W38NBBnPzYlh28
EEqtf9EUHUdNpxmRr3lY83DRoMgHyHDcve4G43YKjoccJ6hC2kWOERXQb2yqa90wmZwu5C9oN1Wx
th8wcoVhGYbm/HuEjh0uHWNBMN1dchN2LI/NXYucTlOJuA1fMf7FiBCpoRmvYECKSgW8UtSsFwfK
a5nDVf40q757yVmJnWPsQvN9HiUf9+i58Y8tCL7wvYUyL1RqBXp+6EbGf4R8ND/TVqPYtn3cok6f
socUdo/6TsM1ZT3MipI9ykkiDrrV0/KQbVadYtR3AejjkMlKCHRMB2DvmTriXooE0Nfon+gGxvSj
Rv+tj5uz5FM5LB5uQ5su4yOsu7U693CEn6s+Eu4Dw9Sl2y9JkGBct9xbmJUEtCxAk5YIyWYx9sEw
z7H/TL3TGCaWk0NzygaIAhxyxd0uFC56XIUrvq5axB3ssy/fxwQdyFA7EKwxAw827mFHnpSfIxNE
jEnGPHyfYg73Z0kkhJ1ijPLjxuaurfEnu6dGEx0/lRMCRiqbzMN8KI2mM9yECg+EZ6UYI/STy/ID
xmVpB5g/gkDCgqgVqkxyNV1h/ARbROSHOXNgqk2jum9k4285fDfvA/Xg4mBzin5NczHcDCB9r8ch
6pAY1+cu33fYUi5Q5KgHcFawzEUJqdVOGZt0MCejgLDUurCbPmOKnKmKZbdHFNCkbtF6NivIUcgx
rOmY9zWmeU5dlT3D+DlBa4pZNUs2uUccQQkAuSEA5mAs99VQ2mPqy6ZF7cWUaHQqa6LGatqU+wLv
hRnnnqPDEczPJmB7HdP2VLZNN1+lmG/iOcSXD3ZQrqnzBqXXOQMBt93RwgIfmyWHZRFwFFgQwFRs
SmGuluQSzhiidFUvRYkMNRxQYJLQgEVPJoh/9oNe1Z3uW8wjwS0RrEJjor6gfu58hUZ9yKu4QElW
T6CkPk4tgm6vO1ugCyJzhgQHOG7TA3Q4o6nDVPwfR+exJaeuheEnYi1ymELl6hzdnrBOu22BCAKB
SE9/v7rTE+yuapD2/uMs74Kg75p9IvIYACVYxDVJrGq9syh+vFPDvCHeHV0oPH8psO8PojfqxDVl
vyu3sf8G7kopRXETqYLkqIYa8NqpeN6sfKmy/wds7QfhDYd8qtr2a2lrhvipCuyHYRQNOvilxWzr
u9oBX7XWQaexKvh1RNTInMkLgVnw56D2U2SbxWtV+rVzGE0Ol8V4Y65Q2XNxHBwf2m5zBP+1GNDh
nBd0vFYWrv7YpZtuaw3DuU4vAjJqyOpGGP5BPsHFextZiGsTyfLAzDyHYPj026XsWfM5WasgyqDZ
qv6W3LG9TBXi/p3AGRSf6gInxrkkFOqjh5+8zNu4qkzB1QtGJjPXh7VrLSutWSZC1mqne2/AVT7a
bd3IUJtvEoUpDutxl5cDGUR4yGV/sSCoX3vGJv+dbXDonnxv6aO/4O4FMoGohLxpAISWXT0XDhgP
akSmXjGr78roocNlO7iM7p6dn/NGEh03rPjiz56zDOsOKSdnNax5vv4LrY3/cGIJekWpUTOve8Pm
pYh/bFajPkkOZVwEEedps7qnuu6qVyn68rcw8MgktiiBYMFJpg1fZyv/wmk4EAwbXFzJcb7Ew4FS
rtHdgRUghGAeHym2ibaQYM9kTK7tqinDi4p+RSHVBGiKJtV132wKjAJbHNV/FLzZlC4lKNTeaZxp
u65V5e1Xyt0nDC9uvwvQvXdndg0z7GuBw2BH/2B4cf2b+mAqOMsz5BcrN1xQLDDlXdDaWU2LqX5U
K8kQYGN0y6Wq42jrazQHp8kozutYh+0Tap7ef7Zdfk+/w26rt5PhLI/TwZ6K8FXGnRvtSbGBwl7I
bCke4D0462CWAeHcwXcTjL4kraUCmIu3NaxbYJbGmUHeau8D5oirvxml0B/hzLH/WftlzQp6u/O5
3701M8k4vKH2z6v9LROr2PE1d5/9bCJzX7a2K8+gLLD+zf8/ymbHtc8vmFnnWZQeYoOl2+QnXsKi
T6tmwXaXdEISuluW0sOCvXXnZWHkuamtqzhz+5yAl4H4lV8+UAZPFuKQJlso+WgPTuNzVUX8y//6
OQhmUPXYfgvVUv7YK7rTFNGJ/a2GKCyuue7ploO8C8eDs3bd26zX5m/c1XrbE+sk57vONCahzyzu
CQr1CnJ5N0M08MVxBvGvsYa4yAiPJskRP6P9wg6EBH0E7xZ89yxZkxujxJKBM3J/DxzpFBvn3bwn
E078MUij3kbE9DMfQDrhLvZ7YEjt+5a700kr5t9dNKhXeuoTRErbIOoD5dQuuoKiDHeNIo2eCJG+
J5rIdjT6ga1PRgrz/K0o74Y6cpdUVoRt7TwxAN73QJN3G0IAlEXrEvxDd0vOL2nr/Tv9bZpkEh2v
r03YOU7K3ePBXFfkKd5tHUfiLtrGkHZS4OH8vtcDEP/QL1a074i0nH+bqbX9bJLa2PfQ706/91uy
2/auldeP8dC6C0hVzS2WD2abnsPZCsOd1uvcX+RiMTLoSvv3Ye6ZdU/W1VjstoXqjD3HW2enRRzQ
PNND1+xV3OltNxZI3G747HrXxoMTHqZ1cnwsUX237ltLhiE831p/WBPyQCACw3dezSgAn/MySjiw
TRdec+aE19zzEXx5CbLVCZwGz0neh/MhSXT0yBiiviC8PP0QD5U8jba7zCfV80cTjVFXD46vJkLM
+q57tNoq+hduNVMChGvcHuDh/UfN6PsFWaCCFIsMAhuSwEkK7bslitOgQABxzn0QJkuQaf238opt
TSXqENjRuVuqHVMm0pdhgwLpmoHMkL5vJ5vIWOK8AlvIGMLDZmVK0d0wg9od4u895bbc1/TmjEyi
NWTNvg0agQIMOv+lx3QUZOPsDT/5yjF2lYT8u7vcqZ1p1902SVZZaRisc1E+mmFp9FtZofe7s2je
e7uJSrc09tftFIIqD1+ss8M3VG3jPYx1vjQ7VDN5sLeYXO82BY+aObO13ZXDsuADGcokSAvwfXNH
PJR+LYKADjGeZI6gdQw4/qjh7R7UFlJPiv5irdNpXpvfYWOC6sJ9FnzPuSkfVtJz3pKhD4kbXwP0
7sglqnci/ac8820QV5RMdvwExu+P90XIxZN2ukgI6zPh9LOVPpA88TxiO9VuUd2vtixRScHlA2zo
ATlE3NfxhSHdK3aFAwOyW0PRvM0TJdgHEiK0/SiLiZOHXVL/tOsiHxudWzySLad9NuZ1dXBGClgg
EEFiP9eWHP0Ugxf7MMP8+qDmbdZ/ArUtj8b1pvjIcJ87+zEfpwQNo5X83roqYCEk6x9UCVWR8yfy
0Aruq8lTx1s1Bj61xisY/eaEdhmOonm4Sk8sI+wBOXfZFJbeY2cF5j+u3XmlIsZTy94dHfUp5Fah
PxoI+Dy1ib2IS1eZAcazb5IHpzOhn615DLVMHFjtnkQytu/s3g2U9FKKRw6BPtoVaHy/uzWSX94k
AONv4Nin3/TFm8yVF2UCzIjPTHAPD2NVxYc8JsRtH222eK/tQhEXOSI5Qj1U58RmdYoDVSxD/wL1
kaT5TFkwStLBA3waULUyPsTFr9qU9bCv4qR7y8ucQwHFQPCEOBYhFylxy3Mz0CrNUSFkkxrd+8O9
aSzxBcBK0a5dlopk0aTjmA1FNVw8f1vWbFElsY4k5i1/QfUwcJLZv9WZkRDce4LRSI91+jDRt10k
sl8qU+NkctnpCpLTreZhSyrvl8Fh4V6m2JkvLG0udxq3ynR0/c3bnivAr/9kvC5W1pmIrYI1U4SH
0kzRx0ZktHxYys0VbLB1+xWsVmT2S8hXwhlbbmwl5aDsfbRGI8BPUUtzkgbTLUoKT5zBomV7aJ1Q
XkMP5TGceM2VWq8rKP+21e5/1uIn1lHUteDjJL17LwGZLZ7SWXe7rYg9/p7VdX+tg1eHR3T988ll
Cbit+7p/imfLLfZDEPBkxoiwvsiKAxadhdciHa+Ll1JHQmS9McGfJoxQHDVU8r07Teu8lpU1Wajk
QqJ95oQ62ayPGD0OVjMGX9E01n/K0pk+SMgIwyxUfL3MadYGgiUTqtSCaPs3ITUxRzfsLba21nh3
NZrBXyUqvv4wQ+NEqDtutDOknMHOSGl2h8Cbqa1s/W7NEGcJxuK2q69jHs1tpgdXvtP/5KzZTJaM
ddyaG+VP1c/03KCNgjvJo/oDBY+vUCM4fFFuGQZQxuwRT2Uwijkl72b+b7Ilp42FHOAut1FYHuZ1
jucUrFZ85ZWxUdFagUPUlFc3a2pJmHeGRzKlOlHi9gcjbX41CBmRZo1OTb2Qr8ibGW6pOicA0oFT
3hlcUEMpnmmLDRCXlxZAxaDbGEmLH7aEXBvPPRXGsdtT7wTLYwilIbMRsU+UkpyyyJSYGa1vYSLR
lIpghXShuKRJnqIqt16QSyHKEMMo36cJjq5NJ7bWC2EJVYu+ai4RPY82827BqAhxZHX+kSxrf92N
Okp6/kCBnA79g9pShYh4TAuddwfAfw1hmKyFzy4xiel3QgLVH+nn0V/0QNHV08RvnZ2ZuR6dThkm
uzgxxbgX3uK6x4jv4C1KStffI4IzZ0NWzvgwgHf+mXursB8QYwTTZVBLbR4Lp4uf4TtVm3WTdp/k
TADZZVJO87tF9I3kyrdpimus2TxQWRjOaWW88g6RydhT+t5YHzCEBbpjhOqZ24XcFO7c1M+qs6Lv
mejc5A9iQ288SFTnPnzmLO8RzAM+dsZPftQUAyt5KMv2Glcp3R9upYjxmkbfOlHBKDf0q+vWXoIx
X5ZjMzhNs9OoC/07yJD8ycTw/4dFtx0wvCdy+7AMEnLf6vuK3gKvBA5ia3210b/WBxaL8KDXwl4O
tzISHCJbF08o1gzEYgXp1u6XGCnIy9Sb5UsMano0YSy6g8lND0EQ6j7HTGjDpleB74METJanSQ90
g6uYkf6l9pAo0v5rTp+PufUr/U2uO/fc2vTS2m3I2qp7L17b/iVoynlJ7Y5hAeH+VDmpqRazC3uW
3JTym9JJwxFGm/hvdBeHLncimJguqB9EfGv1RBRnH6hLcfFBmHG9inbiqCcZAmmYVo34KTFIhwzd
wDNXngtv384tZyEEbOeiO+65wkl/r1dit4P+e3ZjPEe5mrWfhRjXAX3iyRTcGn3VvzujC6zDogq7
ON+8BkjJ+7E50lCnqlNOy/WLoHO3utN+aVpmajlf0bh0Hysp6te1Fp4DYFVyrNk9rkgoqXVenJ3v
zbGzp7Am8u9jM9vtcXTM3J46Vdrrrh2ZhEGaAIJThyIkLmz8c6c+QMaNx9irEGYpp/pmKfIxF2ln
HvZOifYFKX5BvypKy+Ia1BacUBEVkich9pb7piXFbY8Qrd3bZagU627c8aPUi/7ysTAe+m5q1Dlx
O1hlngj48JnfxvA8dAIhpq797j7puC1SYa1FmCIc1fljPDmkkjT56idPRULPzb4yFBPcRxO7UEZ7
R+Kdx1o0LeNGWE+7YgnZRivES3fQzUod2WDNc2B89GnCx3OdOnns6jPH1jCyqin1N44AthDdjyMH
+ZbEbRagZsoPAWVG6E5qWzlnAzpB7QMVeulE8debLuvqJ4rgyfZ0o/HyRv1gflnA7B6nIQtfigpT
rAeF1IwCuk6SZFU5U/3ulsVcHJrKsx1CFrlc91bRBRDT/TRz07SCRvhQdvHHhnKCgTwJC9APuSDt
n9ENsE8ohLkl8lwgs9zA/xexXe3WKW+CbA7W6ZG0h27ZY1AvdbZtZoUgmMa2vm8hjzA/Jq5Uu2qj
Djbd+N4X3utqXXaQr2gxRiu0jhOn2nQYaMopDsXm3zQGy5w/+MvUgU5bXZGnvT1Pn2Rc6+dZ6ZG1
kWrTMuuQ3gdQlhhl0qCpyiXzKtNs55mnGTC3WfNfAX/lk+dF42szEDKzb/kiYAyjCaGxriPdXTyQ
knuQLEOgqH9LWnC5Oh71vFXyEBddRI7/Wi5YcFA/6kwsti13Nys/tCmn5neEacDbh904VyQ5u5J1
3CwU5sSKmtm09BXi2cTnUEBk2Oes2BOiqB4NjiF2ppGv1lRG+mzywL5rXRMDrTlYGQd0j2AHgfLC
qx1hwsLbMMsXetoHGLaoHa5LNUW81KBU31Vuq/AAAM2/yysu1QxwYnwdmTvy1BuT8hZOFMT7cgm8
6jEKOvM6t569fEqvEO55pGky+W6ncDnXg6ctyPq8sH9WmDL90GoCsXao330y752qHo+5u1RHF7G+
/OvE/Rz+szt7USnCANJRpTs4NIXHvf1EJwJAXbcNweumvab5CFmTNXBsqW+P+nZ7ZLq1AXq3dHzk
p/TWE04Ic6m9RoSn0KtdRLbR1uwdELFlj0+3qeGeSGc8C2xOC59Hw7bngHa/hGg5WyyU9f9a4ds/
JA4iPiKlN3zM8TABta8CB6MEakqOZgbWzgxZNCM0bW2QkdvS/wQ9c/S+izq1QMNOwU8ydthJkE2i
nnYQRH+NXWf/zrVOwntdT5v5nLnofnGNbMnODwmty1BziA5Spwm/ccYA0+o50OXDxMYq9tLp6zWj
6tuK+bVU88nvoItQRBVVuGv7HtyjHTr7VRdwnEd+GJSQLCzdZ40keNiB5rrD3qWOSe5ZBOq/A3ZF
+c8K8/analFwHOUQeeNOURH8EpSwbVJv7P8esEkwQjUX64fNY01FcEl1c5Yk2/YokfmuF97uvvso
lwgRVzpPavoNTNKPRx+CfGFB9UeaB8NoHd9rI1z5MnYBofomCNHW+1vS/Jc3vnPn6RmIiKoyXGpN
TDR8LmbQZGe1nfWKBLHeMrnV5mWMWowe3J3zpfWnlnR+q0EiCWPIu6rJeJSpZ2rOHm3G8KkI6wUp
uyXi+8FTY3x7YEaYHjvcZJUJTyfFr0auQqaMkNQxwN445AyV/DbIhBLXEkmhPo9T1KNlH0IWgjxu
mUNpy9KMyV2zzjvLx6GSxsbRKxOLx2zBD+E+LbBL43Eq7eWNl0tPJylHaR8FF98Jpgwh1diP7j0Z
p876PUEf5Hu+ZISiPhnVaJ2M6e6SioCTnROxD50XrIY+ih9KbNNFLS5qMels23+jT+fgo0vHVX6c
YOn8u25p4kMtMYofXHJSf2b86vdATYixFxCgfSBvTA9frw1pHM3/P4rlVIA1K/NvtOPtvdJIWVNH
m/LVJ/dq3tn1oB+t1V/VsQ1r4L/WmhuieAMBRudtvOi0d6MX2NFBr5asIrCv/W6joQeDdPr8HyBL
hbnE7afq0A84RrKq5CFjwqnEr6K2IdGYWecka9oNvEVG4M6ZUAhWLvMKTmSaAZR2caQNzdCBy7MX
yqY+Sbgs70lb8/aIyQJ32TyG67VmR+dKpjOcW3uwizHdcFkzrfkNZsoSNDF8WCZMHrjtOBDi3rVf
EEYs9c7hdo7up063/XmlsBJrGZlszp79anlkJpVVKktwYxZr3Ihgv4Qco+FKPLNDf2v7O8LbIndX
jWJ6iyUj88WpChYlb7bya8d9eba90Hx2Qw4n51E70hxYsRGgjTEnxSG3XPtz1oxoaSN78xrgynvC
Cg9+0k55/WWNU/5mAyGDw61jpbK+1+IHbI9tqhpJInm3mQn+2B7oKtAdkzyUa70+9ds68dBXmGOO
sd3a4a7ibnoGdgmAtw323WMc58H76snWek+klzMON1H8qVS3/VLMjagstpKpawoWcjvslnRla7KR
FmqnGR5qHtR6HwkskOxlc1jeCXIg4Iz4mQAl6Ce9gJIE9sE3sW3e66CJxNmuR3H7/TQFlpFi8Rhg
mewgRW5RbmEfla+AkXl5au2q+MIeYy/gcK2GPwywLB04I9r2sW3s4IHynBL9KEGFb03VWr/41bRr
hkyueVc3TjdTnoj+TrQi/1PaZrw3XucFu3GLdf1j2lEGtxPUnRWkcWe/a5cWvgva5q19hX8PBCfP
GIPdSGKqfjRvJkxdHvaMv7JwGNQq282IJZsQZK2WlHA8VXXNo8lbXpDeehejyWokQA5lwaltO6s/
uQNAPNNrbPwDKEKJYnxGMQSVKhMYae1/j7ZXc8+QmkW0WzGPTwQh4fKU2NLfhtK2/3iDWC+DcCpA
zRruHIngtjxh/e2ekasJBaxBxMyzX/j9e6lc68M0tfYyw9zx6Ay2lZ+6wbLu0Xjm47vb4rvbEVM6
nZJhBcS2mkm+MCV6Pb8+MbkpBm/7GvcqQpab8ASlLugTkQHBYp+ixkTq6JVi7Y/+2k/LXkiDPDTu
xkA+JVSTll+eSnTyCDCwTPdaM1zuuiU8JhZ5HqNxf/ubdF+hdeyBmXtYg2OR2255GjA2qBvZ5f6j
VSMHQ+3k+Aw8VhUnRI3lY7VuU/EE+BAXabmF819S/jmeCtzqi5US11eag186kQKna8stG/KIG7pt
cYdlnV/60XFdAJpOQRNE3b5ePf/YjFSjHwpBocaXS3BkQViW1HDOEu0Y+BZQwM6sMS5vFA6siLt1
VkV1rjvT/+XoFm+bN1rT3qklVFXnDfhkJGXM/yym8Cuy+XW+qoitN/PLOSr2xtm8/ex2QbXrm1jG
h82pStwUC4h9XfG9UpnCDRwEazNB8zYORlcnd7wzTvXyEw1JXGGyjOEKGYDy/s1arfYbzwb0Twcw
SoP0ajoPo4jG51kqpa616B3nEI00Gh7nAa/2B1Hd8wgVBoYNd6/KkCE+8BmU6xV5UOMnPOroQf8I
0POFlb2t0JdjWgYedy3EiXgMkOT2jsuPope4PFBP0AUor6dEgJXZ+LQYR80viMX6t8cl4PCAsVAj
QpbiEPSE4t4UAtEbNETxsGDKKdK27n11jIMO8e0Ubh7Ud9z5dw6T+T+3jVbnsMXwC2lPVMyfgfW+
OEPOVX/dMkCVKKZp+uYQ6RY09oyhB2xy6r/SKaMYnwuHTorHzdXpumGI3dXshTh5gjaHWPaT6Dc2
WYpxVNnEDkxSo76jCM+0Bm+NMsnAd83FGNOJpn39h1EADZma/SAh5aJV7dlDKfHSUknPS1kvSwBO
Wal/k7HjL99geSAbCVLXFQvvfWL53IzdMHTxUa82klYRtss3tLbsT4jnwgf85+X6uI1IT04s8xCM
JM5vBhflaP/gOwMcw6cgLo2NlwQhpFPX2VJ4i7PHwIopMxrD+OqAvtWHekuwGpJAgMbPd2L3b7c5
0afRnXmApwUib+N2eh95jxve8rC5YoZB7NYaXFKy8eAs7LUqH+fB8+3DOgifo0RolPYF4u6LFXDj
7KgL04/kg3ffcen4/9aur67bih8AusxXMHqYHv/R7Oa9eeylsKX0HlmHMhpp36omUEbXa7dmNxnS
v9ErCsQ3/IDstkgmtifeav0HxSPZ/0MLE3WqnC48MQAQpNAqCzeSNbToEEmNlLui99zgK2GNMjsp
gtbN/DYp1pM3bu50nuuqvbSBXRaZsNrIP8F9qyYTRA4SH6HsbfgV0InhnJGTw7uTbtAgXkIwNyAF
4cFP56hd7tjyyuTisCIN9xMS5Ge1+E1IEkFTcp/HzLb72CaaL5VyWu+9+QbBOHJOot08+D5/iBW1
1e9yw8dyBBjnMY8rx9IvpBL5KvNzmVwLy7oBbnkoHwMKFf/aiEhs/vcyutpFLH6zCSQb4ad5HZ5J
a2vra1eDZr84ZW+V53bT5bbLUfQjcG1bB4gIm0skZVc96WqWTgpMo343SQLt5LctLOLsUEG4H4Uz
FbsKt/kDJlDsiqyVPmbtcF7u8FjCvUcMHm7auY1BkmoiAiqHqvGXnessVcClSVtp1g1munPzofxx
49FXX1GxOP8t8EKt3NlNn7d7vEfFQwy8VR9ntSao+mg/SLKRg/oRMYbn/uF9avJrUyj3gXOy4HBW
wTzeKQ4EDI01n8+5q4HWvEsVilKeAzjBx7kYp/8i1Eg/Nrvky0jGor9fNjn8iodSTPvCH9v5pUXw
vSuw3eLa76ldbGMTJRfaMsXJVs0M6yl0sS/dXIldhKJaHLzcj5szmGvbU7SdcPry8+uFcWuu3k0y
2ONjXZXyGvHsrPBWPVhDPtF5cTSAwERG1VWdOSjq8eQRB//hzDfhI0r05L2N8fGm4Rz1v8VU+DcO
WtI6pkJ68LIEFrlM/aAS/6kWSgb1BNgnZRrQFTsuleVVyZD3q5TYMVOLc02fc5lPvwLm1Sfh1Irp
wXfnn8DR89siad5gyDTeIcGi9Vvqcmh2iMesk90O1X+xHlnIK68dU9gslwR1pMveroDEng65XxZq
R3uz/QvFk/rPCuRw5YnouRELGb00XWnnV5fagyuxJot3FjFZ3AeUs1giiQkyLwQid9sO4x6GlI48
kfzK9oTkJmog/NMV4mFItRsajz1IBV+QcklxcnjsuQKrqPkARhqmO4E8rz6ENI1OB+IR2n8M7oFH
TUHi2txSLpnzuB1i/6TZgLDRDb3CEuIuws2kvKnVVCmd5o4Aumk+VMnoweC2tXpuYCGBhhwZI+tf
8mC7byUjNPOMCb1z27uJYmpxq/ywBgAV+zly3EMBcs1eDAeBOC5v+qzC7kttZzWuuDxX1zrPMwPK
fh6hp1IbfARFwaoKgiamWbFtkZSkr+N0E4S7LrcNYdJDhJwqxwaGPlM+0ioLl+XJRRNFM09UpTVU
dB5I5d64a2tyX1JS5/TveR7qt3xo1+ZSr+36OFS5eWAOhqz0fHdFNjn4/V2ObhSLtZUPDOGeZR5d
nP4uvqpgug6tSrYP3P/bQ2SPXcHq76KcZpjVAG5bjJGcV+JliQhCOljhRiYw30ocEfHCKXSRMbf9
MRibej5YUI1ctgjp5J4cg+aR0l9eWq4+/4Vd2W9PeUeqCSFcfftL13l03RyO+5TBtvnoPdncT8Qv
q52o8/HAFhZjZAPkOTPoomCqlCJHn/qy+BAwhocsuCqEto6ifvvplI9qotuCfjeWef5AoMko7oAK
g0JmurETPlY/fViVCC4dJm++VSi041Kv/rQfEBGaVAGXAsyXkdv8uDP1AlcjMbxNqVX6i/qsiVj5
0/Qe6jFrdBYXTzuB9/PkB0vaKk9FB0Y6hh9JiECVEk/YQ5dVK7pECHpH7Jspt6/KCW9WIYx+EkG9
5SFDuKkes2pBdo4HzvVBaUfCBlPdLWuwi24wDMCMn+Ofw6e+pT1KpPHBWtGKPHZVFH53Y+eh0WdA
0PvNp+jvkxuuiy8LzXsb1DmHb1osSmMPW0ILPUQgt0tYwce0qTVPo3XoeibC3Wj3nOAtms7Mxtsv
sgT5IvZh7sZsKePpAbw84cXqmesOusKnmiWts3hX5FS0iwMO9EgOS6l/8tCM4h3laDEcAp6jPBtV
T7pQDLuFub8yGuctBsLiyeRu94KMaMIPyy4YZ2R1JH/82cTVOVLF9NMsa3Fv4ikk1KdrgkfLCwL3
v4ocJNTRBUqVtIPdMLvb0M5SUFQYD/W0hjOJAfPNRbaK8Dm0KQLgUrc6gFDXDMNzU+Ge5y9rsY3F
4VIO+7js/Zf8ZoVl4rb9Zs8O6+NOHpBm4GAqlP2MuAJp3GQL9XDzHZ2XBqkH0EoDwtHoAntTn5T9
wOrdRuWRsQlfgxeur2FHROrvVeAAm6Ykbp5W5RftucgL3f6dLVD/FAsF5L6Cpx5O6HOje/TsI8xY
7+JtSIDVgIHyhDe/QTr4DPvPYKNdQ+5PSCDPp45wj6TeGqxvYOH+szZ6+S5hQb/CfOu8B6+SG2E2
bMCAM13bMAVE9T9HiPWvDYeTp+NmhteKH+iGisD+7qoCdyK7WGn/GlSUu15KQUvMqyn5tBOUWdck
EKWjChDtMydB3xJ7nEkiM2AkQDL2jqA5qEC0Ox5wDtkXsYVOqY6cGbq4cJTceuEQMYd7Fx0ht6bt
bd9oimiro4E5ji9VBQSZ+b5ern3D/bWv3Er0hFO5ynsN677Ql7jNzX8K5gMvFIEqHzdHa0mUQrk8
cCIyb0Ull/NBFw2wsx7Y1knbQGexR21VNL8Lq+PMNbbUyVkOs/NcrAQvnhzeG5GKtZoeLJOsJkuI
XmDJCAYm/6HXZsrY67GOwgnMWDcd8ofR+qv2r1OQOZg2SRWMe6+lqIpIb4EvjE+SA3+5obgbEX19
RRAakAJlQQK5P0ZFshNkpZSZrOTypCgN+LSadRveRo8nhKeUNx5VaNeYdxZ4aT6jEGk6FthtfLeI
6fkE6rl59/tCPeWi4tNAk5o7kjl6KnToKevSpB2DVwryyCCYS7lxK7Dco4fEeBBnibTjx8QZNQbw
BbXvBG9QquHOj7wYpYYjxicvj0J9cMio+KSNMvyPr9sLTn6+2SzsA77Vg62rJTwhsZUXh/pRlXlD
4ACaAQ4QDDWi9s02euYhwFl74/ukXliHJxXzx65huMbXXq3znRKiHy5zmUcwaDExMRkgUgw0AvKA
BZZ/AkQER68O+ABwCU0UT5UZFhCDi6uyt3nHBEt0R7G6vG3rJHJ/Vw0FAl2jBRIAoFRG1o7kZLQC
5KU5+wU/0BG1RR/uLax8DAWgfPYOg6XbpFvrYyb3lGs/90OOE5sjUu3xvhZWZgwahawcts3FRxRL
fZrnkPNF1krIPw271UjmDp2z6bTO3Vexbok6oe3zw9Qee/FWhpN4nzDBw10GyRjQKNDq/4Cq+L7i
ohq+htq2YYcwlUQpPiJ9By0PKzDqlSAu11uK+Ii3sP9TGZKqCfOI1zw1ZYvvI8cpuh6MmubnjZLZ
PLVbFLtknjTVK6kym3Mkph1DWh7ya7jU+eTONeeafUs4Jn2uRpdkBZcYd3B3KeuICIKWaX44srXL
13XgeM8EGraRPwAoeR9h5Z8PdUvoShqXhMHtvCLJX01jS+fRUU14Rg1gyoycHXEghLmq/8fZeTTJ
jTPr+q98cdbDuKADiRPn3kX5ai/TchvGSK2m956//jycu1GxK6qiRzE7TQgFAkgkMl9zGLOgCW8B
3XGh1SBZxY1C1zZf0Tlr4Gco9AMBJck93ciqutMRWNPXbtXln+veUp91SNTWruLgzKT3XNu3RVj6
e7bnHOVbrSJKt0W8o6vbgh4aDOdrLVNghvWgAWDqLM6kag1r35cteI0kNFJ33+V1Kzc9lNLd3K6F
5wL9dK5QWpRCITiKYjc0vftRq3JAH6GVNclGgdX/PqLc5WwSsMIfQaLTbfJgHANFx8CxWrWFYacI
ogRgmIeqgtOj0SlRgEyhZZF+hTzUBhsEIfSiAV22GUwYlHoZrRrk2F467tTnIZ/QGgCAZJSPPWM9
6BP8iS3iGZrPuEl9GKFMabeUaE25HmCh90BzY/voQVBtN0kWUDAlcvRqBXvtnxhcuuFTGhkUPku6
UyudXqN3249tJnYtuupq1scxrd+1Y7kPbtlUPe141HPAzEV1oa9gLztiHXqq/cDidQnNjCz/qTAC
/lYA6HFuHNOLxEFXYlSkzYaR3ZlDO0lOm238gN7lfOGGj/VtC+KT126oq596pemfEAfg9VvnPXWO
FGRvBXHxRZX1ZKxT5GTam8nzdX9PEVv9LmRRBEfdFD7a5xThtXVvtsW0LbEfGu4QnTDDDQkVeXCa
d9XXqfKsYFVpbg6BWQt0ACyuTc4eg8HojrpMG46PStJhZ+aQCDaFT3V/K21UPdDbw3mX7r+nOZ9Q
aoB8IX3Qt7uJ0iJFPXuwjjol4IJGjIXwmo2W4k2L5be9Rm8MnYNhqAcc/YTlEkIALH6IyiGy6Ee3
1LkDYMK3pguxHT1YjugmomOEcJ+hDX+jsOI9m1LLwgNsMuMnzSKEOUnPemQ4W8PYjtTe9LV06zqn
z2VDHo67GL25AJ4Md7nosJuyu1mGGuAwCZ8D3jtboQGcvVrQu/IbxyY3W0cpV/8Wry9nVvEL4Gly
rhSPfvRH2meSLVYpx61x2lijo0ffRSnrAdBagSCKH0zpk6nwg9wPZMHscOoC6Uc0OnNqlZNFLSEm
LHzTEjDnB+CxNXqSqUNBEReSDBx2ZkgPrrEjWPRe51M/JhWtiSOJCdbpvKaG+AbQjpgto7sY6VE7
CVx4vS7CCZCyaf9NaclNTrCYplsnaTO4IumUuA9QZ5vsgQK0/O6UtOQ+a6jAuNuRuh0DasC6ELaY
CqhRZhJNewlDlVpZG/rlTwXs8SaFvDXeAXMT097s4Q3vO7equkf6qd5jm8v4p8iaOvwICBzcIntw
pEQJ05hXRGliZyLaznZ+mJT8oxsYc2G0qVOfjCJmAXMIngZQsLLOG+0mMDzxJR7x7jzE7RB9FnmD
xEGX5z00gtiHJ+S6YXLLh+meVJ3n4ZbrJ09/RjU5z7bWwqnct3Y43oMnR3181Cv5LYiBFw6cb46t
X9UBEFjHHx6zGV1JBcr9KJCngu5rmNGupNrf03KhgfAx8yXgC3gEcXsXK3NwdkJLs/0keAHB0RUl
khSsxq2uF125Rg9NyW0XWZ2769BSBa9vI9gP7SJqs2NvutV31D8LWhQm/atDNqAMue1rHjaHCFGI
7RipJn9UdpN9s8Mp/uoiGcgbSPfGz+MURfmdMQCn25LWuMbWN8Avb/xh8r1N446gMAMEmTgbPlgt
Kss6nSIegvT3B9cARpjiVh0gHzTdDggItftc+bG15vvFHdxef2Cz5lX2MdGiXnsGXowHr4pwartz
MMT0tqCPA0XPTPBI0vs+Sw684eLqvtbK+kkMZtFtu6bvQlAKUWBvdeQvv8Ugs8KdU6um3dNcCW7Q
rePBNRQGKA+aJCkX4aRF3bZVZXFnmnlhoSPjTMm+9gaDU2yD4uXdoaXt340aQF8VNhqAUNCVu5+A
MwYr3hMG78lJT03EH+Mm/zpwJwH30LUmXUEQyuieUZMfYFlZUYrshdMWKyCt5vBEPmgUazQhKeS6
cW7fGBEA72NX5X14LFgLygRAX4s7kKB9v51AMd3Hbufbj30Tq/i+H8KBZnRcD3vgo+FLr2mOwLIr
YtF0YzKOVM8QezJkNh/wWrNfs6Arhwd6v061q2evzptBgwlI86CHBE5rrfG3OnKfCGHVlvii5XZL
JWSSDde/M1LsQTcngjYqQxe2gp3OHDUNiyK3yQR6gRPdSCpvhq8/1oXye3TKpGNvC4S+CQkNWddO
L6gZoViEMN9kav0LaA37Nc4r+NduGkE7NvN8vIf3FryQhRTpTHtvNqofwP/NsXzD02egKxsM/se8
iqjvAt6gIigqYUY02bLqN3pl4U8eWTSQPPK9vUMNILiDLVarTQ76rMWYo0naT2Gf865rAtP7EJd6
/tI38I9RcoBYuI31Gt/XIJ0oauiujhWDQ7VToeVgILPlEjS4iKA3fAnSMndvPD9vv0zZNH1CRAP9
BbLx35ClcoKPo+oCEYZaHcwa9BZiPdP4WcSlPYMZRhCBkt31oTaD6BBq0n/i2UQDSjYQ528Su+ad
NKuO5WvkwZBRsCpdi1Zu0+nOsWji6qUteyiSRgWtHj3aEu6SS/VhPAjYCMWXIkGEdjd7hP1tx0PT
3mSc3T1sZa+5HZosfqWiWAvAZVif2cA0GuRH4aC8qg62FJU8kL6cX5/Eu3NTs9wiSperVWV66V5F
yscuKqUQcjNEUaLT9JsM6rY2TAVQM0X8gFaZnzwgUkMozruYLFealHw3ZcKTcX7Edt6NK2gsboUx
OflWVArNWjuDR7eykJMFnwm7vXnIOWk/rEo1L6WTe3cI/whQzX0DHqQuSn0WkudlQ24v42k7uYH+
AR1ooE+VSooPoCNocdcs86FGCowGPm/EHwL8e7wBxouwM8qxyK9PXqHHWy025SuLVenrDA3u4GiF
g0G1pkAGce3ZSWzfctW1/h49IivYw6JkCfg/u4MbZQk3k2069Z0HJLqmLT96bME6c78G5CjVwRfI
WOtZpv22hRdPhylrQ2M3RO2Uz2ya9AOIV2qxVq81fwsUgkxgGs30mqbI7N0j31KZu6ATzS+E7IPf
vGeGhxBo4werz6H9ZYlefIld3Xwm6KmHsE2bbwqeZLv1NeVCkU8t2Fq98dUnkfxiT1Pfr3x0EBqe
aVOExzk62McYVBOIuFBYXOdibOpNzDsDVrvrgvpvihZZZs/y7McEmL1GCI3aX7yX6V4mfaj/HYLR
/NG1pvNdFB2OEXqE2BGPbd/+lBgtwKgcB1+uqVj2t+hjSXOdUJjIxXdaYql3zHPf7bcpZS9rHUFe
rnZUubRPkxdOPwxRVdUGd2r7O2VytjnmRLyUEJ6tnkZ0DJAwQLCF1jdwpEfLpxC+IokxSJUyPXzQ
SvCYK9X4eb9VmkyonNEL2tRV6LY01OlAAFc1+t/WGCVPWPt6oJy5wlCq8qwa4JyH3fLadvohukOL
Uzw3HXmB1iUeNrLdQOlSuPTZetvJtLWnTCUf3EnpqG7Wtvgu4Tl8AL0TBOsYOCr2oxle8mhhee2B
jgg0/qzU3K/4qDr6RiMH3FHMRIuoTTrERjB7GoJdxo0HbgAs3hp2VBVt4YRRx7RTpNg+ArcXcOVQ
E4F9VrR0roe5FZHR5IVqkcAv6idDb/YBsIJZEaBOeHOF9IBXtU1vEOUwwGM3yBcaexP71vKxdiIE
H4DnaMY+0QcsljwKkCbo8EKmX1qJdBaYZsb+UMl6ls5N+UVjWTUvfoiADo27Xi9uyKXyu6hvdAQ2
hr74PUpN3BnUaCjl0yC/N2OjaHfuqEBWxxxY844y4RRtbLNQRF2TG/tBH4FMbKc01NJdkbTuV94G
2LOJCrnFFY0l7tJwnJDwK6OqQSyGDLDfpe5E2u2Zbl7NvWU/3Ng9jIaNFRlzm1ezvedRjslrk5Gl
v9o6+d4OJVK9vU1LBG5WiPyhkd+VdBFXVjTlcpvhHNnTY6B0sgpCy37ugyKn3+Aa1PajMoRCTj+o
eBnllA6oM8Z1vwkhu3Yr1MhKGxN6Q/5OwfjdVmMtXmdgkb/SO94ERB+qD6sWdcGZcwRkH0nYUX3S
U7+Ln3rNbYPbsC4kRD5I/BzHCtIrXkQRtKjKb/Yppq8Iiloq4f2pTdPPkJIO4nd5pe9yXzYWJR3X
Ah/YIKR875Xo6Kywbq+TQ+/YVLTgo4lq5TWa/SlELvilkWgiI+Gi+sdYVZ6/ts2aCOuFnN+dHQBV
2CWVPdqr0SzyB9R26d9r6LOgHzuIr7I2658NMuQgagzS0L0rO/E7wtAoeeC2zR8gM2HcXXtCb7da
5QmA0gkERSbgR9Q/Uem+cfsm+oz8Cf0oJPOq58IqGwT6x6j7hUJXma86jBp/V1YuvA2yEzQyUDxz
n5pEBmQHRFu07EorelUcQdR/jS6i62T18q4nAYajFLTOrxQJ2w69KbRzVglPQWeFChNBIEtE38O4
r+DTKdquN1NJusHTayAzQJtHvsgaiHcdVZW3NhKP2yM3K+ce9DkEF5BI6iuY8uBgVCFqPFXaQ0WO
bAS5MZ3TgYQgWN4A2Blc/EYrIwBtoZtlnD2KtDB+5WACiqNCMDJFo7wWLzh7aOZ69DMTymgmm2gv
QKs/WO6QNntleFO3Tip6m9sRLx2xB3U3Pkh3aKGtDL4+bNLYLv5OfD/87gFkfLakGhB6GyoO0wuu
hiLdo/3U1iuZCl8AtmnbDyF+Ed4hquI4PIJ1IKcGZNccXSvXEZECPv51yEL3q4u0PvlL1w3AXtIO
lWl96v4OU5NsfWpq0HuJxZMTQKT9eXIth2ImslzQEG2sVujBNHHwqGm6/aypBC6wFlvJ7OpJjbtF
wUCClUgrCZ6YktOcBuDunH+ym4mgWBQw7eh21l29k11mf2/9QkIvNybzs5wAFOKY4IttRJ8apAba
Gga9Z4vXKWcosNEbhWixAY7sQLos4AeuBA3RcKuPDmUmq0PyduWnhNZNQA1s26PP1BJt6NSvOwfQ
9wM4kAa9MppAKFsLSBBGuGYsVW5F28fJZx+lEQ+Z64HmI9hJ1W3R24V34Ml4oB3nuWN64EIO/Q3l
ECs5mCZoum1hdOZPtH+r8FCIADB24DTmHWr2XbxpQfAT3S38INhsmvlNr3z52eNt627NVJ8SIErQ
2zamA5ZjA2qHNBUGY343YJfyJQUP8bPNKy2j9edaz2k9dqhkwL2mPOEX+je055OPbleNTB+U171C
iqLCRRlTv/GmFBIXHUUR/jUjto4g3vLARUyxK6i5I4GNr4bjDs9p1w7fygmwu+ZGMRDkeupuq3Cg
xmxaIkQLF3z3cwIOz7gd8CCAF0aONcsKQLPa48pUPemdwQbpgdR9Hgszx7Yw5yuBGYK+jEhjD54K
bXEoGBIkp7YDYISuVIMZ4ifk53zjhy1rauY97l8PAVH8l6X7xriTEeLU9xrsEmrFo3IjwisK7xQD
U9N9spIA+kELgaPcTljatqsoGM1x4wPBPHKjtAmCpDnI6Vqz7I9tarfcZAmXUwGHtF2FRqnF5JOy
upFdqNQmygKHJAWFGHPrDE33Y3JG84sejJmxqenKOmvRlS7b2sfTbsOXHqkeZ5BqTGBH6e1oC1NQ
ZFFe8z3ooW/fka+MN/CXjWZXmdT0fUICFHva9+iBQ+fNn8B+8kSldRs8d3iGgvhufTPa0A5yKcx7
1Dw2PKnibxp6H+UaycrR2eEdFn/LgloOiM9ow81fJQ8TXkN0mZzE5pYROUIdXVUiYv5XGai+L7ME
JxrXTMVdhY/IT1MPIqrAqaB30nlwE5DmLs1ffgPpFBoa8DV0Cnr/Y2HT0cHVJaLcl6VoNFCGEQ1A
lxZdwB+Uxlv3qayCrL2nlW2Qw+eV733W20FMGyOcrCNcozCFaVMG2eov1ZvmmJHbbcDWRLf0FRS6
4Wz1ePeXXlCxKCgQbgLHky/06prnzIzCOYEChiVgJn/9a5ogM4rOhP0ra8MjrRWAFTXQrdRCilTu
/oI82SjheMk2l0ZgrgWX542IMeE5RGCYxyu2UGf8jIzZWY1/xREIVcyeQ39YY+nCR9zFLJo1mKQR
pSkbkMtu6JvBPAytn9xNYOx+jF48Hl0KB5v/+s//+X//82v4b/93/vT/PXb/k7XpUx5S+fq//3XO
Ysii900yb1lC6Qu7w56cxiHW8fSB3QF0CUlaynnq9vIo52yTkMqzADWCMFHuwgXQj8YKyyBeT5pB
cxUVxletbaoH3hnDzeWRZg+tEydh4gSoc0uYvH1sPujpx+yjwM/R1MJattLC235qjT2Xab+2NHwh
7NT8u5I9AucYbNzWdvvr8uDzNBaDz2uoOxaWr5Ku9OngZdD5MTx8vCOyKjoWIsSyEqmOXe03MASt
LkCDJ062lwd9823p+tH5YzgBoM5QixWcxqJvAhvU21S3xRdhIoydFaX2iBx++F5bRSambMt0TfR9
8C9bLCPNsqHB3wCCWVHUu8xR2QaqarMZPFyV3jsrS6emotuOhTKhFAuTL8szugINfMQmHfmpUlFy
P5jlq5V26cP7B+ItaeFBr/MZxcKULdGlDbAJtQB0cuvVQEXg0SCq7uiBw868PNYbAzgmY7n4QCqM
9lyouqf7A4YthiupstYOaqNoSY/GKjZzGhaghFcYYnTvPdzzeGpeLuKKAVfudLyoaHyEzhivAo2/
R/NR21rtlH5496yw9jQUTQpBacNaLFVa+hO3uUvCiR3Z2ssjtYMwijJuIxA/MXv56fJ4bzc80toO
3F5lOHSElkdc1+DBpgIMXiJaXOhtSTO3RJ7I6t3py+WhziwY7ErDZr87fENrsWDdXBpIQ+wmpiyR
z1HR0nBwCuu1QaBwD141eG+cdCwc0MHyUR7ggBnz1P+4CjT8ALggQdFpiPEeJj8nIwdCteb2vmbI
eOYrsi2wsEOiyYIds1g1NA6ambiA4Aw6oAcMXTgBVGfWcNfaKw6T54dCiXb+T7HzT2dleDBT4BDN
Z9kqV5oRiqMHgLDSIutKgDq3XsQMYiFQW6L/Yr0KA5DhEDCVChwDDF0e2L0/RPvA7lFcm8pod3l/
nJ0ZXVNLSlvxKRexF6+PPukUWzHDCHk/9Ka/sfAM2zd19PovRjKUidSIKxwu7NNvCMkf7xwHYnhc
0ZafWt/bVjlG9dHgV/9mUiZ0SsEnlLa5GMonpbf0cCBK9QY6eSgFHG0P2gXCD84V18i3tzUWz8h6
0lcDoIit7emsgJIDuvGQFEYLJwPM3KOas/PJx2nI4xf62lcVcL3G0OiCTOCSb0Zl8uD9F5/WFa6y
dNc13aVRe87jPasGdB4MTyvxQIJtTrGyOgi3j64E5H/+rdMMAf6ywMRCCrq/hr5IT4SfNjkNMXOd
TVnwTavo4KyaAWujApTZowiS+CmsKuuW5lh9hxmeeOTKnba02t0jUBzn9xgX3W9g2ZnL+x5sFt39
+BCFOsVdDfrLlQtrPpmXfu5ifTQNmGosXXMd06/ws4AOrDdgfYDRxRa5drFOxyZEaxihkMtr8k/e
eWlk43RnoIwCxaVn5BrxRgAPKMul7qOkcLYuddndqhkSQJHg1avM6k6EaXAoW+/Krzh3vAn+rJec
A5c7//0f4RjykBWZoHtg+qEt6YVojNfA/Y+IhJdXhpoP1Zv5IqDACQcGLOXi0FFyiVqoe9baa37Y
YDT3NGUy2rroyBaICF3+uucGM2djUZAe0B+MRc6jirixZv1b2o6Zr69z3SruNCeq9nY/JNTiLVhn
V+ann/uWLpUCMhJDOsbSzljBsSaLwIMTAZcabV+8CEBge8XRIV0/jrh9AUYx5A65wP6p4Kagw4Un
wJbSSPSsGUrejqC+yw38GbErKZbvL3+T+WpYLACkYh35FJdaH1fI6Vpn8+fPkdACFQex0i3B21u0
3raXRznzFbiWFAktF5QhxGJbe9NA9xXZg3U9CiR1LQRSHNtYwb0fd5dHOhNaCd86F7vBFzflYu8m
vdmBtiP3oztUHacg844F3Z01ZZS5BSGzfVfrAVqQSrvDOaR6f1AloSbWSWreRNXFFksHmJ9hH9hr
peXah0YKuBViLPI7KNfJt8tTPbOdbSyOLV4KbCx9+YAGIQkHuGQsA1TwoQWSvKqo01F1jRD4ICO4
Zs17ZhUlNyNLiEO3TTfvdK9gooOYp01JH9BafVP2Mdp/RePeVYarrizj/E8ttiVDKd0greHlvLRw
xqWnxhjI4zJOHFpASR22SJSGASLgmKpte0sY9zhjaVcixNkZuoYrbTA3tq3Pp+WPyAeIs4pQZ0IR
DdLFjjonKJICTXRYHfnh3atHZwI9cs6w6yA3ejqU1NCSh15Kkjt54pNVFhF9A3DHB1iVsQKH15XG
lWB0dnZK8qrkztcddzE722x0YiAbRvh+U241RMXuUTaxo00Itfz9zxW+IksoXWmYZMCn82t4OKEG
x6dEWUWCNCLPcfDr3lYF8M7Ln/LcvIhcrjIs7GAdczGvGBntHPyxvYZwZmMwhPqwluBR2wI+vLJB
/slUlhuTE8DjgZIOXM/FtODqC9m2TAuTJ4cOEc7Y0SYaaTODuIX9lPQq63mijf3vqiq7IzY+1c3U
6uTl75+05Bqjb048te1FpKkTDKGcHolM/HadQwv5aTeo+rnt4cP+i5GUQgoLaA8XxRyH/jgUPNzw
JuUXkCgaeAnADEPlyADyihnelc977tg789MMQzVavu7inqiHCnRWDZKiAOl7RIqRBhvGVZuK9s0N
mtHaEVai+y9OIk8LqLcEbcoT5un8VIEkK525em0qVSABAgIjDaT+fbTSQ5qWxrfLn/PsHOkcORbZ
FVKWi4XLoTe4xohkkxfm7QcntKI19jvTATGN+A6CIG4TyBS+/4VI2DZnVJVORicXc5xQnwNah2p7
AkxV3858USCCjWM8KMb+aYdB+P3903Qdl73JDpUEutOvigia5Q1IeKzlaNfPw4TGeJWDZI0wI/3S
B25y1/ba+HJ50HORgJIyYqKKl5xlLyKBqDKntHpEEmDBDJt81Ma1TDS4ATSK9+8eipIn5RgKgnP9
Z/FFMdieSWa0DWD+6puAQuUdFeV4l5Red+UyPDMrKuQwnITDc5H05vRTtjCX4GPViMQqIXYxoEra
IIlE+dp9vTyp+V9aRDcYfmxKUicKMWKxaIPwvDoudI4CiJKHCr/qAZpnhj3n5XHmPf5mHJP3Lyw5
wZQWUdR1yiyOULUF6lKpQ6K52s5MG7EmO6fjCS39yeyAKxTchPgfOPHPy8PPEWs5vCMkmBJ6ZJJ6
0OkHdaustX3HrNe+sPtPjiemjwC6USt1u2xXjpl2pdh65sg72JxSHKe8ZbrLCBq3HkzjmG5ijHvV
PjSU81pr8DlDLg+0S3CmTKO+fnz3JInZKL+YpikEb4jTSaJ6jF4/MO11p9ClyxGIeJQ0pndIQSJn
wmPyypqeuxq5D9mfrmlzBp1F8FZJP9IhrdFUa+P4px2kzq85xP8UDmxOaFMV0ux6MASwlyb4HgC5
/M8pxUe5uTzxt1/bdqQimTBJsDAVXxwXeBwoN4XUSIXUjA/4JSavdCMwP4V7cItKgu2sRrg11pUL
+e2msh2OKfOHEYJew3yK/7gmJdLCoYufEtaFmI3F2axigsPkESrLbzZheGWWZ4fT3bm9pHTFpXk6
HGqFOqwl8E2z/N9nIDzWsUqgxA/aAB87yFGYu/xZzww4f1EsvuC/68zxdEBXzoLEeV/D/NHoSEYc
2E9Ta8ljZHs93pl5c2WGZ9YRLzfGdLhHyFgXF6VZdmFKfgXrU6X1ITQLhOtxddhonhcfgkDzjpOm
GVdOzRx5TkMD5XziOa8bHnC8rE5nSW02p4PEUcXOA2BTNeAvGJPxOHpRvMigLF+ipsY6AH7RlfPz
NsrPI0syA57iEuTV6cgWokJjVdpcmEiXbuk6O8fKdI07JH7yK93CM0tJ8VY3KchRxSUIng6leUZU
BJYFuqFArrEaxmkLrRqc81R8yj1MvC/vnLMzYwUpKQGss+zFrRKnTqBNIagT2M3ZLieDBOHvaTtU
c5IrH/Hc8unUdpRUdJyEs9ikkTFA70hn6ZgJ7l9XaUjBZFmPkpVr7GsnQZSCSLAZSWCvHI85qpxu
HBIsxnQVeSSfdLFb437ElSitGugf1JY0HIp2IUWPK2fi7crx9qB0zMYk1rw5hJ2OHgmk72Zd1xFy
OhACNgjQFDtUOlEbwhXmyvc8U5BkwPlhRtfJID1enIdKFAgkN2ZDw6m0MOoNrC2V8g5eOCyavShq
OAJSpIeizBtYpb6JkEdf3gtk1J4v76K3SytR7DMo3tFr5uJY7CKw1j6kO5Z26O0MjcXKyT8kWuz8
QBlIfm0auJeHaIBPuAG5Dazy8uhnPrziZUmyxx+YGovorhw5wMQtaeXX0w8fwWNaLdhKj5CYiHy7
y4O9TY8IPjqNWY6LbZIOnJ7P2QYXCUT8KARg7gMWXMjqOFN/8FJMcimlOcfcT5GPbJsm2tqAD95f
AXY4O4zPr5BIsC+OUUJRVCDp1K7dOHrhHVTf48nuIR0bWx8uT/XtsWEk8jBIo1zZzPd0qm2JGV9s
g7AxhgyOcRk0+5AG55VtfGYUEi/elXNGQBdisXo4CMFdR2V8bbhwc0fsfm4QEOy2757LXHScZwOh
he1yOhcjsDXghBiNVBXihx48XMSGkUy/PMr8W08DjWOQL/CHxxw1skXy2iFRBlelx8YV6DHupb5z
kyI1jLqHmRwvD/X2yHHeKJgLHU1q+ujLxQlcTGjkrBSDy2MNJ6K1d9Zg9Pe6QXUenkLYHJNIj2DG
o8Z+eexz05Rgg5irLWlpLo47SrwUclLwUrgUZnf0vadt3iNAGYvBurJuZ4ea0Qnqn1Vbdv4Qe+la
pzV6dHdK+FAxrDFI7tETsobXWhDzF1sunsOMZsSKQDl6/il/JImuhxuVPkKrLM3J/ISwXfG10KTx
1dAA8q66xlWbNM/yK/31c9ufIG7yfNQpki3XEV2eYUh8q1sPYCZvcVAqNnqv7CuH7NxnxMmOgt8M
HKBjezq3fsQBWlhosUMtRAB0MhFlNadqjWnf+0tSTIXXI2GDDiqlv9OhdANqMmhq8E0O3iQOaqxb
LO/slW+iu/L+fThXTma0AK1ue3HcjKrG/aczu3Xp1eN+UkhgB3SEd0k3/Lw80rlVouPG7TLjqOhC
n05KNmaqpgRbjbIq2mNT1XKduUD6L49ybpW4R00bEi3yl/YiSBWmR6EvgmRZuviDIL+P5nNll4ep
ybsrd+aboZgEOTTvXty8gJIsUqIJQaVatpi4Crtz9r7ve4dey0oS+ELfXp7Vm3M1D8WXk5REyWut
xYWl4dgNgQhdozhL/QM4Zx+toSZ4wnyt/q46C+5phDVHfmWGZ4aV5LT4CNEu4HaZ//6P49zSs2Yf
FJhe6g1CX07zDX9EfZ+ksfEbbVU3R+3JLt97znge/DnoYvPbaN6kfjBMiNblsNAMnHSQ32h2Y9h3
h8uf9cwK0rJTzNAEKyOWmKO2UvaUI44wt8/MI15GI2ZIGLdVJVIDl4d6c9fMswIjSV+Wbwky4vRT
eqBIQnOIZwfOZMCDDQ1Xy0RpB5yCti86Q/4g/Yo/DU595di9SbYWAy+2DuIt4OetYFo3jd7vePUh
UxTacDL1KSpukFUPNkh2QbXHZfiODnJ65UCe3UNcBhx8WiXUoU8njpre1FQKTxMR4Da1CgX6lRs/
SLI7Dy2ACC5GiQTIiJbFldv97MRpvCMwRbuMRPN0YPKtUseOHYHvEUYH8h7l3wZ+Q3s4L85GOQ2+
vvAsVvhFKnRlwuJKSfrcvGmLUwXkIgT7tfjufaEpPfPyed7g9teUqur0rm14rf2aukx76oI60qjc
5tWvyzvtTZwFScTrl6othRMTRN3pvGU+WeWI6M0axQVtgkDSAoTHpNj5/P5xyDpN8k1SC3vZbuPi
MEq3gjItKT/NJjp85tsggKpyZSHPTYggS8WCw4fn4mJCYTM5VuLFYpZBxq81x3JhqrtrLdkzscD5
c5TFAQ1iZNnR+kBvo0Eavi8wHJcTxJEEqfD3RziwPMyFJgl9/CU4FemoMu0CA5yNzI3vgTbqH4zW
ocsFhGhzeZHO7EKHzBajejm3m5fQObxxXJUlnlgj8obAHjKVCIH34zFy6uHodaXadOixX1mwM7GO
zEVK2gY6eptykVMIJ3A0fLV0VOXS6hcVl78RQZweeqLDLaz7bGNPs52cctCRvzzdc4so58oWRQTq
/Mutgr+d36Qxu6RN5biHiY73YgSxz0Be518sIvk7SDcKIvINPlbR46l8G1UQR6+pTTTua15kzg57
yWvg93OTolAIcs+BtOguu4ZBX7ntWGHehoBUuVOTUx6bMrcOOAKb7y1lETvmOsgM53R4HS+CtWYM
bZ3rDDVCzN5i555/hVv4HbCCuHL1zuHv5KUwj+QQPgRpu81r8jRK0aMp/FFjJNzMEWzT+n5l6mWF
LKiFJlVSTleuobMfkauQkiJVQboUp+PFIRj91EmMdY0T5hHqgnUs8Ey5kWyX7MouPHfoWC0Co0HK
RlfrdCy8EqKmkSEXjFn9jiEoHsIGnlyMJ+6mwSICu+op31/e+ee+J2+ff6rl1FSWIIECiLufDUT9
Uc2NJr2Mo81Y9mkGax7nRWSns7vLI75tiLCEipsNvAyxBYbs6TRtXOuzPgAuGKOPjDIdpQeimrsL
Axu5OQiF+m4I8ZGHkNXhl1KEOsIKg9KvrOy5aMO0ecWD86I1M+cBfySpsaNjDBWEAN4i13jSGg/C
I5TKfk81rf+V5Y0NVwkd+q6uzGv4t7djc/oJrzj3UcSnlHQ6dqH5cuhGD3+uPCo3rWUNMcJ4K0Pt
ICPVm9IK+m2T1tr28qd/eyMyrK2zja0ZhLV88MLQp6w1X+uYqVtbZ4y8+xixuytH9O2RmQcA3s2L
mntCLCcXu9OIc9wAeNazj6bp456FvstuKMqvl+dzZiTHIgrMb2tytWUqgRE6NbrBMaAjmsZWxVOw
711V7vWpl1cm9fZs0j6fkbquBILxBlXmy9DWsjoEi6/QUTezHLlwoaFDlbneDgSshrZAfa14/vZw
0m0GBcq7l0cpzY/TbdI6sLdbG9QeZM3wYJWY2Vb4yh2GBqptHQIcfu/3nMtKPOt5L9JhWn7PrIvj
GsMpdLGCqYXcO1QEhpwHyF0KqubKZnx7Bk4Hmxf3j/NXtF7Q9zNkyKkalKfdGnEIvzU3YrJ7vHkh
6ju5ieMXNt5X6j5nIpABzgv1BMDmc5qzCLS5sBvbp+NJnz1y7vEt7NZaYH3LNBt7ogKdU5RI8Ysd
0CwtKyyO7dTorkTBt0sruS9hUM10EgLAvN/+mH0eKjdohD5uxkpTN1o/+vsxcbxDnJYTkkLjtYTu
7VFhPLrP8FYYkErM6XgJmo1o/qgR6xxD3VNwHnA/C8yNb7XXig5vF9YRBBlDNyTPY5gXp0MhHzNM
iGP0G7uoOmQMu7p5DhUi7Vk2wNWfaHmjqY9Qmo/9+pVN9fazMjaLCpTZosKy5FQlo46A6pD3Gxdv
8HvU67V7HKqwhzeNeh8Ivb2SJ7/9rHPWSPuX7McFtGiezhWLnEGTodNvKrMkeKtoWKGfgbOpqL5d
Ppv/NDpPMx9nRrRyc9JPmxtdp0MlQaVKTfnjBq9YdBn7FBTRqrLwRgXbZ7ZfOkSyniTSOo/AcEfE
/SN6I6tZERpTAhx1V32Syisd07cXimMQgAUp83yVLWF/qEW1AtwwsimewGUQ/Z5gbfbZ+Hp57m+f
5OR6cGrIUygFvImDEMOx2dKtbtN5PI5XDmbja6A+ZbjXMRoFkWYCa4Aa5W7Q52zMVToilHf5J5xZ
aIov8+gU7VB/mDf9H+fVUh5isbHLprZFfEeK0BzE/3J2ZstxI8mafpW2ukcPENjNTp8LJHLhKkok
td3ARInCvi8B4OnnA7tnphJMyxydG1VRFBmJQISHh/u/NKZ6DUJev3ANOrGGgdwtncUl5gP1PR6q
TXSykFaTPrp7xYc278ReFJFmbKK2RebZ1mV/IfE8ERApHHPl0sHALTe+1dNFAwtRRacE+SNKkZte
aJCkEdK51uGpboZOg6yuT/EearBz385N+BDO2iWS56m3DHeVJpEDdhsa0Pq5EQ4UWjliKqRpt5PQ
MYeJqeIV+YxIIRawyFsKxc8ySP1kMv3T+Td8cnj2FgHEZE2vr7xG1gZRSvDwNS0l+Uw1OsnpABfa
ScwRkURA8SLpvrcGWhJOJS61QE4tMC5p4OMp3XM9XL2CzgLT0Y/N6IdDXr1UuBTukSGPPKNW5R+f
PctdjeUMD5SyyJrIEmq904lZjkijpMhn4Jp8kCPAbuRtYpRuRLc/P7OnHg3EEb1bepka+dPxi9X6
urLLjJlFzsQkRIkOW7m8vFXNMLkw1KmAtFRHlowJkNd6IXe9illkDMgx1StRXkWFg8QS5meYDZx/
piXarqIxRQqObniusGrXNFc7m4YqLDnkylp3bjBENbdBifRQ2XfzY2cidA322d2eH/TERHJ2LwWZ
BVEhtNVpg7apLcMUET0rrCTGYfgD+ZW+GAM1LYJfF6LCGxRu/Yx02cEZwRxZOAfH720CcZwXNG59
xAQMqaFxXriY/M2Fau/metDmrQzirkRrOZ9eEGIw0ZNHYhWR33qRoJG1akuvUxMkQFOcLO4BZnfT
Pp/Q4djJHvn4GX2N771qYyqLXBvvCKsYa/6oaKESeGYTDs4Wdfaxu05EXN7x4GGGGrP4Y54oa0Un
5SFDcmE3iFXdqYjKJrPNHiE+lDAf1VJehxKJRXyz7OvMwD7hj98iFDgunKBjTUomy1v+21GCmN/Q
ZllmcOvt3a9OZ4e3JaIE33QxzBcy3RMLBta8A0sUOAGUkdVQraxBcEe94dd67jwiDZPfdKpZHKwR
ccPzT3ViQyw9LQozFvnJu4S2byNQqj1D0Q4fb8ivHV/r5ug6yejVwbUUtwLDowvPd+KoJL+k5clM
0k0zVm9On0VjB8iQ+XlhFR9jO6bCVZCHNRJIfNddAheeesa/D7faEEW23KqpbPgzHlfuoXNCRNbU
GYNEz205qQaapbjPGJW6PT+5p94jspjoBHABpUa62vgxcqlIDFLlldOofkup13yt1bB+ztJ8fjg/
1HLOrDY9zRYuCQZwKnA9q2dsNZROQrp1fj3N6raNawy8e/03xjoYd42K2JSYvvyuWzoU5wc+MbkM
bIPZ5GVqEHGOt4UJT8QZglbz085Ge0cK5Qnc1O+yV4f7sQNQaU1acWFeT6wfl9oPJV9a8MS41cNK
p0Iu2WbMIWgcDgpESe5y0H+J1wqcmQpwybvzT3niTUINVxfYCO0WqrPHT9kiBeb2M6KlEv2jb5ra
tfeTkWDbS1fvwjF/akJpFyxvkyBOpet4KCWDEpYj84DUaKeiCNo10uk+2l1h0wjphNiIxnEeZAVD
6M+fETqjrqO7RCJlLrP+twAX11R/dHJIvwkCbIM6lFGflBjPQC+eMuVCtnxqQlmslBSXhJlIcDxY
Y4sujemz+0UROF/0cioxk4gxirCceLqQIp7aG+ZyHALNBzeyBt+kWPZ12L5ovu0GTYv3mzbcDJlj
otDFXZSKzBIJ6HqJLUoA/QW0/KnBsZgk16A+zOirBDFKcwW6O75ImJBa6vVkZ+HBDtCX39RTCFKs
y4TxKQ906wk4qfX7/Cs9NTh1ygU5T1eSz3A8y9iA2qZsa506dINiujVrbr83ysz8kaWNemXiMb6N
gP357RS2lzhdJzJzciUgZBzNwNTWKAad7sJYWlJHGywqsu1k62GNtqWoH1MX+KxRBukN/gCWz2V1
2MJ8vwT4OrXGuNwiuLCICHGOHj99Su+9URAZ8ptYL9C97VQvrlzjoKDG8T+IDxCCF8Q8qcG73DzS
0iSykSf3cxkh3xg5/T7H0vUqrzA2Of9Ol224jvQMAfSJ6ztJ5WrniLDQUDVLdB97ej3cSIonr4UE
huxh5SJvBtyZ/3xIlBXYOlQYwSIjRXM8kaFZVkiDNTMhSQ4PPRTJLTadeNXwt+OPKkCm7Pwzvo+B
DjJWQHUXWaRF0ed4QPTEGwtdwNnPNJF8rWuBqFWgaF6q4t6UY4/oobo8Xgi8b8fG8cw61BZp4Sza
DhRGVrtlFCqWz+kwIfgZqqU/DqN2Iw0zQAU6Q/c2mKLbLmwRwJ6qwjp0sFzuUgyO99Pgqr/OT8D7
pUsCSMZAPx+K27ue6oCoKZoQCnU/tP+fVFjDLwWowbuqqIsv54d6v01JABdIE6cpF6J15iD0cNCT
Jpn9HnHt7ZgLdxthT7ut8tZ8ip04wNkXNY0sTpSbqsK5/fzw75fzkn8SIeiukiatkeYhxGiLYhgi
GGgmFog0pCjiJSAa0o0+msHedbPyQtvzxOrS9AU1QRGMpqSzfKS/HXQOpOgBf8LJ1xYqxpBZzVbv
FXeLK8v8guVRvU+F/fH8Y76PxAg2U6N3OGBJMteFYzzJtLGvUSRs2jh+znLx0AZO+YlIqBw0GSEx
yr3fd8iDL8zvqZVE8AMoDASb6+fqYcMcj043SlWcVpE76kYR3igZcP60S8MLZcW30LPeQAg68ZgA
5EipV9u27fomkyZ+FjrQUAy4ZYKgfIpvoNME5X2bj9LLcJT1EyHHK1sLp08xKdcT6qpYn3ZZeidq
Ozycn/hT64uOJbV6wFgc/qtNjZlYgncBoSSe4Rd4EUqTuFEUpNLwpsziqnBNFN7Oj3nqZZNAUaOB
HgdyelUSS0psu5JRzn5bVfIWayDxGV/W7Mpp9fxXgU3jDUge29dS489rRNSYOYjAd3IrprZ9vLS1
EiWsoEYhmUJ/dz+2WrmhMat8QQGru26iMLgQPE6tLvYv28kEjEvL63i83Ba2tGOMKGGL9rsR/ekN
CR+WEKNTXjgTlhe1WlyEKWaTTjuhal3KLXMsdxcvTMRwx+4jnQmD19jJ5z9+dVRplpsU1Siy4NV2
qZH7m5w2mfDpzMd6gzOhfVUXSOMYZpUcVA1fGb+NO3xEYXcoF9bNicBEkgbZl8yYC9UaCLzASQdo
PZM/h3OFT1ZdX5mVFPc9JmQ31Ml7b9TGcnv+iU9sEDIJjvUFo8TaWb1Ck1a/GcfFopXa4t5qGJhr
4AC9Uwfz2UljsT8/3BtOYP0egeuSuiBwYHLgHi8ZHd1akWLj6NMhTTfIPKdbTCmn3SxN62Ol9+V3
DY1nf8IdZTuq+B9um0a14JkG6VPcVyjUox1pbNyaq9CFj3ZiNdNnJ9BSvsd3fV2GJIujgdl2k2+V
tnhIXWW+soe+fgTxVryE+L9t1Qnh1FQ20VcQY/rPBHMf1YNuUO7wtoy3M04Btx1h6KCmibywOk6U
+ymZ0LBa7r4GJf9VKIP/Xc22Poy+NMsWEZ1KysyPEdT51qq6Yu9sBUfUaws9jJ8S8H+4KcNCvUWF
GeGBCzN1atFQFFbp2NGNBTx0/BLzZHDHqKTobw74UeKjBzGkR8v5Zmmxz1t0W/TrCWO1g4UbMtLm
bvGzgRlQbvURpf3aVoo7gLHGPrar/DZtJHZ7faqYF5b2idSGKEgOhfrk0iFYvv+3gz4eajspJnX0
k6Acq70+G/GNmMr8hmPS/Y6IO0K6JbruTGUxVZ7aTcHn8xN1Ykcv7AGBsA3QJyLy8ScwkeXDG1Jl
c8XEj+sQY+xrHAyGZytz6NgMHRLbW3z5nAu57In3A9OKIReWIoiV1TmQdLUYaNXjyqf0FcaiDYbQ
r1GjKzCmBbgHLN3tXFz98cPSGNcMaFYA1/T1VdcMNGywYqn6eAs11fdQmaJDQruz3ju4AsRe2OIL
dY2nzfTH9URqiIRt6iUEMbbb8SyDPTQwQCqoBzVpVeN44+LJoqd1Bmk5UOYD3vR6eSlYLHFxFcdA
li2arTTnyXhWhzxsTwFDOkWpvrTQt9MCmWIm2Fc37jC96ICPdonaP4xuOuzHxC43dH77x/MT/j5e
UZSAWMc5D9wE4bvj5zb0ZJYR9VkfhJn4QonIhEVnItXUFqh2nx/rRPQB0KKSwS7wC7q6qy0fuVx1
1JnNMgvZljc5Aarw9Syyvxl90zZ3+TxNzs41msnAAR5y46YNUNvGnSYvL7G33+cCoEDsNzIXqS0K
mMcPLmN9dgPYGJiw9xOYmlqL9jPmOBd27/tddDzM8v2/xY9OVpBLHL33wbk5IR6kTn/TVngY4N7R
/nCTwdidn+RTA7JhqRcBGKANtlpTXWL15pinA65zUCWdEm8gTEthUeF16AXgbC4kx6fmEcj88jqp
JaBbd/yA2GlqIBHawdeHJrwr57Z4EuZ46ch/H4apUiCOoSPSRJaoraYRsJwri7wfMA2o2x0kzNTy
XMxmHuhPNQ+z6QYPdarod2UV5j42E8bD+Vk9sU0Ym+yGBNVcgCbHT0lVIzJkwvjI4hQ+Llt4indt
ezfNU709P9T7zJ+Clw7Wg0BE5rSmPyBb3YsZFo2PgVOKGUqVKF+SXNjXoaZh4k0PHs+PQgSv3AzS
SwW39/J8S7mNqpDOpoDktb7K1wqmAqHoeNAYG4sN3h/BjS3b9KZQO6tG5wht2jfzxK8RrsibwKj6
z13d/8yjTn9q4znbplU0IiU42Ld0hrpP5yfn1DqAhAtUduGVwi0/fg9lNBqYB+UDDey+oo6NptAn
xSqj/aRUuo5DtGNDzRkkikWJrj4i325eSD5PrXfyAPRQCWJck1afIHAKI2hcPoE08Vr1oiAHqJs4
7YWa76ltDMkTxD9cU9jzq/CUYqI3CPzkfEVRh+e6VFM8JbFbnfbuPNe7gWbx1fmpPflg1MysN2rG
u159ErcGngEFG5mD+Ys6iuBet7iknB/l1EZCDwTJJYIGFJ9VuCiXbqxTEg/rEBLknGrQJ/JB9QWC
CP6fD7VwqfmVqMpxcz9eK0EcEW0jG32MwUn2pZSub0VqtA1Ct7qQK516KnSCKI9QhdLeZYl9qZVZ
rLu9D5QUTde+77YiEliYR9GlYsyphWET1xc5RUHtaTWBVdc1TmUS3yeszG6E2iU+Ft8Fts6JtfhZ
yAuspFOPBuEZ5To4urSSVguRdkZR9TgP+QHcIVS982bfjHXoaxi27c6/sBORT6gk2SAruKCQBB6/
MJBPekIpbfA720FcNpjdTVgoiZ9xQziI0OWSoBjgNGUaXNjUJ26UCBER8gAgLaWntTR1JAA10fzp
fUOJ2ucinezYx37T9rSYasmhrlztG4LSeF2ruKVNm0hSSeUWahSLlTr2U1mn9viScYIdwgo24p+v
5QW4SnGTgu4iU3I8NeXkVG3m5tI38DTYz3X2rcIICGVw60KAPREFjgZave424AovI2CUM2iB0Uc0
BHMSvTPbC4W+97carqCQG0kbAKDRjDh+oB6rbdkrLGMxz+reHYaGm6+mbBtDaTxHLdR7pcGi5/wC
O3W6Qaa0aApwn4Jpt1phgo5Ar7dYkvaJFZWbWZmw/NVn7NgdWYgXpcpV9CvUTkfBsIolpi668bHQ
q+pTVU9oTxM5+pQsKghvEq6de3bM+OX8Zzw1McDnl4YbEcVY6+2kGA9aRoVOSqIp1lOG/epWj3tl
G6YupZVktH1ss60LUflEUIGSBGJ/QZxzxVwVcKQ6z6FRKAMenU27TaLyewa4adthRHpV9zgfnn/G
UxudWiqIm6VnQCni+OXj0U1v33AHP7MngEJWOXxNkcHcx1VX3CrdEFzFmp16s2JfxNIut9bjKxdZ
MdsQsOPidLJm1VaODDrNWs5VOAStn7dNeR9Pduh6UzmZ+7jssk0eqBIiilbJQ5MBDpJtAbqVlvkl
QadT087da5HIWnha64o+TpZZOGQa0z7qzdUiT3YvQ/Gjs5vp2hrr9kKUW1KTd8++iMci18JLXsOz
KUsGiVLjLjHPZvcbLx+Iy11emVtT1jiv41Ea34Qowd0HtZF/iETx55hpMDKc73SxaRSRohy/d8Hm
w0jJ7XzF1u6RqtE/T6GsaATK8cKjnji1iCrUTaC/QxBZ6/aleRXRp2YkMtJxm+WYGitWU+5S0+4v
XA1OLWaos1R7gb3zP6s0IynmKc1xS/VjW8h42zomRnPUQPHnatsD95PuFVlnTEqBZYs/DxYLa3EB
8IJIfG/EIsIyzUPG7gvF2vVKt1iM4Q985/C39cYoku56tGpne37/nlhIIHVocxIzlsLB6j2WIBAm
M8CKNxrM4DNgvalEBl6VGJMp1A8SUYT3dTwX1m4Qiv44AWD/8/6IC/SD2q+1tOHQ6T5eShZufc6s
BK2vOF26c6fs0a4G/Ktn0e/Uyq2uUNeP/JYz+89XFkiIBc9KcEcSaBUqg9huXNllrOEkdr5jPmvs
s0lUtKWK/sJZLE4sLZ0jH8HnRTIYmtPxQxbq7ASzirGOHG3zpcGh+JpelNg3QzZczV0f+VFoRRtb
i4vPPZ6HFuQHgBmzamBylDrBEHrQEeTVMI66X4RgD712KpBvBmnefq0rPcIUqbA+yGCOdRTV5+F7
DndbMp+zvO6zuN4QJUzHoxaFrV5i1Ydoii+ZZ5x8SkikS80PvuoahOk4EZ61rewwnFLKJwXORob2
2rQxwdRsNDdpLIwpx/mOUmt94SA6EYCBKnHjISiBU14vZIF9YdTYbed3+FF9I3A+1noZtiBdwSOY
kXg+v29OJFcUvhYuxxLu30mN9HXiRKSPnW+1FZdn+Im98PLikm7KieBHmsgF4c3OiAvd8bKx6zYY
ikjpfLXucdAo0jzGIa5qp+vKwb7z/DOdigXgZ5dDDB1P+tLHg2HrmpjZMPd+oRjTc+MYTfFx7gII
5L1s9TtJGWrC06gbMK/kUr2VKR585z/CCYIMSAtkE2hYoiBOLfP4M4COMocBMrDfa2Y9cqtEHxad
iKoNbq25AOHShHrzGXUQI7+zo0ksnt9DiFJIp/1Mqyl91eJc/jz/oWzGXB22pLZ0gcjXATauA1TU
ulmd6dgUg6uUt3mCP/XQmd0uD4tpGzetiDxUdC7plJ0YFfrwgldyyatoQx3PRCRSF3NJpfaHqrW+
uHDKMBWsA+NRrYQxefRK3Js06ss/f1jaxeBTqVsRsdY1q8ZpBkCqqF8PiaOi6go76DYt6dtsXKxO
tihIA87gpLqwfU9EDvSOFrl4yucaR9Lx0w62if9DNVd+gf5R5EnDyHZGSUEbEkATVju1K/qdmweN
71q4d5x/wW81x9UbBm1CIrU0WnFjXF1h1EJrUkcoAPFTdtidrrVYzw+6m71MFNA/JW6jp14Gt/vQ
T0ZheVpKO8EPZFILwO0RfrIOMri+hsJ34ekwFRAv63Ag8+ZSCV/Pf9gTIeHt4rh0vnlB63xIM9NI
Vq5E5qopBEbDRubG04Olo8aR487YN5fCwqkBCeb0GLlVE2BX5zPItYpXgq6WalfA+8mls5smq+Lr
vEME4cKrOLHq2WIUKZaFwMJfrYN+dFon4tD3gyAxv7SN9VxWc37nYBzsj/VQ7eI6vJQHnDg6kJ0j
33srfbPsj9feRJfSSCu79qdSwQUmyVob23A1Q2vWquWX2pX/gxo4RGTI48ttYakDHI+ICbIxd13e
UMWKZAplIpm7Q+SMdHDT2EUtbdaU6M4ODZlfy7k2lMQrGiF+/PFKgtuNGDZN7iWzXs11TOshyJu6
9rUcTPFkN7qnhDbRLMK3bnd+rFNzjBgPHXA0T0j0VovIzagG1GKs/Shphk+hlk3PqTrkHkM7+2Ku
ogtlvBPrCMIkdhDoLZEMrBVnbYM6BwAUroWZVn9E5w9D0FFNohFNyy75UFcBeZ4zDJf4NifygkWl
Bnoh6TQqZKszVM+0xBQtfbEY6M02QgjC1xxu4+dn88SWRE+S2jWNBR3l0lVDN1bd2HbTqvWztC8h
lhvTdYK5+yZy0/rPJ5K2Fx0EMqtlzNUDzeXU5YPed75bmHXthSmArrQMnU/MwCs0InsHqSHcnn++
E6vFxcERZhbNRTTP1s+XlEOZw1P0dSsu7oYJM9sZ7xK8qSaxk8FFWNyJ1YIwyCKW9e9TfjWek6bo
99eMZ/Vd9LtQc7DBHfiEStWn+zpR049FKS4VME49JE0HrntLVkEB/TgI9FnRNAhdd349Gna35aBN
5gOz7d6osQw/d7mA7nx+Xt+zwehBwDyDeExxnk7p6kEhRcbZMA3U6kSG3IG0EXnYScrheeLFUBUT
v25V/VmL7Tm90gZqu7twqrs9pM74JWrfdKON0hQvjTnazT5UzeTVCcxm2uVIWZIeyCbJP85szEUv
Qg8ewrYIf0Vd1WH/hiz87TDMzpesdPJ8M7X6aO/oWGfhhSzy3etkS3CUgycCaE4Nevn+3zq13OTG
3owbnhL0y8eEs8qnKqN6WWXMh8QcfjINz+dn9v2QIO2oUiwib/BQ1noo0QwEMi1K06+T1hlugCZx
mzMyvOo9SgbNvFNSsp7rHkDPpUTxXcihh0oHhpssRwnttFUY7wMrUWc1YmiZCcsPF2f7UI+B2p9/
xHdBZxmHiMr1gHY7xhfHs9o6AcYJNbYzCJvIyZvQD9+YnS52WiZxZjo/2LvNwWDQXQAmLkRedy2u
gk5HYfeosvuJHgR7R6/sr02jP/RKFGzLvOdA/OPxlsxzMVXF2IOK7fHDCTtvcLEMTb9VA4EH+ByZ
0/3cznIGus8afnT1Ir1E2X6X9C4oXDr8NKHByL6rfOBM3Wi4QZk+sCAU0dWk9ecqyf2miXt/ArWz
MTEX+iBC/ZIvzIl3SbJDd5hqBBX7dU5XYinct3Fi+W1UK89DCF7tkCCdsRFhddF98i1pO0qveU7e
JQVDkiwW6GpyW9FnKgbwug8sOau8touM2xpHcumRfyQfVQeGoxeIUHBdrwUq12aUKB+00nQ+YSGT
/xZ1jvQBI+a6D0FmXrCeRR9dpUlDAuziFXanppGGTEUQjdd9AmPKE50KatIOujLxVAUZvg3vL/lu
len07fzSec8UoO+hWqB+qKMtCLPVndWITFI3TNH8KozVW8gCQnruaOYLsrhJGk+OTm9uuepVN72J
HunGnswm8ZQxtjvcSHQ7P5z/RO+rTcsnWmjwVLe4uq5762prRA3lytJ3AbnJLS81bXexHs7KFjVG
Qd9jnrmdFC0ABQ9D+OzV4OaDTGSIX95mTlSr3TSYszeeCgq+oKwf5qU/j6qh7mKICOkmbpPkoajV
LPYa3Zq+Uf42K69Doz7dllibPE3CRgQrSw08MXBk7q7iWbox5gKmBr0Hkv7P88/8fkUj3IGCOuRV
JFmoSR9v4CmroVtNReVD/bOQMBPZock7YA+zvNTweh+b4CDR1eFSREf/HWG1bmCGhEVV+sJp+m/R
YFiwtywNOx6U/TyVa+GF4HRyhdHs4rawpAoIshw/HCZ0GLoDhvVFl8gtJzxQ2axJt07ZQegcisZX
akf1omQ2tzM4jkMxBcEmssv437iv/3VkLt++mc3/LKupiZF7X3353x+q1+Kxa15fu7sf1X8tP/p/
/+nxD/73XfyzKdvyd7f+V0c/xO//z/j+j+7H0Rfboou76WP/2kyfXnGY7t4GCF/L5V/+/37zH69v
v+Vpql7/9dfPsi+65beFcVn89Z9vXf3611+0vP+24Jbf/59v3v/I+bmHsun68Ef27kdef7Tdv/5S
rH+CEQbEQh19US6gmPDXP+Tr27d07Z/kWqh1Efjecva//lHw26J//WWIf9IW5J3CV6dnTRL41z9a
xAX4lq7+cwmVAljKcv5ZoPn+z7M//Du0/vu1MBf/+fofRZ8/lLD423/9tSz+/xeAGYFlSkBYWACo
PeNLdLx+ZFlks6Em9gakhn3PMok/Dm1Q75wh5BpfxGXmVYYReFgXxXdqb0WPf5urE+O/FX6PPgDZ
NdADZF+WktY70QNJZCwi0v0Nn1R5Vlq4F10vDEYtxquhyWuvKieNYkbXxvdmrtiVNyqNi37d4MRe
qSjzzWha1ed8sr4FcdVWXj3q8kmEyTDvlQpYAeKL9rYYrUsp8wrpyNxRj+ImshSVF+zwGq9WW1NJ
Mg1T2rKmMT9MaqxZuzauDOlxG7G/cmL12c4dFY1nCmYRX5X6qKU30yjaS/So44SBz0K7jVb3m+ES
8NZ1kVtJ3TbjFj1uRgxlc48On2YdrDKzULsqU6NEZjAEq6KFsSv9NFKrizjX4zz3bTY4xMnHFmYP
7d5Val1PUwskQpcwyKG0bN2hd1rPmPoUhrkWJS+J05k7GqWICgfw2gEYt8MQHIBZdep+rHB2uC7N
cph2QkFjaZMpapJtMxnW7h7NqbgFBiPlJZ3zFSZkmTfwz2xLCD9ABqgvHq//YQZkqBE6N7UJysvD
r7UIN/noosuoZwMey3XpJtG1GhiD8pAbk2tk3tCXY9h5fWkFn1KRyXbbGZlibXUtc1JPSeq4+3x+
l5z6mCw3aq6QpsAorpHLjhtbeB3OeGOobjpyPDv9o9qU6a7qVTXcqKLu0FUVfSkOyayI6L6axyjZ
j2FVBZ5Q53rcginUyLOK2um8uNWluAD81ZdQcbSTYbJY0Jk49pY29xplzDIXU1MKVE9LM2w+AC6o
kJWNutL1+klas29WU8mZ5EKAsKec1qXlZMPOUOgmH4q+GnovlIlzPZdB/9ICvtkZ1ZjKm9rMXpI6
UUrPGtPmEx4rtbPh3jMoMA4VxfAbRQbqdmrc0Nj2VpIPHxppBuaeupgVPFPqkc92YGamp/Z223KT
z53wwg1o1Z1gHdmory0ZFSJLghRrdQ7bcyaKqbezzYAxTbKBOhT2Xq6qQepJNQ8TrwxqZEalNJKt
nIT6BZcJ/bahThrA3bSKgEZFIi7Ji9OFWL0UYGowdqirGZS7aJusMtAa5f7eMTB3NJoSbyWtlPUV
Mi1j4ruyrIuXRORNQDIcF/1NlndXRYxQyzaRNC2mznmA4IlokDaM8squsnEzDMquTZrmc6/28mnS
3a8Uf/SrDLvs2DPzXosWsIG9bZtmvHW7AnRNQWHNFsWHWDP6FrBNV1w3Tt7tdbVJSFMc9akcil/Q
+4G32dlzFs7WPS7GGL2oGMVtFe6WG1OV+Sao5XZS7cXBunusbF3ummz6PdRW7fVV8X1UIcz5AnzF
jVSaNqBHbqgH0USZL+wmv6F/wSdR8BIs6o6kn+US/UobNBi9oebzslRtZ9uqiyygEtfmHf3mFrfB
KQSB2vfX0zh+mrnC7EOqfIe5QksGjMljO1eaR21UPWRjMt8ZY0YtzAmKlCZQXe2r0XJ+KHWmbeAz
RHdBHmu+aALrO6H0utUbA7EByz1MpRoezEIU12jotd4Q2mnojR2XxE1mIhnlZ6Ewv9QW1ryprTzO
Se3S3+2Kq0xDWlDr1HyX07RG1QOpALuT8lNVimc3qNMPgvo1CLdG8yalnjYN2D4lLm6nUOHijOTH
d9o6XLJyNaFDoSbdrF6bktb7tWul/Stk1PpX3uUbc2y3jt6m+zYbswca8uO2doL8sYq673j7jTsU
4l71UdTt1q1H5GHGtNXhTqpvij9N8oKjEpYB49whSFHJIPnddq39qzZ088E1eutLMwbOK+Txotuo
lhw8q4uUewO8475q78g7hJH3VxZ3jgOEImpIanGjmq17VWn4FG9s3sN2KayDaQN35SdjZHs50NaP
suvkVTg3wZVO5bDcy6Rs7gd6WB7E6oZGjDvsrUGWV3rrWPg+VsVeDFb0Gb/yfVjM+k0SBnKLaKxx
HaaR4iDNlxn7foiKK/qL2WGeqoGobw7lc1UPP4c0bHpeWtH8AFTYvAipCxaoNOadE4vi0ezchE50
ZlqeJLMBHluW0Q+3CKd9HykR1cUYM3TYA18U2ukbDvNYJYJrnDv0oVQEa61EPiATqiKoqemOV/cZ
6h9WavQJOykt2l06WnZzFbVjvO8TMCp9Hn8NFVN/dLom2CrDVL8QWFOUokX9nb589lAPUiI6HzSe
NiWg0qwYpYs8xsGYAPtUJ6Hwxsm20m3kALhQZ8HdVRGpeDbjAWeQJiSWWyNb1k214Cqv+/R2wqD4
Lmzo2PVI6uHWHd9lptIjQGa4hwJy/Y0+oL4dc3PcgxJ8qdS5f9YEKxb+jxivZWw1uwGK5SbPjew6
C+RDLodvXW8Mu1F1mit3os++QZ6Ei43Q5LdyTuOP7sDtxpWp9tGRRvQpbAflSgyy8CdrKvZNbrsH
kI/N01ibCPHmdmocSGoe+Cr+nKhFckjtRZq4GBT7KuRa/JTZ9vgyKFbytZuyQKAhQz00p911P6GQ
ddDSjj/GqMm8JpiaX1qZtrFnJ0nxrUun4TApIvOYpOkQUBRLvS4LuF3rRZM9p/P4Uc+S/AMSk9OL
O4cdd8XuJTfMV7fGZtyrdCW6oTiZPdKKSe97kQy/RwR7yH31pLxVjNDdg/WKDq0zWwfsHHh9eioR
McRWotgEnHPPeTv/auK4/2ooXfkJeoikK6g71yD8x000L5MwMo8/0SiAw5jnuMVTC3N9u9Dy7ZhM
HRQdzFE5PYxpH2pRuIVlpB80ocSjNyMSX2/RvCk+i9TRP6RmNHumnY+3OnIdB02N0msRVD+0Lhg+
Ft2YXJttNe7bKrV3lqmkWK1a6AfIZtr0RdN+DooquEX8UVxNTjJ9HoOhe6izNv3Qdowm+dfhdtBj
L10u080wTlvEjLJ92GrZhgxMfonTortPm3ww9xYUC3MXZC0U9imN6w/OyFUmblAP8HIzDF9VcIiD
h8/bJqGxe2+1XCSk1blbhRyK/7q7cc5ekVwY7nKnKLYxJbmHPhnyTTQ4zqa1ksQL6+kzns0o15dd
gIPraH2lOuBioc5+9lK8c7w+CBCZbtVEV7wUbRkuVsPHsBHpnTlE0SdNCjCBKJyU9Lsyq9wAmIyv
7NFUP9dczG6DUrGQD+PUiwIK7R5Di30W5/22MWP7gJyi8rOxh9cYF6KrIBbONRn/NHrWwB92QEQD
yCppjRdxcmgn7gFNXYHjartmNzaOeKpGTZm9ojd+Ka3u3jpR3iNK2PXDh7gXmKtUFOer/rnNC21v
Dqr1VFHj33UjXj1zWorvtpvvWgeY7CbqZu3VrKjk2JMoHgIjbPYkoeO3sa/m+yrQ+vvYDCcP//X2
yqpkNXt1hX1DkVXjDa720/9m78yW5ETSPf8q8wJo2JdbIJbMjNxX6QZLKSVnBwcccJ5+flHL6Za6
T7WVzc0ZszErq4tSKSMyAvDv+6+3bOfyOE8SCSy0XcwTwLnCNyCeKZt5nbcousS2YvRnbqI79Zlr
KnTZVRCHRXVV1GxdG9fJYSiX9tJtnfnYrLNRJZTJDYwd9vfed5dHY16QD5yfLeHcoN2Xa/iEC9lH
PoIq/bCstrVvQrd75M6urzY5TOBdQyWSkAk8djNHx9LY3J3uPONl8rR5U5CY9Xl1muAoZGYVO1Dp
KNHZ6lrxXLEISciSJzPrhhcpTOfNWFae8oFTLt+h6YM7v91CtFoNTJm7Tp1IuJvf7dl9bELasnsO
oTWYokeanYcvaq7F40w27o9l66rvCJXze3KXqr0/Gf4xHLM6jLMRbK7qw9lOrK1YL3x/6omzyT8m
fwMXrTxCLDITTqeASu+GvLqezt+Z7WLDjGc0FnFV9MWxRF8d01Y8x4425WNXdCObhct0QaWccyjX
zUqwGIOsOnMh7m0b4Ro3VlV8kDpmX0FQoZMg29n71pvF9pg5M1VB05Lpl2Xujfu8Z8BPja0hd7CP
tPe2LaUHiddUj7PjyVfZFdrjUwk/ckzpYYoghSeAm49Y28ksvCNpZmTVBvq61E4d3hpFxe8+tflK
O/3MyBdF3PV7tZLF0sxV94AMnRCpyNQfFJ+1Rbw2erD3XiGDz7ZYiiA2rY5/M/6Fz66VBdB8TlRm
+HF5SQdQdtpHBn16l/lSluGLR18F7IaKODGh8rnbMTK6CCD7oXEXKJ0okgysmj8Y1k5G93PRa+1w
hSIKOUoxc5xn0u79Y4Z06o6roxIn1Bpi2ZcSQWa6EMzo7YmC4oEj7LA7qnGKnq1cNR+2M/XHmWXv
h5CoBJgtmul6VZu4azargrpWipiQctOK506kzmifD9St2vY6pwyqTVDNfuD0CmfqbGdGHhHIz5y8
+Ym4NPNoFmUkknIlGvaAgDvTqTlOnBuow/xDZhQ9p5gDK19GtJGR06vcpJqYb1JOnu5zI0Ww7qyg
zZ79IRzRaYbb1ietXWM3mDcr4No3fAl5GM31x7Q44XMtR+NmXQZ+sOokDc1D2RnvGccWDnCopQrn
VSCeqtXN3hFL4sTSjtEchqxeu6QOZfi8FLQ1HNRYB5/baqgoyzScaTpYkY4osmUsHxKzyAOcmNMA
7f/EROh/8QuD+OommMw8MbuxujFUTki/NrzWi9vVzsO9vwzdw8qwzUyCy6E50wWUNSwSiUrcF3Z+
qrvZuJk7D6Hf+biuE70Uy3JZZW34bEmCaQ5bFXnWlaGgrBK861H5pXVUfuJWbo1L0zQU1Y8z3YyH
EkERmiFehrCvfBjqqyXfpjKRy0J2nRoy8yUcq9CK1QqdwmPU4Hq1W7BtZnfpdQmkLrYKTNt+HhPo
FRRXjtkELzi0sA8ZK98owbbKW/aBxDEVt0uTD3h9Jrp6qKwP7t3eKm40WQE7P8JiRBKvWUZxX+GR
9mzZXhtIcD7nA1XLaaZCZ0cmo//Qbesl8lT/TsKOXfZ2abzbuQXLMrkbH1hZl6ORLL1vxF2+5IcZ
lcCjlw0cDY2PTNEa3Oi1V6UXh50vm1236uFKKeG8rzy8b7q6n3/QTy5cbiOjO9q5O/HIywd3jMum
YedUg730h8qf1HSOtS+NmPgLTSpFCVK1X925bykvNVoj7XOvGXd/jcv85o//Z8yD/igqCghhwVAE
dvmrBkJW+TzOmTXGgewjI9lytp9CDBOPThJ+o6Zcw7je0C5yxJb++1xuDjUUSz1ojmg7mpKgnsR0
2xHG7O7gAUVD3wnC/d3i2TkHWjGpz8peaz8xqqW5MrUgVmrK52WE9Fo7N6bsm8qq2ZT15ULoqHHg
0RJpNjWFSImOKZqO5TTJ7DwvVB42vHr8jxzEGdv46UMgBuG3NgiuO4Kd/V+kA7Itgs5kh0bTVopv
VJ42JBZkY/ddL4G4560sien01r3IFQM/B3oVV0TMTcnkVdZ17evy1qoLl6u2cNf/YLH8F5AWkh/n
0dlkE8J4kTnwM8BnynCZesnUNzayfBYZRu14MLeo5Aqkb+m0CHyDtUsUwW7aStJgg5pwlcRwJbvZ
X18tP7NDZ3gR8SqU25l8A/X+1RYpetvOy/ksbdK6T+U8XDWRWnfCd6b9VpX/KdXiZ97r95ejhQXU
EBcrZPIvv7nborcuCrOJM+2+T8bav0z+uCXd5Efvf/2L/dtXIq/nHAGNCCCwf/6MG9EZZSd0A24S
5UmhI/NSNvRU4lT4o0Tqb9FMT13DP78yRz+xTf8v8Uv2mXT5339yOP/CLz10zXtb8I38TladGanf
/sbv9JIdfSLtO4RzRIBFrur5s/+dXbLNT8QDkGBNpsjZQnpOtPqTXQr5I24FXEJ8a9il+UL/YJdc
5xPFosT4YapGfXSOefvznf3B5vwVu+T9Zoz5x7MBNpT3cIaFyXtHRWH9KlMPO4MNGVI26TOxyatg
A19M+/5sofQN2gvuZgS2jHrgN6J56Aui6m8IfCltmxFmyTAMbOTNWR85utqGTossKo/kclpRIjur
aXaRKDKsE6LMM5LLTJ6iXTh60fuq6wJiphaWvA02UtVO2lw34ziVzVozDIlB5E9VnSnjGtGIG4nY
aequO3kVe0vCE806zmUvfLC47hyvYC/5+GDKTl91oWrvqdkZt4tCVe4rhJ7RpysWK7FnfmtuWbtk
mCrmIMmy0Fpd89VjN6JAYaIZKTtlQTUQfgLptZrPJuNrdgNFq/sDVubW3+mCZO5YIlgAkglGz2Vq
zdvPbt5k/t6u53k9tiEXA5naUZ3tNPP9lGyKCoV0W+WwsbCdE6Bai7y8JDRCQ+wbfxHGXgiKd9N2
HBdxXbPgXjfOCn5XFRsUmRyXk1kvnc34T3A1URlh8WWatulB+4iHYk3tBwXvc+vs9VD64a4BZHX3
blkVOekeoaVjk4RARd6Vac31tWt3y1tf+r3PU30Iil0thsKKPWU4YyyUcr8XetIvFcZTkUUaZQvW
dF5W+Pf1OnQnhoeAQ3/yBch4YYmPtnGr8mBkxkNTm56mm3Ec37OalKAICUKCF9095Qwdrxq6O5BI
KbxA9Jc25eFMOdAQV6VxTjg1bLCX3Knmi74P6+tVGhOTumU7l1Y7qa/C2XQaFStAfuPU3/DHMqXI
pm0AXjnTbwPaC1aeqAuGHctS3pVZruWXehy4aoJyzdakb7aeXwdpxw/BDm0yNIpVxvZg1PnBo451
TAm2Hh+bucvN3RDN/YGEK5QBEkUPnw3X6fVmrJTNiy03BZSURNbSe6Yy9hIUGDzJrpYCwlbo3SbP
QVemOxkyaVlZj4OnHOBHu5ke2CbB2/A2d69qktvCN1ttzy7Dx5wshVV4gCZzRe471TE3FLud3yp6
FHDKfB6eWlkUHyEBX1NS4dh+XfIC6f/UO/pJjX5Qg/plvhUvUk7GUReTR2pFNogPNMr582BtQZ7a
2Wp3h2zNVZmui+5/yFHUYYpUv7xvmYmmWPSjcS9brwx2JeM9q/zo1yYf71x/Xua5GmMmUb4ABPjW
VTOVYx63zL0fWWdPBGjl1WLHUeH491ZZiWfGAIoMwUezAw618N2b6ygiSHEMX4qpHVmKiIt8MENh
zDvTkOVtLQIws3kY2q9NbggwTcWfxewR9Cv3wbycBFb/p6Iuu4eBsuwpdoPRviAokW4vb3bHV4OD
fjoFUunj3LmuEVPuGV0zZTGPE2hUrqnZqMHcubKaUWY0vnkbGn0W7cupqubY1kuvLm15LggLlDF+
9IuxfO+cYasv2qmKxJ3XywaTrGXqbBfRoi2/bpnHFT16dvtF8B4Ab3zlbCd2aSNLVm0MVpI7TfUN
YYi77gHdEb2owgiep3VugsRmZVBxOXdDs5OzVT1bvqGzdGpU87pGzgyNuJXht6HV7V24IFqOa08K
scOB6cDeqRyexmDz48UzpnAd1f1TQHsHdM0SmvXeyOz8B/1Drdxh0OzefCGm8ZJlEw6BhSg7taJb
w33vWRv1pySm5btRZ2a4n/yKhLBxdGD3wnLRWQykHD47NpVcsUDhRf2ANTc353s32ufebB+ztUQp
IKy1vKODAmjGKersPquNZkhcp5V3cpLizbenjhXPpdnryIvOa6JZa7OLMXdsDGh8bVOKo0MXO4l7
KE9dmdXvjbk4QTIsPOVSyS3tJn2O724fLIiME9/svTUlp3i8Z5AtRTxnnT+ka47uNHFL0n9jq6+N
y97t+vVcBb59I8s5fO5sNX3fmnC7rvGRNslIgu2XkXwgOLbOJzOVD5z3TkvLJtKhEdXjSJyTSgfb
7Yd0iwhcAeLt9eOiKq88LICoNSGoATIfpG0lFSrDXHixHbVZs3fQ0pZw/RG+wTybkWSKLvsIZ/pO
+E43vFGDw6M1CXiXz3CBLF5FqMlfWDdGuWkJyxzqpTIfxNaG6y5snKFN+tJVF8z1dpf6tp4fnCAn
rXNs3RHod5TWY20qcRvoYWEj1vYZqA3HIUzMtdtu3XGJCC+lMo4j1lq2j1qI5bIIgBihiEdrTQj4
m1Sit2a6Zzqwe9pq3eBNtqvz2fIn4SArjUYd5wsVszESWvdVkWv8YJj0HCKnPXcJBnMfHBcLFWDc
l54jU9PuhL/PDb+WyRIZbpGYrWO+m4ELJ4YtuVVx2Db+XasDjpxNSXeEHat7B5ze1XdGxdtJBmQ0
Ku0QIr7ggbLvIdNDY88ZZhbAEYX1zEHVVZferGxOuWHedkVeOIjqhirr47YZlRmPnL/9vhODzomU
tRT/I/0cbyhZVLMDnTRuIrrQGwimkKumkf2iU0yS4Q9oJhivXHabETubAmv2jFF942dk9Q6xkP1Z
kN9/hxagcJBM9LQtYj2yLpu1ymUS9nmQpVnoFY/RNuUZlzzfyM5lZBhIZmjHqyzTvgPtErFc5pqH
Zqwss/q6eWt5I1eboF23ky77msu3mPYk4d1brdvpS7Jq5gOuGLh8jQUZO3SofY5fnHldHJb2mWQQ
WfVmOdlapAbGvVOttCIQOgCrTZrJ4AGuYdVfPfp7aeVBmPDcVZG1HbDkbOAwk7Gp/bisZ4JFj9Qa
uluBxHjteaWkyktQR+Xqdjt2bR80ic9NM6aMTt6TX2ydE8ucz5+21zy6AxEo5l3Qq8I9rTZU6g6n
qq123mDQ8L34TMioH2f7K+XtrcVEkYXvYyXEl2lVlrzEVY77p2/qibymcDQeagvULs3D3CeIeNKF
2pPu7YaxLWd1n+fGIC43iWDpooHenE/DFp5vJW31ac+RUJ4s7QJqqmL2zKQLB23EI5zSwwJO+IA5
p/qyBKBTsd2N5cGjhKXc901IHnzRd1ytJLZXjBkUr7RQv2HOUEvnwORdM5+G7t5BK+GftmJu9a3j
nnFogyC64CsJ0QWHDS4iFCRbVNgb5durZQYnAVmWvzAel/UhM7N2Odk4ZKNLdzO67mEc+nHZF8pc
rAu5ENu7z0vLyr4hpq/yvbeqMHxCZBnJk+ewbz7Anjp2Mllwhf8hlflntIGNAgv++Yvx2HgQtv8q
hclK26AcdhBpwx9fu0NVpBEhhd/+acf6N7q0X3CD316GBlM8fyxbOAV+tWVHQ9+OjIZV2rurbpky
6vXRCiaenQyYpYNy1e5PPra3MtEOg6E5IE7KgmJ4+u2N/K2F97/dZn/aef9Sffk/UFeJmOmfvpN/
2XsfwU6//7r4nv/K74uv5X8Cc+M8Jc0EyZl7lkz9vvhazid0k7/lSiNFO1uF/rH4+p9CtHHnjB1S
7H7PI/1z8fU+EaHuoULkHy4t+sn+xuILqfEzKMJKe/byY87G+cH7QxH8MyiyjvXsn80mCRrF6oWy
oeybonyI83rzUFrUDvrrZJReVOytMpcPZj5sy8FbLTnFkbVi68+NBbjcVXmOA9CbrJ2A27kd8qAh
lIESiK+jaOm/MoLNuOmtHJLZrDNhp6ofpY0zwgaG1Sg/ROKSmR43jsgvx/JMStrOwe2j0T60eVU8
ky1h4WhyiR7YL43MnNibi/Ah8Mfy0e5LTIfz4NRdrKS58mNWv/AxtJfh9daeMwcKYlhKyI7OnRid
HeRE1dosI/bcrLpVYjQIJPCc0TrmPk+VuIoK66brjcBPbeWzmxHF01zauScI0Q9gjfj67HernHko
i7asGTfbqDMvpOWS+54JuYXoY9CAJtrNo5NLZcXJ8UPiYVcEaMj2RK4TlBZQL5m9wHSt29iNtNzM
jn3rka86oS2sjZB3HFQTLGg7vZVCoNH0IHvFUXIKzqncyvWNiD754LR8lagsTMqAtK7mN0pP3GY3
htHw1gjP/UxAufcSiHX5UslI3mZ+MbMbrj7znTc4ubHvUXiQWM9h6vRRUszIoOxujrNoO/bwQPBv
YZdMXfgSifGqy8uYeL6GBb6AcjIhSQ0ghbdmvRvc+irr7STTIs3pp+BdtBKFuVtcoMkqdmQH6cLe
86R6D/P23rRO3YxZOdxet7xCIdBt081W8rikX8P2jGSym4DxofmKYvA5hD2mCVUlPYiJpxnWtbq2
vOngN9vtqhQUZnSZG9ZLPX4v++VOipfaL767ckLZZL4VqoVoK2LYzFs1nT9iTpkiu7BmmqAX1zlk
+fgmqxptBTPFog+DK+950Mf+gkzUidqDbHRi4axbgsturfATqjVefXvfDPhOwyw/TFV/2kLkS7ZT
UT4VyV2ZRQVa18l+QiztPPr11n0rzfHCWbnmwmVd0zyoMQR1jvWUzUFNarW1mxczeMTm1c8JEZ3g
JQYY6m62tPGGHReOV6ofdjVc+2F554Vhf9V6iFBA3JenUYfJEFR7lanLXMzDTTAjTBZBLGbK16PT
YBfpuAwPrm3uiB5NN8iNyHo3NSVAIcbh1HL7ZDFf0WHvrEy/4oHYNQNfZMDMnt1ptCIb6y8tVIyP
9vToNwDR6lxFDA1vdvG0ffHd+T7bpkcngGUs/QRPDlcIsAbtjkt5U/venorkxAzE7QghwXMydRFn
VZPcF6F/FeaocZkTUKlegU6QHQ6oUHondDZpNOZJbbZHz6nUzuW9sHMcu6l7VMZzXn+zVXbl4CQV
+s32yy2O5LeAjcMsroqs3oPbJdF6BKn5lvuMSSJH4zkZLVLT+XPuIlACyAnyxyWynuTadgdkQF8N
I3rnUruayU2wu3yOPWk3qVHdLyjCkmKQT4Gs58SElQe+d5Ig7O8bnIGZ31Ld6y88qNo3f5pOM610
TJ5RUq3lvpl6+wKeNZ3b7YDuZU3XItuVo3fLGnzws+W7p3SOBUfZ9n0xUEdsO5qAZ1HdFW547vY5
1XN+vZlOdsi8qk65HJs9eEl1tdZqfVj50YucPweAEgy587Uu/Rtnq16BQQ8djtiExPfDWKkLbwsf
ibtNZkYnglzjbbs1i+KSftd9VxtJ53L1UhZ3g1fma5SH8WhtCsKt8IrYkXVL7Nyso70M/MtqHvz9
lnG7jm/s6F9ksx6Dtikf20UeUCWnbuPc90FxazYn72w1qsJDP9dPaxfcsB1SYkDa3dwnvRweg3J+
sI3lwg2nnTXeGRpSoBAPy3lGldVlO73Pc8sZNKrhEY/PteChbwjxop3hwV4uowVd1gCc0DMbNWvc
ZLC702FdKgedwbJeie0UwDcPRgO/Vxa38KcnjEOn2tNH1+VuXJBVSiQAa9z5xskjBzwC9LWPLJin
JSfcs+qaIhnbJnYRQpLdC8JVTsGuC8ytijVlt+BCEOBQ5T25db3moYJ2FXeSs1d29mNcvYsyrI7F
EmRXbRsN743nV6k5h8egBw6e/XPsGBLQap7Bw+inySVBZvHmCSxKlc9evpDFDEc59acJsZ+HJI9z
dZtuwblOY/ZtqM0TspokbLv9NDc7siESr1x3g2pI2LIhfdVXWXgnU/t3bAmx7Wx78q/2Xl/z5P26
2RfR1t4GK2CQiLfxzmxsGP8rF0red8bUQiMQdQ3aYdqO8ndnmwiZMCCjWYfH2ypja6iBG7W5vON4
OLmB+7aNUL+bekNfeqU0wbmOuyF6c1HxFnsYQJ6t67APGob3dqeE/0RXjf0aLtZZ3XoyWpoXq/4W
rIqHbec0z2rwPofbABDtfyOGHXhh+roNar+MRvcVMVg6Bi8zgvyDh8AwZOelpgT1rGbzqAHTs6F7
YwOiObgw7zQJhqne7iLromH3QwzFTdalBqjMZKIqxeXmNBtPweIdYc47XXh84ePtFtrX9rQeJQ9z
y2LxnHwXWFecRGQAry/RUQQmcsYIeXDxNhgB31d1Eou07o2aH69fTHOCfV7Rbd8QqItlTXoIiqe9
N0QY4t0zkO5xp3pVPG/1UTtvJCOGV8OGambxrrEx//A41iprq9JV2lDaReLp5didz9KKJSO8tYZX
t2lizscXzHaXgt74LdTR/ZTdhSJ4XcvqQiIIa7I6XtevoVVgiejWK2n2u9JTiSHyg3SKSxQXT6Xq
y5h4haTZyr1yWY8Z/GSs22U3lOYr/h0sVX1alP1xGMYbNVlxYXAnddMFVRRc0Y63dyL1IWjQSTyv
uMYjcLn0FQEgORLptoAm0daT50vuzWzRF87ZBghZchIO2tiA84D9eRuOjFv5Tcnv5pspGORBWbN5
B6edlI6KC2u3lR9dBiNNUloqzpK1EvHxtL43vh/X89nz8YgLbo8fOJHVF6ek4SNsP/doSOdIP4QE
DDv6izMVcbEhVNvmexyDu9LtsGF+9tqZec2OEStAikAjI7EAECpw+Jvh0fesD+WLo80Dvpot1BcM
tMR/FCxhqHCS0A4RAjvIetq911g7C/ahNNa7CJPlBDrqVHk8IfLd3O7F79q4LD5v/WtejhpsuGhu
CwM0DDx98V3M7eALyPLqGkiMFfhmaVQQJrNLX7N0/MswRzTtNqM4Fra8KG2TcHV+UX1VhOiqpfe4
2Gb26vWcx3l5ZCoBmreYSBF0+8Yu3/ROsBC4o6anat734mO23RTNDsJGMp1Y88+H6+rgweeNrFu3
a7M5ph2Jy3PirDO3Z8hAlKDC3YfD/cLcfV+U2k/nYo7l1nuoiz0RT9K57iv7ZZbf0YsedHc7m1fE
J+yirE0jGsaX0t3X/ddwXbFenoL5nd4QHWHRGT0uL+vQYGtpv2fefFE1t2OfX3pTdzWSgPJG+tRh
pGSiJhwbLyet3E3GQ9/GDOM+1hHD1iQu/Gk8YAJX36Hnee5M0N6UwnceCzTySi8Wndg5gg2jYp9B
dnuWYNVvjrSYgdu7olzilgCnF3SmVJyYYRLZZTrwFuIcDDdtLdUR0e08At8xOaVtJY8LztlmNZJc
8v6IrXoPRliXKC7KpF012uDgYwSq1Yb55AHoRxtVWaBEE6d43fMsnMAcgeviLRi/FqC5q+18IIdc
7ltweAclkM5ceL7s0g2+u6H+IodLRzOTV2bczFdkf11rsmQLrbz7dsWvs13BrHynACceOyNdBySy
GaNQG7FCmDY3OXdQlm1HzMtJYMqdxBVxnndsVDxn8arKybWgYbFY+aK85iJfvy71eqxL57rMh0PQ
RyjyvcM8fBdmu/OIePOzbwBgtxMGCYEdq6zdhK7bRHTtlQjqvQ9yWuao1+aHMTg2zQPvNYoZk5Mm
9158Dh121Xs7aljPrKSz22uCyWMVBkdXVPtt/uEULBW2fhpG/3oW5inkYXmDOP8AYpOqZbizyi4p
mxIbhFPu6txxiMcy7rWfv1vKiCXIeuoNVmWfpYMTIDTOhAjl0pYZjw6YXx94JxSwX1Y9N0dRBseV
TJaLyheEfmzGbRQoRh9ARqt8q4OHOiRhNDcTAizSwDBkbHr18O60+ACD8K4VoIzVpVUOd6SVBbt5
CxzSHsjnumzrIQ1Fe41LCW2SEonlazbx4ccmrNgAAcdL0Hi6jCnFuskYf9oxJfqxcM4+dVleY5lO
IFB3Erz4MOdnSSVmz7hUy5c85Hlut8NxY1RsWIuF+Q57yGPAqaH8bF/BNDH+OO2TzZ3esH/owUL0
Z5lhnBfzZY1QhArE6ARraB2mojgWnhqPkUck/eAhCNdlJqlC5AYOWVITd7UorR3qPdYY4O1IfwQV
qm3q+IZLcPbpCgeLk9ToNL7TWz1QpGOcINS/ESJ3gGDx+PrXQ7Q4+c4Pc51KSfStcy5OwpylE/Ta
2C3lejJCuQuGuj3MYJ1nj4YindrbzAtXRWk1htfKHV5brY9N1QKTUeWxyVxwyhkJ7RPvjZgPgaTj
XVsy2sFxJboEjG6H3STK6k46Jd2ENtP6EgfBEVdD2g7+QYenCfddHPgqIYfhwW1N/6Lo7/sRw0Tv
76Be4qi78LX6sRUX5+9O7bew54eUbsEAYw+l3iD8/fUlj2iDoEkzHD8XEs9DXKhs+pHZbmYfEb6h
6CZwb8j2pJqGaNeqTYWQmL3p48hXBtMXXhG8nQshshTIa/dWdQ27VG0TzZJWSObTJq+76MZUE8JQ
nmLrtbJDVVw0zKxvWWat4ii8NTMPfudbRTJJ2d/OzdobdKfX1ilrJacPXdl45xfL6o3daungjjwh
9gKC4vlAz4EHb8vGZnEYJs9ALNmF8AElarsiIbt6OE9+CiHhSIsO4sE8tO9aEDTejhFUJr9mpT7+
P0I56d90NmdQ8b9X5jy+t//r+p22we4ncc75L/2BUdqfPIs6AuLYgAN9QlT/C6O0P5FiRAWDaYIt
Y70GHfxTnON8OqfNIcIhtQBI8uyj/BOjdD6hGgNWpHPqD0nP38Aof/P+/bM2h+AZAoJJxHTJg3Co
Zv4ZoZxKDGc+xZXcbdwhLQaeQ3Q2D3jYS9NOj9HBzp0dirn51sBSYcniwi0nEvfs6qku7Z1ql0dG
Ldb2NZenofNenAb20Wm02hnhWNMPSYb8MBN77OPfiWs3q9NRzt0+r0omNSP7XtuLG9sUS0IFoyVf
zeBH0DMZzlFzDKP2NYCHS+c1ZFBU1uPsm0cDVUcsUXHEc8P/441MluqilV9UJ5bYmnwABDd7auY/
eIe/BcT/3yjPfsLqD9+7c3rA+KuI7X8kTM918Rc3Qf9e/BSXQLL8n9e/+4lMNy5/9GT4Y/GGcyn/
EX1ghZ/OFQoA5OcOO5oBUSf+4wY4y9XgnCKEkhEKiv+6AezgE3mn5hm4ByMjM9f/WyD9r+EHAbJV
h7GRvMRzh+yvFXNLSCRiLkko8uq5Gc7SEiKk6RzznUQRwXPYRDWajIzaGqCVOQPS1T+noApCtjm0
VFYPbCoN/8XOvGjYuQwW4w673fmI9fLATTo9ZNgszKDp04jO3/Dhnz7rf0tT/dZa8I+7GJmnA8UQ
kGZlncWlPGd+vot7bY6YH+YfikfRfM+LAvOMpBdTrwVXzlGKKyCPfa23nWUgFMkKbzuEi+1+zyK7
Fp+zFkD7AHEKcNWF5Fy/4gfYrHS024aMTQ1OYs2Oo94VTy3WE2mhKxsc3fmJ1wcwvHPtKR98bLOH
x97ImC7d2unuuFEt57DiIpx3anW98bDN6LWY+yXRPLZPQkzSogJHu1UbgbcrffpWioZBIymsXt7h
Yo/CJLcNbaWmJBswZsZap3grM+WmMutBJX1N4Jtoimw4TKHX/kBpkSMr8u1S3qBwkp9DKgStq2nV
WOWQro9IK5i82Rlq8Mo5K3vsE6rY1K4YA7tO+86g3ZsfckLK5Nq7ul30w0K7ehY7a68/GzY+3XQd
Z4UHV5LLvSczLPLxBpN7taursngiA6LfCb8ulkOOqdOBEh/4HAejaomqnla5fuFvGyjX+3VenvII
DOwex2yv9kMGkJGYeWc+lI20vGucNY3+P+SdyZLkRpqkX6hAwWYw4Orw3WOPjPUCidywGfbNgKfv
D8GuKTJrhpS+tExLX4opZKWHhztgMNNf9dO903dTTnYiWGkEXdS89aZlox2MXRlxDhrb75htI/mY
lCVjA1OIejn6g4nPJZv0xJE6VWqf+DNST63jZLkboOjme7/BUo7iasVIUJx0UqZEFue7aewHwiJS
3hBXapwHuTRjuo2ylN+iz+z6raJmMjjlU2TfT1jWoQyCijnXPfUCO3ccE72fg7l1Q1IuurnpE5oV
NtHUoRn5cYDHn+S+2ZwAWVPlTkJhOUu7SdcQg/Jfhw7kyXYc1yeFI4bkJSkltjAFhMjdiWgqu5MR
dzhOxqwsmrcpLbKfFZjleFOVbmx9r0Sr72RPECAcxgqOEgkJ98NqYHiceapO0T4izOKHvY/Nctd1
Q9YwQ7fZ+JqViJMnSlemr2ycgB9VtslZsFOLSScsJoI+FPTd27c4P3ixWFu8mEssarZwJsDd3jWE
KosBwQyS1N4fFy+6VPD9TQY0k2/tyyCgySpoiCE1chqNR+X2vnvyDYubrbd87A/kk3nRYbYUBpFW
6zttmzk1ab/fipTCjERss2zkJWoe0vpdV5Fwj4kxL+xdq8TR5Md6PEzFdxd8BZa/HoM5Rytj7bbP
MBGyA36mkNHTLmM7zQ9eAl2/kSvp7VtFrjLa/365LvCExetgUQuxLWD4E0n5vOjaCZPq3q9HE4Re
t5TlFR48WAGOp3IEos7/kDQzAYJLjYaLfozFq90S7TiVOBxtzI3SCWuRdfd8JiQ502R234w+yq+E
kv2tZ00c4FSWuF+1MXFuKqPqe5Yr88hWKbtgJWl3Y2eL08BEL/TKulfb2LfHY1yUP5kXYZFiRxPv
PaPIbyR2B0AMOcmfPZHvgXRb1GM+pfNk2pVZZL7gsRxY+ildypYMUFXtyxs05vIpGH1Kt8o4rt4n
ZQYXNacpZGujxJI75IONQhDhvagq9WxGdXBqxFRdM1SYp00R19mdQ+QAF1NGv2fMkU6u4enkSWnx
6Cca01FF7xZDWXPs+3vfnoZhG/AK3qaN0br5fDq5JmIHvFnEZPmgKyTVbRfZ6cIQKU5Xywxs1tqS
80NetUayxYkl7jyrqK4sv+Y7cIzhC1TwZq3WE+dZapKOrY9YUveT2MaiTR/mOsk1n6E/3y7l0KCb
VlCjhIVEovqnXPbZzWzPP81sal98q6pIWYsIkYBen9I4jUUVveg8exyWNj71zdBe8dur7egPw5sO
mHKnI9O/nCh2WKuhOjDVYIyMfbTbyjQrgXZyQ+M07ifOVj46A2RfJyRewJ2bWSOohyVP1HqYT34O
1Vw8smIzT8A66aHb1XRFmnjn+BeySG6noAnyHRpRuxdxh56vXG9pSKT6wg6zpsiucIrFSUjx6PAN
qwxy/kIbsbENmjH6qJY10VyU9vtQtBWiniGbr3SgkU1GM5gfm6nxDmYaNwa2OTvItwy2eqQoTOo7
nGXezaJUfjIJKx5YSYarYsplWHZufLZdvzmqUi7v4wzWIB5oNds3HFoxW5lZ9ZVHI6p03vTkLaus
P8KuaLe4fi2GwlSQ2eeU7Qsn4WKFn4x02uYb3efjd6PS7g8vGX9G5tJeYw6Ltz27qafZDaI338zl
uwExON26Xf0VBgdaCEXpUdiaEcfaWI7WNuW64EdRK37J4JUAFlVj8+C6OEE5z+DVov+g/jGjn//0
s665Y4VfsRbcezfC8fpvltXLxyEZsSZOFvo8ASaq4EoXTHerbBXCZvfva3uWHwWh3vvM8FKyzhGa
VxovL7k1iUvvJxarTR1d+ypfvnXmYr0QYsz3dtf191AtAwyEwEGJe1bbwqMm7a0HU8L6IQP078JO
li8LAVCODrQgsB3DojQecwppgjcQIatrGFEr2WW5VeYrAMNnAJCN83VSRd4bTDtudnsZg1U4R2M3
sB21YRAP6qffTww1sqnunv3W49nPcuAzIEmXhedJhGMqgQG7L5NiRJLoXR7GxOfXjJdXOnI/pZnW
e54G+Qu5tNHb93QuXFykbbmtzUAdur4j0ddAGijDqql6834mtHAE+yx+FFlcnZeExX0Dz057IYQ8
tRwSSCBJuNhzSuSBzRhWec134D+NgYU+7UMAQ4BSsmKZizPhv2JC83NyfSITqFjac4/IHLHaGpi8
uh2boHxbudxcmNjLOthWUWn8QCRiPDz5RCq2GG6DEfqEDe490P1+0uQ3EBjGNOBxV7N2W4YMUKQH
GyRuA6L2qsbDl27zqO0GTnm2ZzxQ+W1122oMZLxjmERMjtCfst6r1LXeB0fO+m4IaLEocMLhgk/Z
CvEMMEeTcOLYJEhEYz3ceeyU0isrAp3F/T/b/TkWQ6D5JhiLXQVZ0L2ms1vf80T2xzOumtVbwa4D
jiJ9bazDbV1/H+ZeqINZycA+kCQdqr3UDo8PRSXlkTB2ER+ysTc3WEpkHYKiRdGeJkFusXNw1ZD8
zjzrXjWuYuxCk9WdwJ1HVhq25GFw8gBRfQj8HfOqpqOoZUJpWc8dLCapd5kj7PsM2HR2dKI4e7AH
zXPVrV3xk83RjVdkFhp0R6v92XI6DY+HRgPwlVh0NJdkahTYqnV2mfLKuRSdX7sHEw9CjqLX5e6l
KjTXv2H6cEgCxoTpJmGf8SbrOPIZCk7NTc4zVISjru7dKMEUbA4mmrsDc4Nxy+jofhsZbMU2a72D
E/r5zM2uOLrtOM+wWV/YBny0Zdwz2Fl4LDNszK9ba/B+xJZkBGXguIkEu62dzjzjJldF/R5YMRpY
lij+ftQMRAUCt54K+CZjRv5vLnHBdIAGbTyXqYelt8PqdywpjRo305gCNhHFtFJ0gFc1B1vGtrMZ
FmFcQenwG1JBwrDOHHx6PBCkcZ6DkQl/GAel/zoVuANT4c4ANpPUf24cM2Eu17H2hITf6lM2Js7Z
rjF3hAHK/BC2XsnbTJzKfvaxt14Fpebznx0CiqEcMnnljev5LjYH94mgTfXmqno85KBc3l1cvtwM
qtLfaZpo7v0Gjii/cRK5p8HwnFNpO910MnFW5CE2TvM9IgXB4OXzEJAoS9uwUvJn8EA+Kc1gaZb9
uEyVf+z9CQ+yywTY4KgSTYx0rOinI6YUDLSpAd9I/2Q5fn8VdOWq9RlqQG5OnMXZDjiHyBsFQwfl
g+nzSwJp+Hmw5oGYqTcsj5IRfodAUzgXtab2bYckMOg87d9hyPGxLCvXCs11sRBWi5Wzcunna+24
fWT7PW5g2pHWIO18hOzAgTCpYFzxwefXAWl1vPVGu6ulTE4J6AHhwSAwVxoBN93EBMyP8fq2ZsGX
vJILkpVhYOBTvndTsNGtW7g/h1EQ9QnS9p0G8eAxnqN4t5rutrY0CiMUn9gE85OgwO37I/rEKtQr
YaEfQHCGVbIk9OGkk2oOTTvLN6utnJFSFnPeGOv5i9k3LYRe5TfzLVHcBERN1e/9XJbuJliZEeoT
H+GsJAlmc+WZSbo+8LBEAeZM6ZOw7sPoE0jhmfrOZOdxoA7iJZUyfrIM27vYLQyI1HTs44Jdg93b
fLui7l/B2wK/KJopuVhVtzgYt2BleCs1gyalFruAZGtz0K4eTuTYsNrO1viklSUPdJgFz43p7KtC
jLddb+Nyj1Zwx6Lk90pbsDzyKDG5RTGSX/yV+tGPQAfwzQ20CeD3hf1SafvE0+dHMsXxd89owNQk
lrPzWVQZCq7EEYCQrbPF1JhiTBNZYIWUISUPrJIKGgpu9alOA5aImquTZ/1KO3FW8MmEFea1SuEH
DF2cYc2w2NrSphUWHPzCJhvbuyJNyx2YwPF6gq+CnT/YjxiFTq3nqIubGfZxjLwQHFnh7hrLKH74
We3sUtk1t8wrGYiRYoDskn1SXpIV+OJWXXdfRlHOMMwyzi1eFQUzHcHRGGQiGajGpiBK1tRI9cHi
7MmHsL+OOpWEDKezs7nyaQBWfCxxrc9sL/pjPnstVnVi/r7ju7c4KdXzWBDF2mm/TVeJ1JEvU6bn
Q/LJx7FsPG8tmL4J/0PKtcT1eYrqNnWOupyCry4kzYeyM3u+fIdBbg2WrL9Yk4pArX8yffoV76NW
0I+02NWwTgZMq9s6zQ/TCgiSGDYYwNbkhYQnxrtOGtxEdFqy3BtL1n4HXIZJniIpgERF77y0/TrP
aAerPORS6q9RXgIPyNh1cPfOjIIo2uSAwmW8sCdv3dgER5wOj65fGCc245jeElMwNGfuMPFENMWu
dkoc+N2KYGoi+81tGutSZhUjttLCVdFMGZF7w3g30XGBaIF3srJMX5LIiE+a8wfVJ0a9Y4/Cs7Vd
2SL+iotqZqJlKLflfGylYz3pXkJ+YF0Q+c7rec+aavWX2i8jEgiQGZGjgvwuBqvxLuLSU5zOu+rL
rCMmkmTp1Sf9aiJu1+3hO0HFasuxQOT+RGbBB5yweY1GdDuLkXl+OwbPpanane+Z02Hu4nzZ63hy
PU4rJqMw7PAP7AeXvfUJ8pIWTK98pXsNn6CvCuQXhrq83RLCIrtpqMO48sHYeYIK81dqmB4b6u8K
cAY8AJuvg2Xkd7hdm7CNxooj2DLhc/lEkxmohSdi/NOp4pB0X4zjXkpI8VsZz+orMIB6Dnn0Bicr
KS65g0HWaqPkaK1kNAAgyVHiSXmd2KwPIakw/0c7mXMX4qb3xbaXzKRJxxktZq2VyiaXcXhtBOO6
arC7/m4miLuvEnBuHuetzC/J/OSFuivm5DTw2x4GY+BG91csnDsx9D0vn7S4WPrdtMORZrwvrWhe
gfvd1JkNzAH9FguDTF/TuDQf2jbDJbXkTPg6M30L8q4+GjGz5wyiXRWRhciQymbgS/hEkDEoC4ZS
E1c4n7ziahzoHeA4WR5wGHvvYNGsbb4i9TK+pb4i9Yc/KBr1BqpVeULrwe7S2fNpSFzjgVY+focV
3pdL58GS4PwQ/eJwTWnsWxiS15FLoBACjJHs7KXHEhB0ztpOSbCVLYAY0huzDay3aGBnR609HLUh
N6pLUI0abQ78oEwc9nAACa1CT/vGVumzTS8QG6so3faByM46SNrrfMUb2nAOFzgjYQn5UK4IRNF1
3EEdveO3KoDRNenuuXfLJGXmWvbPnSuMc1P6/Zv/CWTEolnZdxn7CP1eCh8q4CgHU237aMiGLech
D7lrSmNr2dQFZasAaSbicOlSIKYCOKA8KTGb7oss8N9Q/MbxhRk8SlDkpmZzSJwR4bJxYnapQV+Z
xiYFx/o0N+4AtiDBxBbDtr4Y1GGgEKfQP2ZsdF944rbj3itT9lLVVMUCRgU569PIYaTA1NY29aXv
qyjZMm+ndjfxybHucLzrmjDMABcPTgPLjHYlhy6+Ux/xKSnycfPXovmvrNxVMRfwMNlQmkwrvF/m
XhjVo4nylB9QLeazXwymOM4LNHLY4EDY3GqIwGlH7Xwjc6N+/euf/W8jB8aAAbNAEWCfkp8TwT8W
UPje2DV42T78qiuv08AZDvFsZdsF0XWbWs1wrBw1PBhR7ha4Ngxz/9c/3vq3n+8DhOEduM764Pq3
fqFEisTQ3uo6NK0k2VGFKxEQgzSdv0Wg58Yvte9S150A8UCqh5b5Ncsyt9sT4WZHN7UD+gx7/ibb
zoIg0YkA/awuzN4i+0CXXmFs3bxr9F21WD5tWDPcs7+pnVnHqfWfBh7sO1wpmCoFgn+4vww8jASA
wWxhnLetKPcOSZugg9MKYZshkeEBA1JuWYqtUs5MJyl9hjGxstZRDbWDz26XF8VhaUlYb63PqY3R
EA28+5vP+f/yJuGNmIJdD9cY7/PPUxnHYbGVIF83Xt1m4yFyKLC/gD7hffHgvu+TKf0R5D2zGmwG
fMifU6SgCjjI2aS8vV2SxSlyj2wT0m6zWIK/uQnWqdyfPkbf4iZgMw4XxXapBV5/g28fDylSNczz
fyBsJzW0xRTctgrGh99vus7uMn3Af1p7N6wbott7KXr9Vlbt7J1i3S3qJoCypUlEzD2ZiU7nbB9U
U3K5dNrhSokaTAuXIm2cCf/Z1Hv+33S4fDa+/fEC4A3zrQvuIluYeOl/YZaT6lxUkGDFsl36vI9O
Piv/XUFbHXfGzI39UcBbVdvJSNz8Oia+aG1YLpPsJp69KrkI6cTiqFQdMceCS6n2jMC6eDuJjjS1
WB1adbZOg1ACIExCy7WfhYiwUASt8mpUsCx39w37Zr0tCo4a7KUb/2D4VVHxgoXxkxNT9gCUBa01
bZiZ4N/zjY+a1Op0P3WJ9yXQDjl+p+/r6m/ujl96fAQmA9Jqa/UAwSj+9CuGe2EwUUiGOrDcEp3c
GKnP0Wbo0yXC5K0rfIQknp3rru05UMHYsufLEngx0VWz5M8uh7Zb1P8OL0DJiJacrnDrI4tonl1M
byZaSIhdGBsmu3a3bfKB0Q1FtPxVW+P4aTZ4s0CM03+Q+R+1V+TLCdUle0XgN+cvf32X/Xkxk7ZJ
LI9lhIwVKT2WpV8u4WQCpOPmEUBOH1czO+g4zEE3nAqzqM8e1v6Qyg1KRntMm7vZCLD1/fUb+KxX
+NelyDvgQ6YPU5jA84VHouzPN9GSaDGXGUilJUm7au/FlssmEucyA5PPkQ4fs3RPQeQmr6lR9SSv
k3ZdWa3Y/iYSAZ1K1SJ1YQKbkEtthVa5L5xpeC8zHoJExwmqwyzE7UXJEE70IccQ0XDYJWojFqMY
N4UdGTvhIlQe/uaX+/XjZcIO3d5fQ5aQYACl//mXEwRbzcjrv3Myaa5RWjCJ24Pi3aMQBNecIocI
P7B0zhBNkg9anpATpSTwvAMQHjm7KSgxKVemF9zOKKPbcc4IlGnd43klC/wYDHN28YaSNcWMRJmF
TG9IstMxbF2nmhwAkjCyuU++kqgBvS41Wp7odvR4kLGJOAz9DaBpNR38YU2UFNA5WBU8W7r8mXDP
LyuLMioJuQEunbPO1RymHpwhqm7VznAllKGP9DTuucaqa0UGLT2ICt2VPTnHGqy2id799Vfwy3B/
fUM04wiq8Rjvw3GSK1LqD4t04bopm4h5XUh5nJ8qKHKPWRaURI4GK2oor/LmpxGOA5Nc4DjpbhKz
H10F8D7xqg99N2wmBtXZhoxa8LMEYdDvssL0bqSTO9Z+qPPiZ5sKRpUC0MT1MJaNejQnX3O+Wgec
LDT1m113ArMsej04ZxP17vPfYgmqEetNULnhHGM73saGn6t9FxlcIhXkhY05dhzfRFflJHVq6LLb
ubA6IlCMseMwWpw0PRSV7lYYVolap9iUJ7zk5M5hwSrSQxcnBoE7cZ1A2oXrxEfoFc3R8VxIqoz9
OUiKaKD4yedEy5gzqvTOyVRTbUtZBO6pnLN11A6r+GpWtfXUBTOvJCrOPiDaWjAmYxFc00FESUtp
WyrYOX3B9lUoYKwQeD1S2bM1MG76/GL/28xE/z/6hFbnyV/4hKa0X3606qP8/ie33Pq3/tMtZ/6G
E4itCFtTntIAqP7pFhK/sdNzWeBsj2eLzXblX2Yh+ZvPLutffShsc/7plhO/ccxjZ8OUj30YD4v/
ilnodzzbH9Z60/LoODN5FxSq+bzcL4uDk3ZxYwGSZduxJK85tM/Q5JHDLtfNiJOZDaW4QQ5rcrQx
hY4JtaHMs+Udu5HolOB62dVJwITBiruboOvrR+b173U3VCeObdZtoavgkhsKDuhcjteEcivI9V1W
XZcpfIx08dzrERFa0Dx9quPAw7IHfPCs08U/+TkGBM+oGQLZLAYXwQT4QP9bfs7avt9bXbW8aZlZ
Wz0KvztVASCreHTExcr0I/Ha9JpDQX1wkP2YuI0k68ALta99JPQupVhmb9f1vQJ0Sn0VS7QEQ+WH
RpHEB3oCMXl3mLzRWtKV0hBgiEhScWgYhq4UcaXvs9p0GWoQ0IsBFW96t3EPjpvVZ9n300HFUKUK
W47fcLZjg3HcH22X2lgyUsgIbAVDG27mmRIlMA0G+QFE0vHa6uLxbKkmR6u2IHRNoy0RJulVqDeW
w0FOqy55NcvZ+Gob1HFbNXhWtBlufyudz7pbjdnS0sYbkyn7a8GJlBGck1Eq4zXBW2z1+blN5/qx
G5x4O7ujOo5drn7q2I6POZkNHTl92CWf6J+yPDFWjOQWD86BQ2x59Iu6fppasnVEqeJruFLy0iWi
ERsOSOOxSjqIKXaqxKWSlYXfrF1OKg+MGyc1mbF5kOpJPXPMqjIoTqlTIL0sDJPQGJhRV3PNmEmI
n1XceJexHSbs89Vyv4yuuLdLSNEesAieF05wwOjTHsjMdZeRjq0N0yrv7OWj2qtRl0cJbWQT86U+
MS4FHd5Z+R67HiGXkpUakH+2FfQ4bhvHsL5YrqlsADmcvda6cU8s0abW8jC3iRV2zlKSkqmZb+by
64RyRaiT3sPZVeZWavkS2EWz50BQ0WFACp3CAXl2kdquyy4SNJtgU1MyLbZQvVmdCwE5w19IPBRN
f6xRUMgKBwdEMfMZ3KH/xfUi5pIUBRoUUEfJTnnKx5SH3SypMve1UkNybHuDsLOI7fKCSo2p3uzA
4hb43MgtdZn1mqhkOcC8H7/FI0+dKF5p/bjj7G1Xa+tEPKpvNmaZJodYtRQCqJXNWcIzsxdnBYpL
FNJgRhFx7NzZDTyg1Wbmu2R65NnWrtcTZn+h9LvdLmZIv53+WpJ1/8KI5z03rJb5rnJurHa8KGoe
8HtY1sExhHUbuGhMnZqNA+rXuMPkRHFFwUfERNm6bhotwrIs6qOHrLTKqR1kik4k6N01HRDPzRSQ
lYxsk0CrGF4Nr1+e7JECvWiET9xVxd7UujqWRkcfhdGaoWflr0yhzd3kyuiFW3W4AnSs7otEP8so
kMdBGM4OZx1X41K0zi2QvgeVKgIxvU73AJjzu2gYIs7/vc9gdNLDTYMOMeyCKmMwWVZN/uyx+zs6
/jSQThnlj0Yn1mX2BzcsLK9zwswmveA00ZSQVjT7q8I1tbGDXYdAOlA2i7tm6tj0eEF5k+QNjqCk
EBGad3tA02k30bB8Zf7JiL+ulu8Naihx7sKbDzW46VC7noZVbuAS5vz4A3YOBhBe7wDhpycOUkwX
O+9dyB7zvlb5U264grzdxDZhQ3NBMZ2x8o/BbVrNzhIalBy8rHrVahliD5gZ5XJfGeW1H1Pq4fix
feJRltC+o+FJhWiGXKHSLYnkem59orWnPCQRGug2sxFaYfxt0sI4M/qZthqe2gaiGrB0iq2xn422
2vmp8ayG3rsseZF9AZ2wL4LJx7fTGhtJ7w6lEiu8G37AQXvwfqoIEs5oBPHJcZPhKh6JMcS16x7s
uocpmI/fnAa4Od2yxckZ5mBv4SpEauAK4lTDbFl2JCuVyghiU2ySetm4G9PiUBUdYAK3/Obl7Zvq
ihM2gFep1I1rJo8eBFDGz3E2oAN6ENMx/g4hW+X6SHz/Y4Sffm0gs11hVuXNOk4Lb1rhmXV6pw5j
HVvHemGlzJbuZg4G59WIrBj5xi3OiV+SGNJR/SVP5fyeNoW/I/CmCRmSbmqGsQPPtlRvtmpeg3G+
yafg1u9ZoFockn2LN4hpGRYo7JmsFnC2c6lvwO66+HLS8aREd+mpuIYq4dPLYMV725i+lpMRvfTk
3rZOXqZb+kAWHttBGYJWzbacrSlZzpPBPdFJXm4MlLcHlLD4VgEs3w5j7t8rlRLsphADBR0AleAB
DBrJmIqjmwbmYz3K/IM2LGY1TEVlqOG5nyisaA5dKjSr3aBeZuDvdOYARfIxvIb4fSOoGbJ6HWpc
j9vMwq1YS0x2IGmcrxHEN9I5Jeh+csPyIuZOfK8SZTM/K8z7FhoUzgje6i15rlmFXne2qVs4TzKO
npGzRXZJq0bd6Sj6ZkGDPrcRDzGv0vextJxHw7ElmHz6u+KuF5tG1vIU5Ckn/l4kb82cimAFEhhv
uRHXp1JEutyZpTjJhqcL6zLJgkyQVzMggWWV0Bdha+82n815CpHp6vtYL/IDXjhkUM8c92yrFmuT
oIxzOsH9umGOUd5NJCWfndx86SruKO13MVwNyoM3CxywbIjVvmpryiqKwXnifFzB5h9FEpZsPcHa
u2azbVo2ERugzWorVO291qnPc7B22ktkNtG1Z6v6JkG6e2jxm56sLqeg3GiWkOKqmemyAwGB1hvj
G+9RuRtrJSeGxYiDMKYF4BIn0MGCeIaIAjfLFq1NzLGIrpbEcw6JMhzIibaiySsP6NwYmmjZB0Ny
MLq6PFZjcT35GaKVxPd3Hl1ZYfZNTIZ38+KRlHTzHRZX4l3jetaesEO/43QjAmz7Bt1gGR2QCM/y
ewl/6+iXwXxTRXWCm91fztgP2y+wVQYeIfR9bkbcXiG5s+ZubIy6ZxzoCRJYXiaOSeY5eLFVZL0T
rM1JsfnWFNoGPrcqjeO9jHzjMUdk2qQ4qqi4m6jhI2fdvLWI4OT9/YmAh9MM1iPQQC02SS1X8AFx
43BJ5XubkrreWIDm8VJhcgk72ZQH4WX+EyPdn61j/IRV7ICMiCgAKECxMqXGwCb6uvgInBqHO3Wb
zSFniHzTuhLcvVP4z4u3GNmW/2pgLLYOFn4/diRJ9ei6HXlJjgz7ZsyXB/L6+Kn9dOGNj2jtNGKY
oE199lqUu1UFJApX4HzCLjzfCsN7cdlL7rUwI5qdZLJbtM5++MUit2uS57Ty67ZU5ORHk1jajm+i
OepxWZ5KKo92Y/HeuNBOJMVQxDz5bmSaX5UYicGrZGxVidcUb5KSxY1M0ytXLI9x6/X4NY3xI+vF
TZb37V2n8vjEPuUeeMoeKfKmbZMfdhXs/Ll8aMzgB2WODwRFvzm5fTBIHRynarEhcvlfkB5PSsm7
iFPwTs/WSS+oYbIEut+BQMX35J3a2OPZowGjsRCijQr29IBqlZsc7FktX3UWYaXNJ2itzMizbB8l
Xvcw68YKjlFaTRhrCMQZ9xWYLHmP5/gbXPDsHk9D/4XiP4e6jt7LNsiM8T0ubrL8EGfDapVaF+0U
j1HhIKQF1MgPTe+f807Fu4me5duAIaW58YKW9N2SRmBMFs/weOrF8VbEBqIq0MF5HyjT2CYe2ms8
8H/BABC01nxtTrVx7IIsPfr1wmkB/ydVFaabYCVXxp1cKgLzdG8uN64a0x+m28YcuaoqTEVb3SRR
PIbMMMWda7ct+LgUm5S2FpPF2PEOA7scjS9EqU7yeSoDU82AH38zDm2yc/AJsVsC54BdvtypKFsR
OXzBFE+0Ds9ep7lkvT2FFjO866J31/6AVw+BlkqQUhvoF3jPbKIobTQAkhxoLOKElVl39czDNbP9
B8W0clsOr2WBvZ8p4GORLuZODktx9GgE2vt+tYljIc9l0U9nwrj9YWoVQZHGvlJuc+c1w0JYMG5e
TKN1Hhq8XxuqhrptOdvJtdcsyc6dSFnITNG5kMn4JGwjOlQmjJqZLfitTH37OsHGtG8KD4VSDUAL
Monps+DyXuxpwq5Nf4Se9fUo0nspSO67/WSccMGo62huCC2YZZARQKf/Y9+nY/Gw9Pr7APr1OEGc
Iy9K8AI7VowjOB2M8gpmiKQiusPxlSY6fZL2xC0bx8GDRcDxZdCrqRtXB4WA02R2X1ZnBscHFKH1
BQpgd6nL/+RpfJ9GdklrJmZyMrjBsk0IsmCoYHIdJ6A4E7d8jUkw3Vjk5+PtCB/2ikSF323j2ngl
fJntigL2Ht0r5hmf9HJexoUDq3KOuV+Xd1DeJcfILL5bpijYscIVD0Is/T4BQh82HsTFguTd15Y2
qW3Wg9qDTlo33+u6qF4EnkU8/IRnNBNXiDXUsCQhipfzrBvfIt7u5Y9jM5vbCfzBvl9addJyya/T
zP3CxcDmZ+hn87xAPi52bc1MkcIgUEUDSiFyfMXzGYesmzTohJw/oBEViva7SOvbgvq/xxZmPcnT
tPNfCy6MSzf5PXpHXV/j3jRDp53nL/4iakxy2vgaLaAKurJLfxLD81/hyman3Oz0l39UomiWPvDt
TSqsZL278KXVkXMUAXawVJofFsjXyz8GiRMfoYOqRicYj2YTkCOOA42fwLvJSOuG0gtidgvpPcfO
7MZi1PT75O6/TZn7HxvzE38p3z1/9Ok38q5h2s9/0u/Wv/Z/0q6u8MHoBqZPHA2t7p/6nUXa1UWW
ohiWvBry+r/kO+s3OrnJoUrUHwudmwHKP+W79T+RdV3ZiwwR2GL8V+Q7d1Xn/qDeIecHri2FDw4Q
GZ3U7Z+V9L426PnR7LvWk1Y73KfufdR/RGwoZb/tSuy6B6kfOSNlwfF2X9QPQXprO/GO2q0tdouN
UdR7B7HPwPfmr3jsZ6d+FvNTMj2Zy03S3A19s80OAWg/JqheFM7+vVd9WzeE+kpGD8J6/F8vIaNu
0GVAFstDB/ZBLvlcKf9vSfmm+g/uzmNLbizLsr9SP4Bc0GLYEAbTZq7FBMsVobXG1/dGZFYVwyOK
XFmz7klEkAw6YLCHJ+49Z5/mR5ml/7Frv1eV//YH/WuU6gb+ah0bGW1DRfvJk8qW+B+oMjRSQjQ8
qygk/muYCrK5mrJlWkKmqEu0nmk1/mucCkQwSAg6/jBT41ilh/NvmLLXYfjfw3QtK//xkwBGarTn
UYj8eZhyBjRVun3RU79fGyJ2+7zsf3pG13/+rJ8Tv7+RTf96ibXt91NPqZPg/kqAGZ5c8yF8G56z
C1TpzB7dYvlNe3QVOfziw/ylnWYYsHxNrlR6zfaaOf+bD2LhnsfDa0l0yf78QcKiLwDPjNHT6CCC
7M/LU7AR76tzvPn1heQ/N0L/9cR+utC3PrMqTYhQ5Sl6KlC7IppZbGODjct6jzY75FN7bY//8RBc
e5dkid3sNmfFQ+Oou+Ym3eluSaVmA6zn13cl/e3T/emu1j//6XvMOL/oSzZHT425XaD0bzfll+X1
GwqUbvM2PQ6vUOzpa/3msusI/MuX+tNlv02kYP9ltTa4rLiX3OZ+2i0UCm3hqX0YDtIeFci15TgF
unm/N+5/c+2/+8jGusRI6FZ0JvI/f2SUOokOgiB6kj7Q52PoKV+hcryYmLbuGyjVl3RD30ADMvr+
6yuvP/j7h/75wt9eS0tuaNBL61AjdBKsHbSax49y++uLrDDbX17l25vZKjSNVP7xhNYEEmX1IpLc
C20afwF0NwCsHLXxAii/eU3/aOT/9dOtMTGAJShLr/f100ga4hK1p2RFsMy8pmg7okJwi4+mVdkV
jjfkiKRWsare5FoCtGXaKXR27ZwD6sHA/UW8gAGvkxMP5uW1NS6pZ4t8AzedjLtEaF6FwnxM83Wr
HNDNjaXJL2QO95giUawalg0kNN5M0INIr31a5qX1pKX6bUT3+pb+6lN+my4KKcJwJMrRE2fjS3cN
T9Nt7EhnWnWP87v0glP7N4nof0xAv7rit3mjSMJ5GOQlelJQVTsSDWqbLbaHhvYi4EZ8Zj/86xG0
LkO//Izf5oRgJtwDh370VHv5W70lHsZ0em/aZEcRMppDduxwXezMJdzVxuqpwOMIPWz2A7REugjE
GG4jP9u128zn1+lFcOVD4P36Jv9uAjHgmyAoYeaW/9D3/TTawN2TZ4PV/Kk5LgfrnLvJ668vsG40
//IUCFdmTRA1+rTqt/E8d2WtqGibnnKbDCCfOt8pvSXC4xMbCqmjjuB9rHkrD+bLckCTcOme0EsJ
HoE3B6C3HcF/u/kq31GgtJGcPIVugLEJbJdt7ISNdDdd661o2MEXhooXhBefFPxTybsRXXaBn7RB
bKwwh9kmXRDL8/UNEtFvJuFvErh/rkg/f8JvYzmLaknsiIt+op/nRbvBLS4k322gmIKQdWni3NJw
TffRnblTUeptFocygptv1Hdcxk70SsYK/67vIo9EZrf/ze19U5n+9fa+DfwZ2ASo3SB6mv3kOO9J
WGwf023vD9uudClhmEjQ99JePEZ75WrhHPzNDWh/9x78/Hy+vQfFUI3iEDACsAwe1X30Qolpizrv
MF5T597YEkhzMN3UeWr2rWs566Co97XT7dtTtGkO003xfn37mG4yL95kTuI808RwlReqj5YbIVQ/
lU/ybXsYiYE8jYf+N6+xvA7Q7xMHwh+dfajKvsb69vwiOY0FEijjp87t3GLXyK7uWx/aRnKLTbIx
PObkytPvFq+/xJ+4Ih5C98ev36G/nbvItERawT2o3Aq3+NNbKkfkwZp6Ej+hY3+Uv4Rb9RMiHX0y
aKcLuFnsqTZ2vt9c9c8CrH8NnJ+u+m1zsWC/0JQij58IO7hoW8G+tsfOj/bj4Xev0Det118v9W0v
0VRGZSFVYoicod1ScucN38S7wiOOaxuUv5n0vikF/3q5bzuIWrHICS6L+En1g/3kpm5wDpzOnY6T
y4R0nt4Fb34Rd63L9tEed+0dPnM3fvrN8/27nezP3+q3HYYx59li5HxoXkp/9Kvt4mfv0SV6t87h
XvMUrzoNkOdOwRk36Oz/+uqrtOevw5q8URVoDUP7jz//aUwVGYXTPOAZ9N7iZi4BTG58yNzIFZzY
qX6ML7WLYcImtesAN6pzT+TGhL8ZYmjF/+4u0BGZJNJZuqF90/FgNAirUuUZPO/e8aPaz3en98dN
fIaR6jLiWmc4lPb77vRu2AdAw7bk5o4n297ep3ZsX3d0q52L7GBb3uf2s+6/kkW6yf175pBoc+ul
zvYYuZvUpk7s7q6eyucb7PfHcHOX2xdih/ibm4NTOI0L+Nw+hVyitV9vTsbmUPqvN6l9wRxoa/aG
trOL09e+AbJ5nDany+COXusErpPZjj+716/N9eX2w5svJrIfb9nE9ukiOrDEndI+4G3cX06q93of
OYr9Axq7fXp8dWv7/rHmvz9gYDqX02Kru9zelvZ9ZnN9W9oo9vMGzamX//EApI3uRC4/FWY90+TX
5dXg5m5w5Nt359n+PL0ufAT3ILje7cVu7GPmcNs7d3Ozfyzt0T7xeT7J3948bD/DDWBam1wge/vQ
O4Hz+Rx4j6/BDsWNcwW/zEx7R1fLKZ0Lz3IdHdPhne8jtAs75zPTBrN3mn1zunMH97Tr7Ht/sl9n
//XgfJLGxG+9Tnwo0QEV7LKWA/l1W//yykmNPZflbHLHX/iERF7btzrf6nzV+Sm5o7q8dxt+fmd7
qk146/ofH57meb5pO9NecZw7b3+m9+bvrpvJftk+cKuK4w/OrrWviAwYt8en890hc8729QhP2zlu
95YjOLXr7Y977/Zo2nvLfa7tw7a37xpvp3lHLuKw07KdgOH14810W4cdKalYtv8Ce5ERdw29bm/a
TO+n3j4XtrfV2EuUfBW9c76T7a0X2Z9YInmgyv4jcn2g8Htlb8ubN/v8MLvpfWi/Rk7u6zw475Z/
Vfae5BT7LrEfLRu5kk0cNL95/DIcb1/5wcHbS856Z1+ls3FFBtvg6JfzkQtxn07lnC6x6/3w3L3/
tW50vPPnqXf2qDzsByY0PIRXr/D8r8VJtrV36vc3s3Ma3GGD22LTudvU3p4U7l/eP/J2Uy5myN4P
7mZ2Zq9xHx5PF81+3kKBtQcXnobvbTvXsB9PhxvuPHXZkXmkSduzfei9y2Pq2qX7Q7Hvnj8Zyetr
ZNg/ctfbPjw63nWPXMw++y88vtz+8bh9Hm2e7uwm57djY5v2+SV0XmjpeXuvu4FOZC8eDgK/dIHs
HJCV8Fz4KgqbTdxmy8Ou9pEduvzU9ef1juVqLmBs23vwHri7ztsHzt3N8/toHya35YEgpHCUTWs3
u/tHkW9M9wmdcG4MN3uAQbqlfbcvnH37m1PkH/6Xv2wefprf1jX2p1lWFkw9VmvmN7LC7Gfh8Ly4
76eWUfPIN8ULu4uck+rIPPrSeb/3Oy/ffVA2qHdPpn1c966DV28U5+5/tyskq5SDtEzoqPptxa2S
QNIEoYmpHBQ70QPNGvjVLkzt7C7ZdBSgxou+pV1VeIqDR/g3E/83w8u/VuCfLv9tBbYiK9JVuhPs
CeWb1/KMG5150I895Rxs9Yu+qfbppf7Nt7H+0O9fBjag1SGgU1j8/plF8lUGUxnjp7aJKw+z8BWE
MYcNqX4rDGivxVKV6F5oEv16rf3b/Rv1dpx+nOexhaxbzJ9GQZ6b5SgJXBiSzk78Yf5QX8Zn+ZkT
SXUyrsK9+c8t97/VN/k/fds1b1lMn4Dg7a+3/j/KH/9x19E6aOke/D8BOzTYDfzPFedTWXRfxVfY
/Jn4uf6lf1aXCd3lSAujU8Tmp1vG2ur4VyqR+Q/qzaQOaVSQCSM1+JP/Bh5qNCbWAGVRZbO/tlT+
uwlirsXN1Sko8U2K1r9TXOb//9NwRO+AtBpbI6xAVQLUo3/b+wgAXbReyVB3KQPJdRhZxQ5SWqci
rsDVVcMXqqZXIMIYZvphlsk9SIZMt6eCnPItmVeJ7lXz1CJoqAg5KUJTP4LraRcvIQsvdqlHiveq
vKQSqJfG+MSkPFpOm+dWdtTkjlc80/LcxR5bg5tTmy9DneTJVwXL2NBx1FyTRM4ac36UcSYLx+Gi
FuiEaR4HeYF0OplXjBan17hem5s17Wkf/aC5KYcFlZI6VspDngvDyrvvkUiKy0pGm6fmdcblcsJA
QK2wpFX/oKj1irzjCZCSEqiBZKvQ/xInyxGliBrKIV5SrWIJCAURcLOg3JRkLH/p6G8FR1Kbcq/W
AlRxISrRrC5mbL50UwdV3lI6UBpBYhik7Y6CSqCfplV4MsR0b4oY+M/Z3MkmKOQy2ipNRoaGtWBw
2qqzHN5nIN33sdjDxm8RbKAWSZX8TF46UUkRj/sFAbT2REym3NlzP5dEKk8DtYa+xEsOkKSqvcoq
PWmUMYvXyQy3rhLzFdM/ysNVNCsUyKVaDw+r61FGqjfjLgmRaRk2cGSmpt4w+RCVOqc/0l5TT5M2
pRd6w8q7VpAt6zOzaBDoy96ist3nVnOaw1zay4gUE77eXtpaOe47oqWnG6AhZu8Vy5Tv5FTCrTGM
kY6bWGjaa1ECSbJ61OJ1GKVHk2DGpxqRNiLRDhNwH4jKHqO2jiAztgQ+S9YJs51r1i223OyRAU6r
uh/0APWkgJzZE4KC5AmkxPCMuiZtmnOKrPm6dM1ykKvFnMj1LSFWEW1TmzsBWMRjjuGK4a+hMczG
UUdpCFgtgczfhqgRhfBN1HFUA00apQdVR4oTgxJd3HbqxmST1fjp7JREAN2ZtdCAXA7HHF54ZTQv
orggC1u6fjqFqYD6FI07WUNpmXa3adgFHDfp8yOHX0OtCjPKUVaVMdY1gAYNHfFEJ5WkX0iDJKgv
vbZYfirioCcSghlDpeqYy6rj62CMoN+C5oDVVWi5giYwlVB4gktmFoKReFKtdheVwFfBqyC3EGdK
1v0X4Iio3C1iNZwsoeXsxwy0JbcmwbFadkXuQrFp8j1KlGrXEq9Xr4EKSeGA+lDAOogDFX5Cp09z
gEIIrON0Y+AK02xrXNVEc6zmGjz5VrzJY8QdOwSB0xF5D5kpUSESiibXtADvOwIOKXUj/df/udr/
W8vR/6exeQYbuv95ibr7at6/pcWvf+Ffy5PyD1YmmXePRuca/c75/7+WJ5yjFrsk/oy6E9uF/1yd
9H9gZAY3LfIHMHwNKkH/uTrJ/5AVieqQJBsE8a0d/3+j9Umn9M9Hc5YnvmpFMbF306G1xD9qNj9t
WuK4jWGFsQAg4hr2cZQKHqpObQ9LtnxTSql/kgmWRV60lqLm6ZWiCkkPctdczDYIjvEYq+9BXS0O
ai9zl0V0qaJk4YDUL+oRxRrarYiV+ZmEgtavsqBY3cBWwZ6sy45jiXJlDFWR+JhYI6GnE85akDa3
vP71GZLJmqA99ldRUjvsMn312C5C6BRjRGKD1muuPBmCl7IZ8hpLFh6SrlZXHSJ8RGnOKzgvzUqf
nOobU5vVO7WpSDkV0uS9NECjGFE87hQsFNupIv12nMflMHW6tp26SEY3Ki0erKB8o+lMlmU7nthy
XkMsBuFECIIUcHCUpTsmTdKTLV1ZVfkcUaD4v1lmFNtiiewPp5ytxjMguUr+DMinK8aQRAMsMVWG
SgnfsK8RiZegj7cVPdrLSnbRw4dxLm8FUhW2UaiN156lmIbmGFq2GI7jU9EM87EoTHTmCunGQKtU
H+JsvpUATxG1UBHmM490WJJIvFP7vN4Js3pfLsX4kgaW4uShisdBwn8dKWfynDV/kZriJshL+bTA
B3wYIQB6ht7rNIuE4T6M29xu4AEiTEI/uI/qUXe6tO0fO2ViZhmjbPJCVvcLitoPtHielOQlFmGJ
LjcSQwfqDSJEoyN+JRoiP6+V7kZRKnxPWSj4VdAPblWpSD4DbLlldzXa7lkYsA1EteKMs8yuYsJZ
SO7MpNa4xiMkgP30GFZM2TSYnDDt3w0lvtVSJfamND2JgVztzTkRnS5fog3GpxI2ynLoBpKAaAQJ
zJVZ1bxHclPg6ySEqsiHh0E2o8Zuwz46CnWLAwyAETfRSk3vyoW+1tHxfdVG/4hqKj1IkTkeAth9
rR1C82j1HO3unCsbcSBIIUxIiAa8NNafck0Vu7eWEctKyBmo3geqyl23CgjbqRT8BhUownkebxQE
+7KPPGBo6QkiJEE8Fn4gvTV9M1GISMfxiUZcUDfEAwcknESG6Q4o/q8zWHdVD30d+bEzG7Mfizgp
tZk0NzKZaWcKnghFCPMNLniZ1HQi7vu6nLa1HNd7ebC+mkbaQQYlTC0BlIRY1yYMRyLsz5hO0TBV
Hq6qzQDt1RvG5DDIfboy4XjhlGjAw5IelCqW9kNWRyvGgsgnieQHpVCIjlCUM+S5czuY6g1JgdR7
jPqjFZoHEt/Li2SS3CIDYs46xLFkkGg8c3Xx4Da8TVWTHls9Tm4J8CVFfVZwNpFcJKtTjIhXZ6ds
4JEnbBx+GC9C87Z0KpE9kan6SNwNG6iZk+K8v3Qdn6hKIuwKuegPmTQ+9rqibvqy7u96WaMLRbgD
ECG3qIq90Y5OVig/kjzeNUQ9n/RwUh/TYpHdKrt0rVWTPITCsQFb6Crj+FHMQWyHtag8alNOVbUx
44NVCxslhu/fqcKzVcf4iRpK+WIT3QdL4+pdXPrFnG8NnG+ti5ffOMZxXD2CBCwcCLofWZTcaIXW
X+NWtcnPOiFj37Htf0TCSyE1TBiT2BqDKP4kS/sNo+5ZG5DRGzEOJT3LMhtq7HbFr+41PCgMdb3Z
CVk6PNZCnp9kUxHsCPy6LS81IX+IOD8UHI/HOAQxOU7Z8qNJytQtlGz0ykwPDxhBWr9PEQoQKibO
dgLW16kkVdh3lYQTGQ7nSiDkfaqr0VFl8gAb0nvtaEy0DVQ5ZkMLGg3JNIafw691UpLKPDFX3pcV
AJWBuHYqtZh8WODmYWYDd7AGIbolKFx+jeFnUqOPOuk86HlzaYMYN1t6E8h1hdQ3I9c1VJdTluIq
s8wCOqikR+DWSOIEYJU8h1oMYaZpGzgggD8nvrZ9ulg30pCwuyO98l1LBPNtrlLCqbTgwAdBa56R
QxfWIYbPePSGWpN2jRkSCGPQB+okwyWoW3GFTioey24Zbis5zx7bGcWKrC87NKcpYmC5uBHKgfyR
ObFkiteL/ixMGiF6ZBKtxz/y5B+AwZQESi4CWtYoOA91+jGuGTdt3AFyE8jSFKFu45YxahmyRYxX
EJd1+0gSNXHYBb0/cRXSK5spxdMHhbuub4tF11H5j5lg+u0srOxr3JcK9KQj24+UflxVGPeqSCCn
HRdVT8IiODjORsW1E/phZ1lpecRSKLgtoDj4rnEuF7YSDs1RSdoQFXXQyA9VwSI1xDLTQJz3w3sv
mqNpB8UQbKW0rh6xxGn3qlQC905JSefEkBW6RWMyEN7qPu5vB1lusLmYxa1cRe0dWxEyvccCFKve
w6zMw8AOJGBPicikVVradIHCsZwGRLT7CDyDrwVL+lCq0mNZxwyxPocTVU0KyKlmeuN5kNm76HX5
NVP7oTkb9T9C/qfZzdb0czQKcN2SUGaGHELcqFKjXKFelbCRnaktyG4kzaw2tcbB84wlKbAgAgx2
m4jnugluhRSJtlIGMD84o/RW9qCjIf8RN6O+mRWE8O3sZ9qnaRauAKWtUwcITsu7KG8GMA5uFMVq
gislmC9xVgZHM+07Z0hIi5SGN5MMhNzOmShI4hGq93W7eFA4CV7hhOKTnJagBbJskKPel2+wlYn6
CftqHb4nre59y+AdHWPWL6sbfGEJtQdV6keXbYRyAv+u3ojpFG4KUo+xVJBXIBrtzZBI+kPD67Qm
vU71XWIosmcmqnWNwqJ9ixuoZqTPWk6QybUHJYzTD87FXaTh4CeFddmEXYX5yxr1L91o32cyLR+y
uh95OHnjVzA9P7VZQ6y/FC0raJPj2GWTBqfpoBHLc6elqbGJg7pxm0n3cVT0vhFJ70YiPnLUh4Dc
asW5tMhxDZOaWb0MphdQDFtxXrml8aeGYD00S18ODGZJ0KL2IqviI5pwGcg4Z/4Di1DxNSQzu5Rl
RFokV6EvBvGo2AlJep91m74ZgtmAIZS8pJq0o4Ib7Var6KSrqhxdJTJjXupmGA6FMJQPpA8olxH4
w1bP5sJt9UlyCOZUfY7QycdQWIEHRR1GJP67hxF8NFuBojZ/KHkG11fWwF3LFdvZEq60pubOyqNO
9eEyh3sx7UEr5L42GhxYVX2bE3fsJUKUXcOyifZLKTfbqe1M+GlJeAFJCywS7FjlgVkVXCkMenii
pgYVNb7pl9l40pTIOsOooNyjlYjm4kEqHwxTb+kD5W0v2lo0o0NKIjirngrEPqElCGnKFZLXcU63
itB5hhTcUWCKzaXGuE4+tRt2S+1DoKGZqcNV3SXZIP1I1bbdVnl0MGKl2zdhDPu0wh5cY/PeppgP
dk1T9bulN+Qn5PW5gyYfByneAytztFhfI97qFqrfEsdeTxDW7HA2olORacEx7NsU94qYhJYnx4G0
52DetZ66qODxDVx+vKWqwOYM9wve53WcYyStXpsp5mBOznJIztDzSNwo42OOx9xl4IfAUAhKZBcF
/ZmnjFeX0IdDzotW2H3aqCg9NDJ6GuoCo4fVwspx5FnCvdWQCUCNwwgpZs2FiapZU7Zg0+GtA42r
KHYt/dPYYOyoTYXgR1VvZuxJcS/eF2GK/Vlu49Vtk2SK5GajGPDgRPNR6trUi6Ky9oJKMe5nCDFr
1SlMb6dEyX3BDIwNJsnSFWfokHig8QyzOZCdoTIhd89xTXgapYX7bESOpCtJfmH+DzdgFEKP4rLo
LVkeXwKhjlFba4SBJhMvtJCk5Q9ZaJe3lJgGuwv1cQP/8X6gfIdmyWpG2DFsNFQwpbacSPSXglo5
C9FWW2b9SPwrgNK0yc9q0zf7pKiye9okChMThzoWEFq6CjcwZqH6ytPpdzWB2W5E5dMpW2HcVBWZ
dEHbv1SKqLmZ2Qkp5p1Y22rSsOz6PGDKI5asuMx9LG+nqO9ssJmW00HW80pFAFTA4ryvO51+u5CL
4JFK4TAKJuFo4xry15riIWDlQyHXgAwmD36baCo5kUldCBDP+/y5nStibStokD34HVYQaXYrA14i
v8WCKjYcWnySQqQnktlILOXAeouB4j1fvTPyTF1yGGe76/KQCNQa3yc1MQ5fNceiaCJcGvfRfInM
UIHlOwq2ngrCYdDdqr0DpHs7Nuoe8BU5mrp05cDw2lufyhTucAr5Qz9auziP2eNKIBvF8bbkxGcP
ymjtrUgh/gCs4I7xQV8VINgzN/oSDIXmJF35RIvCAoGfdG96qn6NSXQYilh3FowvUo4r0lROZKYI
pOFVud0aEQBk3ggBYotDgDMHBmvQPCPJnyazMo6QvR+tVpC9tIf2CsPu1GQYAzneZ2e4EgUzUIZa
dp7MwOVcrJ3ESMcxz6+KVJseurms7cCkCgr0kEE8GQG7Q7IqCxj6Arvelozho9oXflxIxYEyNh6Y
dDMthXbXLLkAprtcfKJbXoYgMp+ZCNPtGKevKvij0CmFyuRDE773iJVw8Sq51Hy++tIN5FbbEoNx
Pw6cEJna4GglVsdZgQM9RI+quIUugblTwtWWElRvZH5oiUni1eJgrJSrAJidnvj8xdrDQncXJ8vH
bIYdptUOlHkBFjIZquBaGxRv09p4VGKwH7ahBclOtZL+PRkkpAMSjiPg1YqnVNMmpJpsD/IknA1j
sG5li5YB0FLzVHMwMvvuFKd5dtGo2hyUOtY39YwpXe8IatEa0x6NuoJPxOlIaWdsXuAgLI0NZt2d
iWv4SHr4gDWkEzvH/z0J8oFcSRSgsDfc2awfwA3cNULZUCnUEFZI7UvX6eOWQyXjVVvjHS0LCN2g
D9taDWmkJSxIY3gOJEndD9q8XKQpe10I2XAMWANgkDmAcnihEZvTvqjjM9gDsLSclw1yA2rZjH14
pRGyyIYcUI0coCTM/Vhfs1ZmNjyihD+44+pDK73FXdMzscqviVabXjHGTrIojVsNWJQs6koe3x4h
UgI1YHPIO880wdWV2XIj9cVdLdW7umJKEjSSuxWc406tSpi2Q/XIemuDDL1L5XdBHgdfFbV5005N
/D6FVIkoc+2zwXg12uHQsV2vV9Lh2LAYl6l0x1rRXnoo4PvcKClTYJgP+1E9BIG87LCebmUd7pKm
Bpuh6a51YXkz5VfCCedtn0LdD0bUgStPowpXoAn1PqfutMGXxEy7aXQ19rMgwGc5VrOrJ+3TaGn9
pU0J48QR92zBBXEAkfspHAawhsGJLAAZPjgFbSKgMe/n7cOYJxt4o8cybz4BsBNoXpJ2HvK5/BmS
zb5o62dFKpqbvDXuwc8ghMlK9rGj1fmFag7njHqBs2jCtlfrdscRvUlto5zdANumk6mhvsEV162B
4bPX5/KN1cTI/YDFv3N8e9eN1SY95hB0MgVJS7u4aR0EdkgJRmUb7eUpjrwwjAqHBtlkx7WmOdGa
pCKwPNuQpHdY60sSXMi9l3OsaJVkKxi9Q7vJKf7Bq3UTVRdPFZw0fEPJA5SYs9iG4hYiHpLMmhKP
NTQc6fV5AvuZRx+xmBbkauHyfQuVmAz7qLjDbfDWKXpt0zkjIQRFHOc2gB5xRY9OSqhiNF2zq/Wp
sauCyC0CVm9lvd6HNejcQFdTHOpkTWZU9MRUjt2kYveKU3dL6BL6BU18oTesX9TcPIlsrOElYD6U
aicV08NYFE99IyVbElDijU5YDKkykHtBeZAN0Z3lQKcDxzgptiQHsFzkgeXjFrxh4yF6OokOTP2Y
4SWDjktt7adZYRopOWD2vKA2W8AfuODNL3OOPhQyH+whnemRhcj5maIWpl4M13WtbDFnczoNrdiv
+wJnr9XdakMDMBmq/Rxo3W0OT8+KyQuWk3q3yHlOy4H+XiMdRaG6AUDhYyLXf5hk2qpx4KfV8tKM
bCfInWETB07MWShY0PmMG1/Q1edOk8NXyxpCB+uko8jZsRqiD4NFEWoOz81gS/Ys5Tz4AeCAnmnO
Ig3DTUk0gwwjSa2AjDYpud7dpFAzQNMWTSQUGUVxr6Z5tBLdD23Ymiwc87hZZuWthsWTBx3pFq/G
wLhSpvgryyFqC+sIVAeKlV3lSU3FHh36UnfQet1wG1NJD6AEbqaBr8saGy9oI7ZOgE0DYri8yKhY
atOERuJSeDKyRj2/j3W40SktvzLj3AfXg94mKL6VGAUU7UGPlB+E7klHYPNIhiNN2UBabY4gM4Sj
2b6K9fAsqJ1rhcka31t/YmUlt7rtVvk/+Dt5SXI3GisLL8ZYvLPOorAGIzKujI+0mF7AOlRu1IGY
b2oQ/7In6dOZIrRtpNlH307PcqLpdoe/E6NupGyTJkxO8RgtR6mWtfslZHKH1sFoUZ+EPnkr5UHZ
WsOpJ39vC9v9Iy1zLMm1OB3HuZ3cPpmyDfVvti2o+IzhKMXiYexZTKYWtVHa1PYC5TTP9RMMJ8+K
0oWnV0Xk/cnLBkmF+EJ4gG1OMs3IKmi3ypw7k/DVll7L+Idxi5/CG6XGl9MfM+EK4ssAhSVmbVzS
rHBzJf2atYKwrIwNZFckV31pM7fHEWvrwGwoYUVPbZIJu1CA5WUuR4PZ/F4UgJAWipB9Rr2MSK1Q
RDgGzXJDOVNxE2HNvhabjBK+UOzZjgbHkTcrFoo7IwnOUNNHH95yfMrIyXSqdnoYA3boWkR6Vsjc
T+qEa050C2kZPMtqvgXo23rlIkQHNU2yE49/2gi9toUqwY2WUXHfWBMzVaX3z73wrFnDRp4nj22V
jkk3Rx2WB1CqVKm5U3OKaaMp7+FO71LeRJ8tyQdIGC9Iw4PYoFrrh08yvc5k7QQbjkefFn0YGYY6
MeviQShDH+IFT2zBKiJXFDh0T8jk1E6k0gUvs+z1RUNDFWfKZjFEv59AbQCr6b1SqtSnmY0SRIdx
YATST22jFoPQIi6nMCBOYwIYueE4lbHRrtobeUiEXUzHoLbVrKB6q3cs3ab61WpYXKiuSNP0QWgq
nItKnV5SXnYOIDAqx7sZfKweMwhLu8v8Pk53UhJ7HSsuEXIgoV4qYBksRxuj1/t9OEbzaaFTtKkG
Cd1EancxaMuZigplcSAznO/y/tobCrl5yR3c1MUlayV/RVNzSAKB2td423da7Srk31HDax8Kdk3x
zL65aerBAZRl7KeBtkVhwrAgQ/1jIgDL0dlKzGIr+JjxtUOjs1JRBGsO6lx44UhQkF5SQKgNXgSr
Vg81hVmFVQ/ygS0aiy6yMhY0mhutGDVbJ3uIWMBhZZVR/qtO09I0h1QcFuomI5PKQHUOi0R7okBK
JF/ROEJQM/FK7Py8pZXaS/d/2TuT3siRNE3/lUGfhwnjYlwO3Qd3+ibJtYSkWPJCKEOR3Ped9/ll
88fmoTK7W87wkk/kbYABClWoisowp5Fm9tn7vQsORMSBKzgqGhyTkGX8/Wg3lUux9mS1ir5vlLTc
K4oakuulUvfgw9e7Q4C236xy50h0LAqoNnJY15kM2FkjnJVKNbKeyQvHqbd1nDXuMtmho3+erqfS
DHAQt9rs6Kk5GxNnkL8ReEvsopGrMymIo8twzn0E9v6HIsqc6s6ulbXIUfta5BngdZWLFyzBb5TU
dD0CNQ5OrSMhko3mEoyk78g4bLedUUYHbXDw5RkYgriOx4Zz+Qcvt9x0mQ233LI7f5XGkfhCMIF4
DahtiEX0kuBHXgYht0kQMcLTivXERH6XtYE4Astc4ocnc2dmTf81t4bhcwz2vE5yPSdVqkiuAhNw
v8TqEzg01L9phqEegYTkLqooNFs2wjvPCZ/TqfFuhtjJHoJaM//oRF3iZsw9wZWOUrhjqwefG9x4
COaJuuk2K9P4mDQNTnADNh2RKsPj2LfF19aanKsef88t6FRNVZuQyU4w3TEbqspNp+zFL6t7I6R/
EAiwpFqWyiHAff+WD4LMcHzGsUtWRf5I2Vdct2Eqv2mkuxFkIf3+8+BE0RXBHyhDYs+4GyG1+GCR
vbhy8sm4lrE6PQ4R9YhJbA51R9bg7Ttgt2Ql1MPEoJk7wr3tlWJV9pfeGKrXThJGlXp2vsWiZsS/
XMzpOhGGPXrLsdhPbgp55ZMRk1mj4XP6NdPkeONIkV/nWCa/VhrQCRhQ5qsmOCKplgpEpNfeAsjG
mlV3i6l+bhRVsN0o/vTahjmMjVD1MDgiGz0fPkd1rLxYQ+NxMzKbPWlZ7UPtG75rT+QVRoRz7sjR
I1evdqpr4voGjjCKi7ju58VTkj4AQWhdd9RF1Hil5t2HXtfvBbqqa9Vv8V4dZEaFYCXfCybgasLI
bA/E0Axrq8sJQQC+/FRxw9/8T4OFXKU26O0UddC4OwdXvKmW4JpEd+q+b7uJ4hPZUxnV/RsH4Zfo
GHfFj+yxqX78aI4vxTL4+MQ24V8SN+bxvhMKVYVkWNT/8faX+D9y96V5OfkvmwyG2vjQ/qjGTz/q
Nmn+k5Yw/z//b//wf/x4+1uexuLHv//b97zNmvlv88P8JO4Y3fHswf2vCRmo03/MPMjjy7l/7i9e
hkJSMr7dqL7VN24eOUb/Sczgj2xAJfxQcWOedfGC0f6mZkjjN0O1HCz9EaTPejrYp39TM/gjuIQ2
xvNEA5ua7ai/Qs04lY2QDi4EUgloi7gxsHuIhR6pIs1BmxqfyBiKDICKl6HC55BlYhPTEMoHy492
NkaE2BQW8gJv902P8d8U2rfBsZ6DNgxEyaOIhRJJaBh3a3PIaF6w07XA6N0+m0S1ziLTP9SlSADy
erO5wo60e1Cwx6IfEKq7RPT1VU2pHIAkx/XbDQYuohkn103P/yik+NqNtPGDICjFNbNLN5Uca1rO
MauMHI/vfa/kg+uJ3FiltfA2fiWbL5XQwnFlRymBjWOovYZq1w/ghAh3t2HHLk/mm5Zv7GQswDOq
8cbzAuchHVP0hcRMYMej0Hiis98Pn+eWr6kk8oW4LsxTI/oJNJ4B4oP5TJ6wk7fyPzHal0db9o7x
/0lSLPvD67//m8MX/K+X5K59aX6kL8nLeyeT+R/5ezXa9m9snzhRwMBG+gan779WowPlaa798fSC
VI1/BH/092pUsSLGkg7ZKYRr7CverUZV/83SWaYOPF986jGw+ZXVKC3YWO9Y5cBQRGBoGmRixK20
nu3Fkoh7QlFoV8U7A/OpTVaoJbVNE3NbaO5FaIOyqTJdcwEkvVPNnoRVKdumUx4GDywkGitXCwru
qwOesllLSI4nMRbTYqsn0622KNeDHRaEuo/5DiyhXNX/0CYubqPBnbEd+9/ziGwKvwlWAJ/tjR0a
IbxDCwhFFw+x3WFGlUbQSfsXFR3myo87/09rsNEVjJCPtL78U9JZ2fhvNC4dsJf76q4rksfMUuSW
norO8mjnW4Zdz6r3ljZvrTce4p0kKPZZ3frbphdPvhqBvszHcBLY9pfGKUVDh5ywrV1S0TplMcff
x6ZobkZ11Lf8sXnUumF8KKLCh3nC7QvjMiJp7TilYO4Bb1dtGN5ahXo7MJdHu68zQp6Lq660wp1u
A1BGHggE4cY0FPqivgamDK1VFpQ5qTmV/L0kTN2FVC2OkVphW6Q+C08loCAmqWTKFP9PRypvvoPO
LbHZ5KSNBbWAE2nf7DipXfLg6L4CQq1CI1P2PQ3rVez3X8k4P2JfN22JxpPPYzo+S9XR9mUv8CoL
2vRQZ7b2kldQmFyCOUh3HmTwe9I3OQEOxDms+rirr+SQfBO9Ob5Kq6xvQiMxD7Vqjl/zUqlJvS5f
xDRmgFSFEWCNrJdcc7VqIOgQt8WB2XQgFnGzstYRgOShlwocqyQgKUjm5ZVFA52bTFY+NZoC9GHW
EH1np8xCS75OhpfCWSAOroNJck1glPnqz4lgWWXGr/RwIa80lPfaQwBUrhybno7AntoOWUgTD+mN
1zdKBLAcxBhsEWq67gYPLGioEnI68ORbt4NfZntYrl7xxbOJYt+3BOp9CnyQDjxY6XuJ3prWubSa
GxrPOmm17SecXoaN7DqcITOrW1VTAHeH2tHsiTmxh9Wo6DjRF8kXqOtI3sbic+05tYvv1aNSGsZj
nADEWFySsZwuY/o6bT16LS4I1jh+KQQc86+dkpANXerkOVZds4FDXX8h3Drckk9vfbcH4nddbJ+n
R7OOvSvcsn3X983xiyAyfTv0afMY9U12k2J0+8S1xNlFipXV62qQNgGDeInOXc6tJUvtE1nQyd1Q
h+lXmFL6H8QuixtL0LHYhCQt5HeATgrfQ6qH26y3lS95ahLAihVDsRq1smHtR/CzeYdKRPkq8j1J
1A9VNfwpvE7gTMfVz2oci3Zki5xaVUkPD3WStGyUBDjx3gEOf43F4CqdJfZKf8d1qnUHaeCBUpnh
vqzSH+3AUYkDfIYHo9imdPFXaZa0rp4pWATrqrOG7z88qclI9jfBChbGmTDttm3kK5+80L+l3/RK
T6T50QRVsW1DR8UTziAERCFil0Qj5TmuTQiPN5Wv4Ml3WxhxKEfuu3RuCHy3DBk6YJqe5uRu3Rft
Z2Hr15Nn6t9p5MSvjZeYX2WemfcgasYVHpmrBqic67tct/7c1m7MAUr2lOzLEvSkmCoNrqRuWg9R
KL83zQhiOTgm/cdilwWdsyFGc+JeHHSf6wAoOFM+mWU9EshoAoeB+vfHFtbdKsmi6Max4+AbnQPv
Ti+n7uiFqX9s2ywpNxpBIFjGKeBVaHDKTa3oW8gJN0Mf3pAwcm23Vb4ahuwPbdQPzhzu2tUZLWJi
yLVwCA+eVz0O2Ku6tSMe5DRce1Bt3L5oprUuy3g9U6UICSvjq7z8hi3zek79wQ6VkMJsLO37as6W
wNeyu3MiEAwFKvfn1BLtqiDXlHY2jkVc2SOBC2hDOqOIVdodtM+GlWdZ6U4lQBwUKO3dqZq+J9J4
GAoKMQCkvjsUUEQJ6gR/7CwJ3tPS72278WHeM4leM4+TQcUnJ/Wa9wUdyRT5IczmEMayhGlCnP2T
GZdbi1bNnZ0o2T4bBGGskiyKvq7Ne9B59WpowsfaABy3qjF/0k2Ag7ztZ22EFO5IA4VuXOXv006h
PdrBtcfpX6Wv0YjHhDbUp64ewI2H8ivsJOrHMrLwgfFf2ae2QwkJuRSsuHyouOhDK9EA8cvpsVGd
z8RVWtssC7ZUB1AUu+SLX4Q9EgwJBGJygR1wHYXIO/A9Eo2yTrQJWMfDIdIfqRfT0LW5mK10/AW3
RAXuUgtsMR+anUd65CaAiHvXQFWotPgZ+0p/ByobrqqyHLY2t9ptzVn5ZDX+s2eUFa+5xn83th67
fvo6dX382NVRSe+k726STuJJ3CFVyAdSOFrhZS41yAjw79PljHYqHRDMzNrbGiN3wBMocTQIcYcJ
h/HQaNl4Hdiauk9aSP4e5up8FTYP2hMllzkIEUCsaOAKseYnQg4rlQdbYBljNSNQd+TdxZ56G1uU
H3lbE7JiRN7KJqb2mqbVsE4HNqZqYqdqYu+pHaZt1Bpf0Ues9bBTIJcFQ1uHHEC1JiPjilrcAOTX
AwkcoI1qEQCKe8L6TL5CvIPc1cFwAKJsXmosd+9GJ7/LVG1LuPcK7PYzWzc+/aYWrpuugTgNvLpp
qiDawnLdN1lnfFEbQBaynPaD4xw13C7zuQGpEi+u5wbULKhxhWke8b8iQWt0MxKJIyT1gRIe/CoD
lwxt4mRU7Bx6OL+o9NL+hbvDBjNwgp8dmhQjnwUp7mvy0ytqLXMziua2njziDrzg2nTGA/GAG9zE
V3VXfafdHRx9EKlHpQ/uKUU/QaQJtoGlmnslzgV8jpj2tc5pZ7ok29JwskC34cbE39EhqY8FaI+V
zHVaAOql9Z58lj2+19IrR9eH4/XYayQFaL3zQzogaq1as8ngNUsmWLrNB6t6UCrwwZUNiH5XxNEN
yRyiATM0ul4jR3CEoLppEwrvTdHakjZ0ngfhdKwqX2vdxh7y+NYgR0Ie47YGU17pcogwXHGaHup1
6I3KwRiDqPsCIBQ638exHjXvH1yInvKUf/0zfOI9PPEfux/57Uv64/8F2SOuUigDHYdMOOSGM5jw
4f3pf/+v2XDvb9+9+v0l6uxf9Lf2RP1NJc6IQClTc1T0sAzxt/bEAf1AMkm8C+RLLlzoVf6+U5ni
N65MeH2hB6GgOEE4nN9sS1NVdHO6NPGX1H/lTjUbi/w3yMCuI5G/zOPP9zRHfXNkeac8MaqYbJcu
nGC9DQ6ReG2/rxvzqowo1r05OODdffP+r7/4vQnfueEwJ2KmobKRNMVcvFfnNmZp2NIJsHylgNkU
OU5Q3cxdIhOb1IdIsy6AKPPft3y8WZCK7QazBZp0Ol5cc5Mt5ZzDofBvfa82R8j4aFmSYXTHuk5g
HeRjc3Ag9W4dbVIvyKAXwp636eXyy+PyCyyQnMX4KYCMDYPMNUkWPJSiVEBvZHLBYGT+WxZPqZED
B+/QEgb6puUo2NWq2mykqxV9Rq4CiWxtZhZkSYXj5uMXeGZCQaIQssPt1WdY7PSBqqKObL0YoQ8Y
NhcVCvhNKkuHSPQ82ashcSgECcGW6pVp7tvkF5504bD09r1qGouGzx65lpSLF2rYCGhKCX5dQp1E
KAAi/gnndF3HH57FBp4Ot7WkmcQxXBbRMTUCBLO8Y9yZM66vj4PZ06SPYyN+nnpCI9Y+wSqhm7YK
VsWaMb6GXmt9F0XK9fbjqVsYF/7926GkanKePfNNuv5urUXOxI0VJN6N0sLB9Rmb5bJt8CGLbOU+
HQAVB6EcCWVUgeaiamUiNjzwcWf7OlcgHDlBuNfmO4gCJ+rw8Y871ev/9dt09NYAOTpYjlx8QkNo
N1nheZOrqEG96kur2MHshALtdeuQ64hbhnDCqlIbLgj2z+wImu5IbpxshOyPAMDvd4QcHSidMn1y
Pdh+W4qiCZZBT+XQDa+47T1+/Jg/rRSeDSkYAkAQLAoZxOjvR6vTvHeUeDC4wfVyS1CAcw+TFyKI
1uXrj4f6aenPQxn4qsrZhQAThNOhoKXVpVpPhitrmAOJEvmE+Qj/+eNR5h98svQZhXy82e4NC2ga
g6ejUBbBYA1QbA1N461GlTtSZFSvDuyVtUUez5pUkXbz8Zg/vbJ5TII2iSCVwkK4eDqmQi5c1FWR
dLvc6+977mnHzqAF7sRUe1B266ePx1M5B39+SPoNGGBaGjr++c/fLZw0bgejNBkwxI17lRRkCVSp
H7qqYZMxPcbfapJWrluzbB7JTa72aUbBR850fGE3P/9D+Hos3SLKQSVZ7eSHSLNPoVAqvNNJmfZt
VJdHuEYkPnJNXKVqkV4prYKNZJ3kq0kO5aEifxpDAU7VC1Ny9h1QHxB3qoKrWouvC7CIFpnloNRT
ECrEtocMC6YO1Dec/xLMzfXeyEh9CDNuool37bQ14Ek8aruuL4UbWPqtXpbVNRGoOqkGsrnwzn7+
LnG7Qk+rAgdLVZWLhWYWRRHQTZVuUSIBNUOBdb4BH9CAGeiEAnSv0fzdx5NyZkxsjVHXmgAPlFuL
MdvSyEyYMqBRbfLJNGEdErmRfiLl5FvehFVIhJgdXHjOn85DU3UMjnmUwrrGzr5Yf4YZ+p4tVMHt
siyvuxokQEiI+Dm76ROuoN9zhe8DM2APVVSeXthj3pb36fJn+HmHYaZ1U387ct6tDFPLgzGDRE3b
ubb2XQ+BVKaFsRpSw3Brcti3JJirm9COHci2eeo2kZHvRuHAxQGt38ih1kjDpMdf9RzgcV60GxNV
8MopYOJ//HrOThXHHutm9rB98y5891vHMS/CpJtwl9Q14K9eqW6nHDoBVDKgwDw8lL69TukqUiLG
FyxJ59fw0zzRNlAtk9rBnP213+8gHcc5TW9ek0zt5AZ+ZrCOoTFe26lG4p0fb33Ov6esjS8lmc7r
8KeBcWqezbMxpZmbmO8Hroux1ZoSUgnoQLzBog69WNZFGyUb6dL8Vyvn/q+/831pfW56OdtMTgGq
TUDp05GQ+TgNIaGCdCYUCapRWPvMy75PwrgnbQE+LkEGLhorCwZdceEQP7fy3o29NLwuyTlQy4mx
IdQ3m7IqqGAGy974qhrsCLYMr2DiGhc+/p+3QE5x3Rbcquj3ch86feC2tWrItiz3HGWrW7Kb3cjZ
cyHOUNhmIpQXvqFzr1IabGsUK3NLdrHUR7D7pMRbzzXSzJp7pfGOHPY/LCrVS5XizwcejzZfClUh
yA5Y7p4KXLi84tBHcpQ2bhj7cJyyruTGYqQ7Z5xaEjRya0drKXMHBQ1X5LTWJhOBduHFLkLnqQvZ
37ACAFy05x79myHru0WLVXuaZ4Em4F7W1QrNCh2I0LLpG8TJxsoLHH3brkDg3RqbKRPeyhnR1oRj
HdzpwC9bQ2uGq5wL8uHjr33hGf3XDyM6wdIMjX4/VcHp2w/G1ggjB5FOJ9EVBYGGILR40MZJW1Xe
NMETS3uo3KF04fqTSkAQ2sap2AEzVe9/uSBSZ0NF9hU8S5mlxe6iJ1WF00yrur6W0JGxonDrTT4F
vOwaUkPM6Pnjhz+33N6Pt3j2ZopEaVQ9qqiERqCfFci/zSLcR6NiPZAvIG4RRDUXltu5/YWt3zRs
QW+AhXA64WbbBcghaH6kEZY8JQ43ezMl1a5BTiFFQjtWAqy1VauAkTbx7uNHVs+tdou929BJH2cn
nVfnuw+RvCpuPjSuweQy8wBtorhRhWJujR5ZvwKfbCPJ9cRShqugb/XVVaN7wy3/twkiEcHshU48
HL1W82DWBlZ6XA4vTNC5XwjAiGkI2wPzsygONcs0CapCGZ+psfzRkcpElmDSrMsu77djZZsXvrqf
zzSNzcGEP8PKBCxaHC09kNYYmxbZtkHgodrHVkdU2XDwKmwftFI9OiR3J7Xqf/74VRjM9OmRxrhz
dSBNlLY/oQ1AwaQj5VxS5aiFn5Dj5Gus3uwLL/znz41RHFzBdCIrZgrM6fvWSGVDsCFVF8zUurcL
01o7ehuvg8RoDl48IqLJAxpR0nu1B9u+sNf//C7n0SnzKe7mumrxLtsuSntyxFTXUQKcjy2puUFs
+89JVujo0CPlwo7/84rWhA6lyeFiRdmsLRZXrybSQXSNVXVO7V6WgbOSKPso6lPiFiXatakOjf2v
v0hQx7lM504FJHE6xbqnVWk0Dyoyoz/6VG4uQb+X7A/nhbn8XKQquC+yNjg6F9ZrrcR7rIZtQeao
AWFP5hZMv7FFmoqk7+MHOj+UNefmvBUFi4oAmyVSrUoeKCii0VXTotsNE9SINv91IJPTGYQWk2oM
5TTNmhfJu+2oxvU/MJIRMixWa9s+if8IOs93Q7MB/BpRUvyDJ8O+Bks8xsJA/nS4yfSmppOZ5pYR
XOy65PapOZFPQDT/9vFQZy65GjdKXpdp2WjKl8AFbfGS0wNKf90LeAt2Ya8xBky3eiPGta1kg9vQ
qV9xUIRfsWFEJ0aE91qtqktu5ue2AFJh2O9nAEVCHjqZY9ww4op2rOYOFOZbWCrdhl28d1VRvYx9
CjmffKX7UZb9Fk94ukwfT8S5NUmyJ+A7AAsb0GL4jjPFsrOYdMNBi/Z2hBugdgdTAmk26lc0Udml
pXJu1+GEBVfgusCWvtgFFF+FswNI5haGFJs4MrVNrWM8I4rg0YvRE/z6AxJoIh0bIB4kYbHJ2WM8
qKHHRt6OYXjQxeBt0gQaR9pmDzJWOqr58JIb6blDi7k0gcYEhfSyiKZXHWfAVfPhMdJxRhp6pWFZ
scNjsHqgGUETUA3EzizpX378tGcnFwNuThQkixArT7+mMtBbco0jmEyFBl2+rcZN2quZ2wYkFPMy
L62jc5sRVDru/jiFEXu7mN2+GSKDFF0VGLyONnraym0o6YerFkvr40d7y39Z7LHcFKgCDKaVdInl
xucJrSedjyVbK8OxaIi6Ewo8sCp03LTETklBZoknwsFJVOc4FsK5geH9LOxC2SLqIWOQhLsH0+/x
t+HYI3AUnvckSf6ahmjfU9XuRJKbbqeH8Lp8fS9koD4TLx9ch3MDVTbIHDMMR3Zejoi4Thx6AzV4
lIK7zCGMAiLNtam6lr2NEbEFn8TX1Xb78SwsjG7nKwHUBB16oGULdo03g+B3e3IcpoJusMaVoNaV
m9Qh8XxScfoJU7M8DHC3XGci5AVPPmPrebrcomZDUhHFyQEkD+Vxic0j7kfVuqs6VM44lGwClLYX
fueZD+PkZy6Ojq7LtHgaWAIBdEbXLLT6ARQmZyh/urDCz3zzDIV6TWdOZt7m6TePM0gVFwWXpJ7v
9MpOpif8IePPDc2yTWBPU/jra4xWJ+ldpJqShScWawzbBYXAT4o2p+28h1T0zR7imNxWLYZcRtnH
F57v7FTShJI6uB8jL8ZT/MyGmKRA76lU/xiNSbFWwJCx+UBk+vHXdW4oyl1BeQ8lm6bs6VROHBFW
W9bCTUNykRvTMnZ6W0IFm0nSHw/1VrkvlzNAg8B6UFBkyvm1vvuQ69qreDcYTOKOg9IsmHTlE0ZF
vb9Wpyj8HBrakRtSsFeJou/joXPROoR73VOc2zApi6+FOqyCUvsRtbV6rAanxoGqNkyD7Mkk5dtv
glq/KooBo3YvD8DeimbjxKJylQHWwbq31GEOu0fGv/a8opeIxLxOWzVEvSPZLgvrMzILjRjPwJNX
eFYM1lpVUhuzpanu7wcnrK6cJMN8yUQQ+1haADIrMFkiAan4jW02JcFdkmgJbuC+Zr7IRCdmZpS6
itG/zJNypyIdlZA4tBYzA0dtbSzUfPhX0oqbb46XxH+qXd7S9Gj9YlcSKP5FCXT7i903/ScZae2t
lUHvJMq4QxMntGpbyDbXKF4a7UvKnSpByy3xk9O9otbXoRI1v/dRWT6KUarbvtT4x2o1MVDvWMU3
ZwzVTw3UG8y4Jm8D5ETQbKYO0HcaU0dvkvpB/erLFiI7jQBP4I5isPcgQ6m/2Ph6YWBa1d3zxx/J
ue8RoSUrbWZDg6iefiM+W6GdSr5HHe+cQ4ZJJbzeAKrfgAjp46EWsSx/bawwJRBA0GMCa1lsI6nW
4MGneijjprD1EeUMDfkyBLlwevaq+jXmYoaViKbT3laGJLoNdL2cSTZa+DULigqBbZbexP1kvtqO
5z+gAEKNbln1t8CQzkMxBYS2exw/f0DItZ6HIjReW32szAul7ZmKbt6YYDnMN2Zw4NM5gzfn2VpH
fnbesh1mhah3RohbEpzSO2k0ys008f4/nryzpxLXBEtlRc9mCYvtXgtEhrytE1AQY8vVnUZeizTA
H8B3bnCYbe+aNM3g49nl1hl9dVPpI2xQ4MurkWIboI/vPvEkhssRR1Y/YZnjaa2z+/hnnpsa7DNI
gBQzwIJs5mTLmex60AQujq7np7mLSjiBpYUPQg6vEQ+SuL/pIuvC6zgDLmoz8UVwg6dS0pZNrL41
sA7FVgJrO6Rgq4l9Dt4oNP2AIKPvxAvzbgo9ip+ljR3kykgH/7mL7OHzOKbeY18mkKmiNFHuRKdi
J//xjMwfw2IT1ug4ilnUwLakL2ZE2uwNWTqAd2EnBMty/L0uWmM9wPrdOrXUfv0FaBpdJHQNqJaI
hj19AfwyFKPpxFzUwtgk1kBMuC9Q2xM2fo8T1+wlx/L++BnPbCIY2QLr8mECBCxvABWZZCWOoFw4
ytAHq81r/HUch6Bko7ww1BnAlo0DdAMCFFU4/3n6gBa2390U8oCwYJCwjn6x8Wy+batvEDMomuda
ee1t4NpzsUvt66EX2VYpxwjTDyy+P37wM1fLt0sd9zqDS+6ybxbVeCd5El5wkOEhWYPyrLCkmK6K
MMOqTfTZdWdH2PEGfegWMrqEpf5MBUHGMp/vzATkB/ak08norUhqTQCYqlem9Zqqbfg4GZNECNnH
OyeV+kPc2MDacVo923jRPRZTUV0V2DvC7TT7Fbp6eMBYG6C/EuOFLevcl49w7o1hA4Nh+SlOA04u
iGKxGktLFaO46GhUww7jqOAq8aPxQrWjzi9+sdAgwaE7ot0B011bbJCY0ZHFNQKlDLVXuPTKNJQY
2JiFIqVlHeo9tq85VB+j+VyRwK7VRnehyzGP8NMvoM8Cq4lfgoLk9G1ossCMl86B68+LG/cD8rr7
Ttv/8jencz1hQhGmW5o+T/u7qs608GKrk55Y5cRUH/JRw8fKR1yedM2wxZk6c5GVV4cMkfihLfvk
wil+DtcBzJCoiOjnsNsuxqdDFCTdWOuQsQHivGmY3EzkFsoe0ucNzNzcXCAwImPvKynr9Aqb9rVR
Fe3C0jv37etMAzc0nfYdp8jpPOBLaomwBaULvQmz0TIxr1vRze5Haopayx73M0wPFDnYiAkxs5AW
6ZutxxUz6s1Za5nErh7KT3bRFxcm6cwxyFUCZdmMbHOPWazL0OkmI/d1zR0xR3IDrKXvK072g17T
V4r1pFuN03QJKTg3KG0NiI+sAeDfxc44IPPy8GLl88O6p6riW73NCLXCSxlS+WRdj82F730RkvJW
0OkUoWx8czkEf+H0FSA/ma2EGdHpdQfGXhZtNQETv0+r8iawAn3uL8KG1oN0N41Kt+oiZ3iKHUJQ
HJzjFImtzseL48yeo6PvA4iexbbqkhyQ4P/f5iWCCJxgcCG1zHandMVzXVSYMqb4y3w83JmDj2sx
xu7cGpmBJVUk9gG+dJyF3RDBIN6SkhtMSxlmOu3fATFQnlFg3/+1jbzvy5/d3+DpAs840GzZUE8n
G9Y4/HIn0V36x811KKlUuqCJ1v2gYiDSYQWd9zX+aJUCUo1jwaFAC7b9+HnPLjpoQtAmiTWcYaLT
H5FXRljFqsf8xrp3KJO42OjtWF1VTo5HdxmqFMFltgkBUsOV10T2doJWBv8+wyF5xDFLYO+06XUL
RyiL3/3xzzu3AoAEiUDn/cPTXfy6KCtrPCeYoqlAWNJMcnKHNLZWQk3dOlC0bTo53/7BkNCTZtoM
692Yf9K73ThSw3zAl4jdeAqa2wxRCaVWBfEFy1KXKRxx2u/RvH086rnPnCOfjY/jnyvV4ltoksk2
alx+XGNUoYM4eBZYhYfgDnR/Y6CgurDSz33n4Pjk3tB9ob2knT6lLHpkVG0I3xFS4ORp2Q5u2ug2
lp5deLJzr5BqChYnd0TOmMVIvlNjmg0Xzi0V37qxDNynO3+ajXYHcm8aKa4x+dL/waBwZmiIzCQo
Y3mkRnCAQ99A9qng8bDBQXhH6km8nZXKEBbyJyg5Tx+/wHMTCsHMoi1IMoQhFy9wULskyqqIhrtv
Jese/7p1W5e4ddThpRT5M+QumLGUIxQk9CDsZR0W6oEv1arHdioW+u+m34V7KZxrNIEkHBQtO0jq
hJuAG9EOGwxtPYDWkkgwiq0t2+baiMgSgnFeHArKSNJoSKfJOsDgMQ8unOlnyml+KW0Ey4EwwiZ3
+plFPvmlcd3orq2MFr1n/yVr1eoqqIi08Lo4vmrl1K1U9DYbWGiXKor5UF6Wb5BRHQOTBg61JRSC
WU/W+rlvUL6NeOs3ZAG3teg+oYwqdia33aNIoyfTRq716x+DA9uQTxAZCfzU08cOSL8IpZcwcCC5
uAvbv7bQuLqU6c0/GQoNvcVNFPqDNn+X77YrA1u7wCv50msPiyFbdOkqCbRxY5e4LH78VG8/+6f5
dFS+PPAlmm/z2343VmAnyAkG4LUce/FbtWhb2N9EXTmYCQZ2Vh6xkI+uyqH8ToNUo1SQiOUw1dkl
kwaBr8XbUBE7p67jtZbpVO5scGpSiZXJ5RkmTtJf+xxAO9/E3z4PvH6toCq+8BTn9iMHKhxaGTYl
2pmnDzFWSjKR4WXMze0BCWkKJTYzCDu20AO2ft1x/lbqhbLi3FlPNYUtCW6bM3tgsT3oytiS5d4z
dViqX8fsXKvUg5gxWHnoVjRQXT0xPrcpERF5jiVXlyMu/vj1ndmh2JwgxNmQYQUn/umDB7SXvNji
SyE1g0B56Ld3hW19C4c0vPl4pPNPKx02QjpPkM8XQ9WG7gyRpxm4y3aQXLHgA2gd/oxRWW/NOG92
VksYi0hH7rmmoqzRDGoX1sW5W818kaZWN+kDwMA9fdw4aK1epCpYsNd5u7JDtNlrBKplHu6LSNyn
rc45v+nB4A6JrlfrgiCgdQue/+uUEX4IPH/aUHhdLPfAEItapSHozo0ju72OHd84EGuQ3Rch8V2T
nl3Cp869Z2gVc6OFK/pPiF0eJFL6fsrZB9aJb7wSH6IAw24svcSF6vHsUDSR5l6ShuHOYi3VvjVm
vVYZbiU8VqwM2OcknnNDqVx6n/OWudh73gRvfw+1nMWsT0Z6Eny90WxcJjRbbLS6Ly/UDecuQMYb
2DDTOJAVLL4aC7/u2iY1yR2zEQdmMA48gAmJqCF6H+ouZkvC5/MgCP3a2TrZIY4C7Bi2kAhxfpyz
9zA9v7Ca5r3hp0c3JBouernUGIu7ZzBUdTnMp4lJhwI+KwS1QC+4CGtVudWI2viOGJSY3imbjn1e
5LMlXrDDJUHb/KNfwgmAqIRaZ7mL4XjaIYNm7+zLyd5j144BAlaCq072yANrZ7rHaVW5yRuaQmko
HWiqzuzhQOzFx7/kTLmMgsZEQkDXnmvh4oCVI6SlKmdxB1GBKXtaRke9xQE74FTn5IjlhXL5HEjJ
GQseiCqdS+gSCSp06clyQLRTiHuDvJWVzIbffaXHr3qMbNDwOSWxlLG9IfalPPZV4GzDoY4/B1Uf
3P2Dh0fwAhNnBsmXq64Ic5lMec1SmDBHcjw81OukLN2ytvKtDKw2ufAFnjky6VAAx88EfTawRQlf
4MSbNCU5Klz9sADoTXTrxRSvlTz/VmTkATYBAZMfP+Qb7WL51bOn4AHGrEN6Xrxiy8DgVCHrwyU0
Rm4EChu6lLjBsb1VOLRapes4+CI6ceO4+UjtmLSpus6w0LuesiA7yqYoDhnOfTe2gcbPpn+wxcBR
celDJ6vu/zB3JktuY0uafpfaowzzsKgNQBIkgzFLIYU2MEkpYZ5nPH1/UGZVBhFswqTqRS/S7Foq
r5w4ox/3f8D8Zt8H2mjLfq84o5rkbqml6J4MirkLBKO8T2AL7oIwk4FnGGv1pEsnJ4VFgAmUFtm3
i8RYGLu8qPNO2YjIzB3TJOuRBkZk0wjLtdzjQhaMJNLMZZ6b1O8eYJNqInauTgoQQsQT0C2yUDsK
dLekbINbUkMFF6+HQ9VOzcppemmXknhD7DSp76vLDhe8I8vEnQkzcHP2JSry+sHXBRRa5MjjKSKK
f7AxVAukvUK7CibW4jqKO90IZRWTuaA2xlnnQ7flHFs2rcDNNA8VfX99jV4a2Tfx1MUkKoU4aQGo
YUg9yAE1XYXxhBCcgLo0h1rt47u2QrgpR0D97nrg+UOWe2OuUPEPvBW6NOe5TaBFdKBE4A0gbuOf
ppaZxwhVBDwwx/4j/cP4NmXhOmFp+Ls+stYQUxcw17I6M0I5EilZvyOvRFgptOqI+NOkgoDTu+wv
ZSh5cxha7ZYzirowULrwxgitrHaQd2ZD5RwisHhCbRMjsNGIbvuyQAjc19GeJ2d9vj5AF7M/qB9A
oDm0+YGLEZJqAR8Hom4yPGkzjHgSdZunaNNNyrjrcRrcACcwPyF+oe8UgdIlSWRyL3pBtXJnXpoq
uIkWjV4SCvhY51OFfaDUDLM4Kuq2ho1ZROykQozV0+T5R73Vdbft1NeJBHGHFRltr+sDcemceRt+
3qJvnmxpoFUjguH0UIZa/ejx4IeNQWXLJnP8eD3U5VUx15P4SgrIS8qbUFVCGvN43ExRixeil4ev
Hi+xY55YwyFA9BUV8WB6mBUA3F5tUOuCuvLVU1EcrlN0hUUNFQ5kVA2n76vkrgvjbGXDXsLDzcUA
fhx8DBU48PlwhF0kWlqQg3uK8Q3r5THdtni5bCpVyw8trJAn35TrE04gGYlWNLq+mAUHDEViZ8g8
DUWp5q9Ujp4tHo9HoJAarINBvVH7AMstwxq/CokOAD3SPQc1dfT0+7g5YVsrvbajaoIJ6hqc44xZ
uzzO3cHqQKnIfnbyaDrukB0wdyVyVCeNDu9Ra+Vyhz5Iu5UlvV95DF6CbjDFdFmoGtD8WebTDIOa
SS0oRO7E9jEIYM1aIX5pde97Djx/5dQVrXGU07G8RQK32JlB0d9MId6+oaJO97mBOQANGyTaS8PY
tEU7vWA8Kd/7bZG5ih5lkh1G4w/sp2Q0Voy1VsWlhQ2lQpqzIJi/S8gGRadeQn9F2mAeGG7GNEB2
XNRjlyZCtXKtXEp/IJDQfwEEwSNksYc0Fcf6tqMvNaLAtKNrgt1K1KZ3RRFhGDK06ABCtr29vpsu
fh/nl0SpDxPYZRka0j9v15a+h2Yk7U7ptPSl742vEvColdf6pUigGeY5RUkQ6ND5npCQrfKwB6Aw
WvXNAQT40bM6+SE2lLV84GIk2sc0GQFXAWY4jwR1pIT5yrWBq1NxkNMs306d5G1loxdW1vfFw8iC
eEvOQ/ERvZTzWKz4Wp1m3yYOO/NA0wq/Wf/zoOeoO5l54VIF+IGD1XA0evpbkuY9CmRP2PzR9yo6
M0PBWeuRbPRtkBD94fcnF9D+LDJDwZgNeP7jppKqIbA2VpSKwqKOhfrOqEnOwsAsV14uFxYvaSY9
VZgPGsoGizQ6xcgN9Sz6O1XtN4fGV3xcXXCRAQULvxuFe2cUVltbFyYabiLETwgrFD6WBBJLrX0z
Kyx5o/emtS18NQG4pA0Iy1trFeZLEw10hA4RTUKMl5edDKnAXOwXKAFeTr4PIQPYhVD7pyqp/GPn
4X0ut1FmG3US7dA3H119EOOTiqmE4xVYNIh91GyqtFdu6y5Dac3S85frsz0P8SJbmzMQXqoavT6q
b+ezzZNZmvmogLBHgLyqMeC4FeBTcD3KhTE/i7KYaLMLo17MWVNtHgjHIEgiR4Xwj4+bsEaAuFTf
o7ANVxtZKuSGrDkxfpNVJD2P+4YCKxAB3Md8I+7cKm8f5FTSXQjMqODxUDyRpEZPVoZhOsDSdGVd
/6rfLUeV3U1TnhYP6ejie2tEZDBlpGOGI2rmjjrQ1s6z0PBTp2mfCLmE7LhSbQfI/ztBqPovUZCV
dmDOehRmEG/gJNUuWpQ0IiwfZCl6MBvSXW03lYJ5ArNpPlbA2sHDK/mPQm78mwkfIzfuMGUI6+LL
788eTC/6jvQrRNqd5yMqtiM96RHJBXTjQ6YQS9hJbb4LfVW7fxCJpwMqUTQAmcLzSFKjgCOZQTxB
7ufPuWL0boWi7KZUlP7v5PP/ncj5/4fy5XPT43/Y9bM6+j+q57Ny2X/9h/0jCacfbwW+5v/+v1WS
jf8EpwHg3KIwRb9rXrJ/C3oJpjWrJFMEFpleVAb4k/8WSTb5P5HyksnQ/KWnR3ZR520T/Nd/SNp/
kq3MODCONXq05u/oeZ0fD/RALf4CqDwyfX6accZi2ls59CUKwLXbCMHBDMxNmFW4I027N8Px8Pf+
ewtqOL9u/gnDg8sinYAGt5QyGqeSUv408trHLS9vRMgl3zyF52HwkOBBfT3YQvTpn2jgdenxAsyh
UnS+lkFr6EAXpto1KzDknFg8efvPIXYHjoFRlFOpBYbjIo4mdBoqM3iIOuGL5KXoKoe3oIsPQ/Wk
4h+/w6fjG4zWD00trBz+i2btP7+RHu2c98yYysU5JSHULg/WULueNYQI8WiOUiimXYiSvsHs5jmQ
yg+lJO81BF2LGGXiCZ4dCSZ2OpF1EuXhEAsoLxUaj1lUlVsby9mVSZPnQsW/Z+nfv5E1NmOfuUNA
3Z6PI2DrnDy9rF0IDiiIlqMttdWui4IINV35KKj5Z3VobLMofawShls/UDF0LBEaUNJ9FbRYqwnt
a1CVX/DKep78bJ/n02CTWK6VoM+f0//8UjLiGYXFi3qp+CMgPmaAga1dH68et0jHehuGJGkKhIA4
t4y9qku1HVcYwkzwJK6vt3mq3g0TVQ/QmVS/kW46HyaxhW0cg/5FTDt0M91jHwmv10MstylFL+mX
sgPuBQiBqYsQgKBCNaC76mIuetOO9T7UYlfK9ZVkYXGDs1/mOKAj5p4x3cBlaU5HInWMsqB2K6v6
AVumuK3xasOaEzFVDUlVN8b0cROOqC+DpMAVJ6qern+pzsF2NprzTyD/FTn+eFS8e8FpiGUkSSxU
bqxa8SkmfdlWMHO/mf047po0r4Sj3/Tjp5BGmd1BmHv1Yw3JzqQ1T6KGYwBOS0n4A0wgmCXLyE1H
S5XhgL9pv5c0/qqdrgn1l6Hybr3SuitKI73VMsNypbg7TNGE+ZYq2WKIRG3cFZIrtfp9WwitS0UW
SUDfuO/ifDdEk/eRliy6x5F/mtV+9vyMkyBW3XakALDzpMH/oDbijACPAqdXKb+rXn5vFrhhIUUB
K3S2M8GTkC6SGJz6WEi2vZEfsBqT7F6m+60bvhM0sYD3pxDvRMvHj0gdvqkplp0SmkEm77Mtvo6K
3MtbpWusE5Jv2+vT8Qu2/nZxz9MB/otHgsETl/vifHHnaWsmXVpXblJ6wVaOgthpoz5wOBqewOU5
eDo+NcHsPTeYSN8j49S6Rlaph6BUxB/gHV7aVumxWUb1BIF81VGn1HARVkN8yjcFB+4zGbZm+5XP
gcwnC5+Gij8sKhyHq1Lyv/gRGOswavdcIhRWkHy2fdH8ef07L20wnibUp6DKMluLmu3oi4OG7VjF
AVILHxM/bG79qf5QtsmP64HmC/XdeHJ1K7NaAZCuxZna04YnJ25mQ+0k3mflJLSOOST0fFuRUwtV
4AY6WvKKL6P4W0W/vze3jpSmxMamOrxU3RGVvJKAhFduHebxj7I2bwN9kF69KVvj9S2ve4aQzhDI
fdqSEgDZxWjOZjlNIiLtPWXGg9bOoteJ+uyTZqiTijFP8ddvDyqN2RnEMGvgWMumviR0XtZDSHNx
9lS3tWIcpQFJF01vkAnE6SmWnAbpzutBLywZgs5QAkTL5tk83xkCFgTJEPaVm/pKvLH06ES9j8YR
dhErkS4dyzMBYD4WAdmwS85DaTggWyWemPikFz/8Mf5Kej65uIo6vHIwH++HQ982P0uxxkcgjb//
wYf+KgLNJSd4EOfR9dLsjMpi3VSULlNNu9WDZkfveeUrLywa0AJUH8mSVZbp4iOtNsFaDrSSm08y
5nlT9hJWCT08HHRQ7fxQSHjXX/+wBaHo145A0xHfkFnTAjjIPMVvHqySVFZwywT85xtL+6T7iSMX
9SEILU7fMXkaxwGTYTS4Dnrvy1tTrqJXsy62faPTUdX76RCMWCOu/Khl1sXmoSrAcw94Cnoiy3Wl
t9gfZ/5cuPTEXYNMOl5949fC+o57eWIb04C/u9g+aJaM8Casj5Ws7+I0zFUouo+UJZYtEsPDaLfq
rdLV+uipsaBop+NJ1rO7Ufa/Rcnob65/7zytiwORXhXEd2ZgfiQtthHW5z43kFaCBrOOcpl/KqNu
ZZ4vfZLCqYBvFJwlSk/n0+zrYIW9qS9dvwrUndp0GR6FFQ0fafwMZ+qmXS0zzn/ju4/6N+KyjO5b
AU5vOAK4fl54W9wJu/uiKiKMZ7qvtVbgplEZWeSquYneVF/vNVK5Vo9fKSffJXqxtyJtcMGcfO1S
+dYvhZT/Xhn2kRGuXEeXDrEZ2UIHH5ojhYbzoRlrKROzri3dWIhejGS47ZXyTouCx+uTvBZGPg8T
t22gowhVunqNmqTQxI6fDDGOUfhoXI90IX2kkfPvBy2WU55UVjgNfFA4Td9DBafiTrjHK+GlwR7u
eqiLx/Kve476D7TiX3/+5vjogUQg6lKXbqSAIc3UU9xaOEPH0l1tYpluJgchTvZiiISioflP16Nf
2jezduWMpUNdbil41A8oFIoFSyyVM/jFutl9q9Oh+Py/i7I4lNHBHOSAzMwdTYR9oZuOfrLy6LiQ
EUEiRegHlhFcoyWMBDfI0qtLpaDeNNyiffVqDdOTVEcPRuA9i2WaYL7or2UoF+eOwjAjR1SwWosz
AfqIPEwFssUQmySqkwOSSeNTRlp7GHCD1rwwckS9lvZRligHT1I/XB/YRSv677uH+5zvRjGGxHNe
yG8WTzSM3iAPKfNXSF/yMoGSHkPfBEom+enHoYxf1SL82cgJlgqxlNrANDbXf8Iv1NrilOKtTAEa
wABP/CWRCG8FVY+LrHBzrfLcqUp+wLd86rLBsCt8quwuGEHqGslj2VfKMU3j3gXCtQ1C1dgOvFM3
FFPiR6x8Alcqs6Nf6xH8wi7ZDZa5AYo2bMohjg9AbJwKXrdT5dOdhbcorC3hua6CGmfG/mWcjZ5o
q9wMgxW7DTogG7xKY9dQvNCRFJjQTS8ckjKbPmM6xZvODz0nE+rMTpkxXZgwWRekzA5lRHVxyIId
ocTPfYDjkZ6rD0VlAHTMg2NgaT1tMxD4CGncZj52V6oYJ4gQYNnS+B+GLumcIlaOQzWcfDNUXMxJ
SiwqzMhJJ72zadDPYo6IKtrZVG+jIEx2eGo8Y1wh70bB1w/epNwHA54YdR5m2wAx31dpsmRbzL2b
Mq16t56outemecLnO9mNCNI5etF6Nvr9+OHVjXSMK1OYCxU/sav9FtaQu7LxgOIAFNja6sHEV9pN
K0nCAQD779/8cyOT9vcsBsD/PF+RXpQpViqOhdv02WzgO/l24AePYh0++Fb0xP9r5ay+cC/DJsNE
QSfZmN8K5wFhoAxCFJQ4AGGG7hSJic8X/tyeFB/NqQsdDJ1WPvFdSYvkCroekjcafXdwF4uQahUk
I85HOUkmDccSRbwtha/oOYfWbHdZ+LWFyebqXUx/ytIe0zT9UeTNiZ+W3foySrleESQHCSOyjYaf
y73WZNk3VZCVXSvpeBqZSfhPufz/Tgg7B3r+OinMmXENnpZuFvf0+TCNsJ5pA6BcUReg1ozi2A5C
c5zS4B65QiivaEbYXjRFQMXkn51gPqP12K6cFRcucJBXZAiAtzmxlggJtS8Vo2mNnNsGg0hgf6Se
GkojxhqIaF5kizMJ2dv5PIT9RsVh8XRU6qJo+3zIQZ+lX9Dw3vHgWMmwLyRnqL8AsgN6NmtnLcaT
akXZ4leRu3Evv9S0Upwgy16SPNhTl8Ghj+wHletHo9bqlQV/6aoDBEPOoEGsQ53tfCYz+qqWguat
G9XhMTa1Hwmqz1qdPoxB9qDl8CKyqFtBDMwr+t2AouUD+maWlFyKjcZmZaJpJ/G1MUDC0ZueATRu
jRDHHdXrV4JdGloaCdSD527Hu+pGOyZePphW4Saa/gAaInbUFoNFRb8pjPxGUI1npdSfaXOu9Mku
DSzdi1n3DXkC6lXnA6vB880FXMLcTrKp9G4LGWOcJA9blAqkLcKTCWlZ/On6/fnrRboYWoqUiKEh
RkGJbOm4Gnd1WiPRRdTJig+qUJ8kieeaWmvflHjAadofddsc0m/I/GHMVW+yOL6RRr1zBMyAHPTY
yy1F1XTn9+OEaB6eIDZUO8y9co77KvquqgW1QKHeAimunQyRbEeqq2cj1r4BcH01CuCbxSR9VOJW
s1vJupuMWHBrASi8mQdfC0VObarGPrVG84Y6DbI6ahxgphIH26ouTdswKsiS+OpturB8vj488ryP
3g0PpTQekcBLDXWxzzTM1Qtr8AA01SnJlCGotjw/wIpaxEIw146o3hi7whOP45wdwNssvyA6tovr
ZHoWwYc2bVAjGpwetCmPtgihqQxGqTpRqL7qGMtuIh+XulwHfXz9p1+4mGCWzrRuyhAQJubT8E1u
1vhaGMRVwS2hD74z8HtsKNbAw+rBP5kFs9qWprmyd961rThX6bPQE4JmjHOpuHiLJcmgydWk5W4F
DG7XDsgkyQkViIJ7mRJIARRwSlMHZ0xvVySh5ABo4yiJMhFAioLoifZt6JsXpLR6uxenx6gAtDOU
2OKJuSWs3KQX8tc5SUCpnPrJjJpbbLmibvzSaDENEC0KtU30Aeu9xg5zQCSl6A/zv+Zn4n0qJUVH
I6ZMEYZDg/j6TL0/cGBOkatYDBqtquWJOkSz0JDZZ64wxjfJKN6JIlLt9bhFLWOTjdapD0lhTTy4
rsd9/35A+WGmS1HkBOvLWjlfIlo1QOXrwtxN2gLgl2S5RTDFEHNxxvS/VV7wzCqFJN1iEL/yze/u
4kXoxS1S1qEUpOjrUbUa97E3HCBonvqiW5nhlTDLkjjWbwhaluARc6u7hRVMcbV2kXxZCfPuwp+/
Bqkj9Ctn46UlEskXU71VIgayH9Tq4OllfpNIarr9k/mC/jO3zCHHzl7kb7e0jBw0ctwRcP4h3smN
+hzo6p0eBt86y3po/TSwaWrdlFW5l1vzj4Jz4aNRBeAXd6nz4AWSHTwGfIIXwjFrlcfWi/4a46a1
x+JrifyiHwUIKFUfsjE/rHz4u+xxHt83sRcfHglCCIyT2H7Y7jQr2Vb63Knl0Tfq8Hu7D6Uafcak
5MNQFydILisb5d1ROocHEE7fkgorXY/zT/czY5j62MrczvwWjIit46LQl/coke/heKwEm7/l7MZZ
BFsUfybBF3hAG5mbQnrtMAvTuxaJOFhHcDuuj+taqHlZv7kiPKw8LZ6GmVuLGYIMqeNz+kndk0xR
/k8iQeqe1SeQ+1icNApwz1JHfsBtGwNPQF3HrxTpLZ6y03iHDm73J182vzrYkTNse3ENpXQkNXra
gKcsmC6hHPt21SXFDp1wUGSDkqys0Isj+SbeYoUYfYyfccqkhX7xYEj9bV2Vh9JsHFFu9n8wlJwz
QO7IiN/1UaKR6nASAdfCoxM8oKneWXXuVEnakx6uNdPf5aTzYqSvQPEa2iVCFecrpBaQaUFcku8a
1dk+Jd2GlX7XWs22LifkrMEjCMrH6x/4/lamcz/zCX610AFBL3aAWomC2Hjz5MEBQzNIgAAefGtK
jEj94iCo6akMytD2k3GbNcZz0q1xUOajbLEFz37AYl+0aqH24sB+L0NgN4m+V+lQJGb/dP1DL9wa
LBlecJSsaR78eue/2X5JqU96ODC4NZYhR3LzEvv0dm1pArh6/zkUCU3yMjJBfIkWp2fdTBzbMTms
LgtfQmyJntQo1XdkBEjlZ1skr4PHsRgQk1DG7yOUuG1HyW8Ty2hXlIP4HAvlT3DFpR2iJIi/UlQh
lkZ9DdnN5xjZ/J0xVftRrm/KXLmNBvlxzIrcjkJ9OOBL2u36UBNsaHS93XaD6JDjC44nFx+pT9Wn
ERaT21Du3uGVqt54WLHPkJcWCEQT5xkaSKxzmuVWhSxeHLp1l5o/807091USaKccgYguEx66Vklv
YiJtcn2yHKsXj1KrQEvolBv0xZpdV1vtA67s276z4n1XSbKbGXx9nE5/Ieer3pWeivV61UOqhrmg
Vb5tpE3nmqrwUYmS5MQkfUHFanhueB07uYWpvIzTwn7wK82eRs/Y60We2bKWlIe+E9qNIODILpfR
TTsNewScEttKBZ4rSVs+BpFqum1mePeqmkouKLnEjnUwFqrGq0mXmlleIbRDT3wt6vYDmsqCrWTy
veFJh1gqRuylRhmN2bpAlJyG52tAXCfUIHikgNsp+Anj7RiLPRL+k/eIZmnnZGFUHWmWm07JDkOo
QtRtbS4e9kEc/xAmpTzq8ljciRWpZzs7q7U+/iEwJLe6L0cnE3tjiO3qoRIDhFv0Rjz0mX+SBIXe
T5qgeaxK3TZTpGdl9L9iAB2hXfUcSkp/hH2R2l1R5U5jxt8zNSnuuqnCQxn91Fi3UIj0SttSp8ZV
lCTaAvbd92ALtiqAMO5ADNBmoM8eJhIampGEWJbpWLAL0C4ala0fYZNG21jZC3p2T+Wdueu9LnDD
AaPzqc21z2OBKYA9+FF7AzhnqGxT8XZJBK/YieS836ZVcOyrsP4oAXJB72rW5DZS2ZVSX98Y6GMd
1bYe9im1RN+JYERHfv45N+tk56PV6PRm3z+aTefxOlTag1B7t4U+ip96wdeOvuzHD5WHBDNux5Fh
1xau4qPqnfTZVc1T1f6LhryKmzHw9RYr5l7ZAdcWy303SMItzIK4onxcaZmNXCK2fQE6on6w65Sp
fsTZXnaNqYs5nPXYwdh5cKjnZlgpFMVNSqviIIj43td15EY5BsKWnL8YYrOXMHv4qrV6fvAi7Yl3
dPxCbxMdug4EJHaEevMVJjY6UTI1bDtDLPuHhuOMaidq35VHSy57cyOMQuTEUfshHKW9QcHCluGZ
Nt6wRYjBgW/QIK2Gteoga69GMEg3WGeDuysSw+4NY8I6WK6c3hd2bcWcTErLC7ms22ojtbzY7HzE
ujubrM5NpBJyZST0/Un2/a+N2Otbr+F+TRUNp0HsvKf7pgBe5qKHAryQZ8+dkdYeZ0bVotsqjTXG
1ukk78QJKXK0NbEJLOQaiJLvl7IrGG0fOUU1GOLWiPLiXhCy7tZIre5YS+yZnRS12TbVhfo5HAXp
AKdWje0+VcPvQ+7dG4GJimRX69u8U0Ong3XyKHSirth9zkk2pjo8qKg/dH19h8JN73hl9pfWCoPm
FEHob3EfmCpHAHle2l7i6QepxuHHzeOqv9MyuFlK6iA1Y2Ejpzc3cRz0dlpggFgKgyPG6n3cRg9A
FR97Sd0FXvGpqKK/qrEQbMMSbrQkuTN9cW+E/VGditE2Qj3fGEYQOG0lfRKmibKMCASjNSMqyUly
HIHZuFOd35h68jiJyEKZYZVtp1pINrw/PoNHqDd6pje7WJQ+GWhFbtHSLBxA3g8mUk82ntOSOwTN
AzW7v1KTdTHUY79BzfkgBWrvcOW8yAn/2mqMnwRqnQQoW1N2eNWHHzNkWHrlU9dMIDGr9lOtp58C
kTd5hzisK4jFU281z7Gp3AppFuOql5/M0Nj2ggroqXzqGvWbaoAH6vUeyb+RpnS49xkZabQehcZj
i71YbVXbgi5ukzzbmWZ7m+n+EecDzZasXrIlalGbsaSQitHkycs0x2vSH1HHAFovQW45ZWF9zDJE
USX9kKvBTy/y3SitcUYMbgKt3Q5m+0NMso8dsihBL/VH+DpzsZQsXgc0FinPhiTccPs7Eo/SMdRc
iud3iv8qDU3CNg8+dYV+q8SG7LAwS6ePswdZmfaWzlkw+En2JEjs9HhKX5RuhHVquriM3NMrdvSu
0WhFCd8x5+g4Xf07FUUxNZReBbV+VOMhP3DO2K1pfmFPfYm70TGMeNsMUvbNouDnB+mNWFWm61tP
uqfvBGkwv6Z5fNuk+m3VSIkTdSzHvhL2Y6IeG6TP9wr/YlC8/CHyg2RTqtqwMcTKibVuG5KQbDKr
iZD/0htHNSdXLeunOBt+9GPdHUt6980xgZunD26gd2H9eQyGLnzUUjWr8kcvx6V8C0ZS3/lhPB2p
YP68noZdKoPMwPbZExuCJwoI50muN3hGK4xUyiK5OhkdRPkenJ/5Kvf3oyzeg8Z98dV+35prZhQL
nWSSP8rnLBGJfgRQGbpW55HLbOgEllHu1nXlWIG5TxrBiYXnPOnvED94UArh4M2CuHXJOtd/SLNC
cmU8NhKOdvVXMRE2aHFfH473yS8oXfTh5qLQ/LxYpPy9mgu+b7aopmGD28uzKHqGWJG2ux7mfVKK
2BJNM8TPQevyuDj/9DiWPcvrEviUMorroWwLAqfE9NRhqCV2AWJCawXR9x8mgp5Br0am1AVWZP7z
N+m2KgYl2GCqJ72mH0ypc0i2byd4rtc/7MJTcIYgI8M0OzMoywpoEIViRus0d7u6PfqW5qaBABqy
2omlvPLKvbRy54cZyQ/kGhQdF1U0NddheBnEMrC/0nVvp49f5exFRcLCUTLcTwMFuRdKy4W51vec
/+p3b6R/Qy/hkXlaeVnYMJpjMt74If0DK5mv/uLQmzGy1lyIbWAcO9X8/af2229e7hnMPgQobUHu
Kp71QarqnZYVu7bM7uTh94i4v7Ynoage0GnDAW4JGhwmLR6KjLITxK85sX3kieLkZvtbJNx/wiDP
B6MQ1iTNmPOF6cu5pE+09922b23d+iQnPS0nZR/U8TYWjBWoyqVFY8KDmGk8VJ15fJ6HE/XWkNHG
YB+M9VEXu2Oad8K+MuNvU1VQQmR40TdQPvplcNSNNRzohV1IUDrXcHJxWTQXlZIYKdwuT3Omb0rp
COBkvIsMPXSqFsmb6zvx/RED22xm/kCV5ZBZmmWORd2FQ1XmbtAhM11o6bRLU7mj+dCH+1gDxDXV
07A1p0Z/vh75wsv+TWTESc6HuBAyzgaDjzRq8zB3Dz1Tda+HuHDMzDUgphGdAbBHi1n0J5i1U8j+
08bmJtP3JubGs0mzrqwEulD8BFwEsgbJCbiIS5JPqluIovacMWZcfZbLp2qM/8oFc1vWKGLV+sru
vrQ8Zl8mPBe4kOHwn4/chORUFc+KNbTMnKrRd1Uu2/6wNnoXJmh+H2KZaKCeSGP5PEwVJtOIUkzu
Akn4grbDttLUx+sTdDEELQGK9bCzqGidhxiSbBILkRBDON7qaVracrOmzLkWY14kb640Xx4yPbA4
oKJUc2g72g0iGNc/48KEIE/OAQjPHGTzrwbpmxCgXvqCckbmNpb4YubhX12h7gNx/IPbmb9/5gPy
UAUzvBiubjDTQdSJkxnTS5dG3zolC2xQ43/0Pf/GWQyZofpdqRXU9oDqCPYUY79imh9KKvrXx+3y
1PwbZ95Wb8ZN6EcFDB7fA8XvUTSURyHF4PAPYsCA/8WnQod2MWbtqFc6NH7uJ8Pbth6qI9VainHx
M8A1IRdn4qe0rMUW5mgOwBIoADfCMWqyU9etWTJeOMkoNc6CvZBE+ZbFYSl2FuhEi3JvPiU/Va+9
RfHiW1mnp8laa+df/Bps7JGDQLv0XZ9OqrxEZ/ozLBJnp4GJT+p+G6tCTg86BuUrJh+i+Pwb3ky8
ZOWx1cV65oJDurOEvLQ7s9upZeiIkbmCArr0PXPyh/ORAY3DWFymOmITmpWLxGrEx6l+wpf9w/Ul
dmn7I+PAsQ9/lw71YnJyqcp1X+uYnDE9za/K3IspMYYr2JdLYYCgQLg3ZInZWYTBMzY1fY9LRjEi
W8X6oqx49aBcef1r5AtZK9elQXZO9wT7hcWunKiFm17CAqAIfZ+PVBODnSwZdlGUG6PQdkIEAg2m
fVNpB41yjuTLbl+/xsjCZTqqL/g8x9/Tac4hJlstU3uSLRcvqQ358DHr1ecsn7aCEe8rpbUl5a7T
tJUL8sJ1fPYFi3u/DmqQABYSjUmjUF3+1qiyG4n5raxWW1Wu3OsDdjGaBpQNQiXzs3wz+VYrhkbB
Yg6h7ovTPd52thCU9pD/DK21JuGlRUCm8T/BFkdzOkDfM0OCiQG1WiyO0Tm1Df3Tn3wShixzYjir
1p7vzyyIm9ocGMABhTw2jDOIgeuDey/I7XVj5Yi+/E3/Rlvs0K6j5lzkRJtyDHWU0dWEl0BeSTcv
BwHHIc/oOGjO55/kdUaZpAUwFqSot0L2KFr5Jq7WZAsvndNk7P8TZV4rbw62pJvE2tCRUx8jz0aT
e2oG26TUK6n/y89ZLPECcHQ3KgTqlHxjpt8T+VUr1wS0L65skEqIbPCCJt88/xruOrNLW2nOA9DK
6H8qeunmgoGy7OAIpbXy6Lo4dv9GW3JpwC7g/oHzJgut3g6+tZngg46mzBL/bfDpXFOab1NgIvQV
l4tBL8VCEbEvcCGpObMNd2qumVhdXG9vQixWQt3iGdMJAysBnRSqymbebgLlj9YbhF2STy43MP7n
M0Q/J/TobmS8U2+1QIS5kW8LkVfxGgny4uRwwZlcPbNU1OJzfHXEOs/gFm1ouQ2Gvh2lxmnkzFbT
ldv0fSRqaxKv3xmXh6LtPLBvtlAmF5YYhaQ6mYY2n1Iearw5k7K9j3h4Xz/m3t90hIIuNgtz/2Lq
nofq5CKQWihvricYO7McX4A/uIEU3Alx4KLDRrs2i5qVoO8XBkGpsekIP6GjvrTbQfs50VMME+lc
TFvR+GTlyV1arwm8vd+6RNG4j7BF4q2wLB3ijQhmO2W++mjaQimhAZhuY/FT2MlUFfSVObv4TTyb
qYjCCH6HXC8hlWl+yX5qhHgjQTRJBPqF/bC9Pl8XwqBsjYgGUVDJWaoW0IVM4iAaUxIt2SHjPvHl
dtlmKwfR+4yReju9M5RLZ/bA8skgTiB8w9hM8cQQY31jFmLzAZvnaA0lfulz4JNhEArYHpuTxS3r
Z10SNhY6FmmuPuNBvJF67QFyy28nwDO8XoELwTv+vUq3NMWJggFHCoI0RiNUAyMZCtrKfXRhvWmo
lvGPCkaaROh8KzVm1BVDM6WubI1bTc5PKV7C3Vhu5f/D3pnt1o2k2fpV+gVocB6ARl2Qe9S4JW1Z
ww0hT5wZQTI4Pn1/VGY2bGVV5qlz0TgHaKDgzEprMk0GI/611rdgsNR2/eWv74S/+3Yf1j2O1mOM
blvtm3HeIUnc0k4ZripA0MDTF93L/8W3gzgCv4dhNSaRX/90NeXH5uAOfDtKgCHs7GNn2ae1FZaZ
H+Zog3/97f7JuoTlhRXQJRnBef/DjTEHXTq2elXtx6UKJyN5c5Zmi70v8pybbJ4P/ewdtOTvNv7/
ZOH95bt+2Ib1riyWWdTVHjdCJKktMYZpO3fZvqjc3x7kf4sMdRYV//vPXxhQ//hP0jJfhZzbLEnV
P66zr/xdiR/qLz9q/12sdKbu4wf98pW7f7z/NtVMK9Tpl/+DASpT813/vZ3vv3d9qd5/it8/8v/0
N3/HRJ1nCSbqq+hrtX61JBP1z7Qoh6XmX9OlyMzBm7rPvr59/Jw/CFPmJyYZBJuBLayNAuu+/A/C
lPeJXCXN6fi0wQew1PwBmDI+8Qm4EsjysNIgn/43YMoBPcXejrD/mjfyULH++JOfflMxuGj/Or20
3h4/ix2crplN0LiMGgC94CNESKuWXi/noNiNghdEyO5HbUdiuhcaiVwRBdVM3i8tzZsW2+5W09x0
g0EAy06Viy8FLp2/eWb/ZJFjVgJuCUI8yxHD7Y/zyyVBWSsG36P/xzfOaedbx9btgk1qyPFU90O2
H9wsuBKrK6iZ9fipBi19V2ft8jdvR9ybH68Nsun6emQ+ZHLJP7rXoU6WXdoA5FewHMLFr7TQmQZx
rOfEuDSN4FvallME+40Ugu/O+AIm0V366eBtcfnrV4tTGycHQ0Q0L5b1bMaas29aQFALBV0zVU67
PlWqpNG8Cq6Vl0y7DmsN4Qv9vnHU19jskq0oh/7KpoTiGoNneiO6Wb/gKKOiDmXaD0WbtaeOxNm9
lwqEospzLoNeqjDGSkXGhhjQD2uy3X1V9PFl6RT1NfZED8BzeSlGHOMkEQSVyVW/Hy37a6WwpQyi
eOUHwXPkpPM3vAo1GQsNUwkNIVHiJfd2WV5ONGJ8LpXb7DKrmt4KSHy7Kb0pS5wrjW599bTixc31
mzGVj+OgvF2DIkuBTHZd0HXx7OcsyRTTpHcYc1N4rFzgoDOcq5aSBorC4FKPXdtdLw3lYdYYT7si
dbrHeqyLyA/q7tgVghxnaVjHYAZalU32bIXsQgscDtZtMAr7K66lbOvIycX2lH+tGn+SHEw0/Tbu
tRFDSY5lTVgxjW2mPn+vlwRvVaWnZSiGwoxU5nS0Pqdua7+VY5OVF/BNrjQjzeJDGxgR/cdsZMSh
GzQ90obP0tGfXY+/Ppk0QVilHVRKt/qi0cpGk/MPdFtixKna8lpPQ6xn+iEBwoJ1TLSXud65hxlT
72Zyy6+BHzOqMQAsB2I8ynmaQ39w1HVtW2rfO5QrD7OdAyMeL/U8SB/NzC+igsJjqgVIMwwLEVph
fcmDeNdNhn7EQFdtGHISCrTM8uzhtAnJzl6lZSoPmpy/5VjBtozCCUSMkJ1MbdSj1k2/G7k8iLl+
LrrFwJwWq4OUxRh2Ra4OceE8JBNgM7tsDp6mYxT0/CoqR+/WwodUhprvN0cdQvYWpfE+7ltzDFHL
IzA3+kmWwDt2vR8HuMxc+5TEyXyYlz54NByTv9IV5rhInfK6pouzizjTjVsB9/WUWaquIn/25CUC
qXuqy3q4qrGQrXcywZytxB7tRL0pMfT0mgsCOujG9FKwmmwy0x83dS0TUsX9/JbpenGnNcAvnfUe
XApb8667RFgGpKfCjS9dSM/prRiQoqMMh9R7g0JtLmE8zjjdJtInfpjKZjLudOFMy6EV7Sx2nkP3
x94eZYkhzC9ux3g3OUnxXC/i6OTVWc+ks1FDkqEp93E0qzIOi4UEGUV5Oh+aygvLHp37OV9UlCzY
eMzGJJisNa2MbGG+lXR8vLHg4b1z0lKEMTDg40AaJkX4n53Xyo617zqVEneB3+tnbSAda8UVeYY4
9ppvmoiXSJhFs9NgtoVlOw9hq8v0WhljGzbTZB68ke7e3Nex0MVZuvFKteytsaz6yJnS7OAH+fKE
9asPx0nvHufMDfZ+MBxMoxsP5ph5PwrF62OjG0wYBbzwh7TuFEroULmXYysz2qGlgREkx8o4sNUu
wtymoTNzmB3QYsoEq8Hv48zcaK3Zjnrou1NxX3OHsaZxu54q6Oyf0wLbVrgMUPN3vaPlR93x4uLz
Eoyuf84to/L3eEJbtYQ+RHX5ffFpZMHwlxvxTWbb+S4IOgalucrdLWNCHb5MLZ1rWetBRIu3cj97
QjfOsVdfmXOMF41T+8l3xrYN2yT3Q7uwjefZXLZZI7B+tXXbfx1Loyf55VnH3KIeYsx1wGIGblsh
A0kR55yPmxxI8TbvOyOioJY2UumxW6ORo+Jun8SuCeLpoo+tpV49dsaZ0GYVh83QzRi7vITZnt5O
0ylxkldrioM6amd/YZ2o46um8Eoahgei+X3Wm1ZUizz/OnvOQ9YyWYGu50+nmnTUiVtmOnmEba9q
IVMZNnWq0YbTSeO8apdnLeODAr90jmOMg6cZWDD0hGO1jbfkIfXb8cBQvXpI5qp8MF3txPM+HlOu
/3Vv9+h1S6y31wlM9G3WacY2Yc2NRtzGh6zqaTvLa/bHos/2Uztwgw9Lde+6w7CxGsuuw7z0/Ksg
t45ytAB3W6Dezu3SWC8zRoM+qqbAUA/ZGjZUxpzsEjHkBaE/hU80FX6rY66z5bWX2u6TZB2aQupI
8+uBSxxpCa3HYU3pwblRVTJsqPaK7/m3Zk//SxVldUEsTcjizqoVNsNaN+nnG1v3DkHSoN9XaS31
mk3tb5NGLre123hYwG1rb7iaVW5demXvtTrZmr4sHh1ROcnBmQXLwDCpczV7V5M9WDtuQv04Z77g
0R+qbVAaMc/LMFKNrI19f57bvDglebvc1YOwwmCx9H3llstVZUjtM1HzMtJMfa/FMB1xGDoXxriM
AOiK5qVcGn8zx8J6MZUYI73Pg4OItYbFIa3PXZs3L0mju9ek1ORphh93k2ttsHMTG7/ePAVcU567
hHLX3cxrg6pyzxrMCLSCBwkTQ2Gc072isvwZja64hx2Dp0kf222ytPHlUvjqQTcLSMZur+srW0yz
jqnoLazXeT9iBvO6JuREKl+CbvKv4rE563Uu3zIb3HczeUHIw+C/FbPJq07LRXoaCjap+Im7Zjfp
WXmYxzR5dI16wGNdm+6d1TY9hULlXD3l8EIw2JeVc+GkGsHZ2Irxr3qCd7+rfOpPyfbGvFDT9sLp
slptrM7qvqkpSTaFcreNR+OkreXxqaWDZTdKp4vo0qrvAr2U1zoArm8pgVx98/4MmkvJzZLWLpRA
GxfzrNLlkPO6usxjGnb8ZNYPJp3IkdUYE3alobyYskC+vC8QSZb1V3kQxC9LieO4VEF8I2l4s9jB
6TxpcVFnx9nQUjvizhLbWEdGDvPB1pOLZbR6+1oXpXluVeVv8IOY57Lv7CwLubK0xQS5b6mHuCnV
t2wYWApcd2SZ8dV0AsDTZY8pQdmOnUjq2YdBc3nWLHJ2m8pvueEnnM5gAGN2dW5tTqf313JjdmDa
hq4JftRpElwF2MS/UXAf9PQJJLZxLnKda2vA9MZk3raG2FieMeCFbVRcRwD88mlXJcl8ajvlb3Bu
jc/McYhkDkl8SisX2wyOVkCJlpIvlli66zgwKF+wG3s6vf9HdhrckLlj8auL8dziaRnlC/CQdtiI
3vGziKEWfwBhY5Ymwc1uIZ2k+zV1quKHa9HhgX2BT7Nd7P5+lQCWobl3OsH6kC/Y8eVzR6KbrZeX
kyg2lMtvuYN8mZdBPw3s/PdyopwkhDTdRKpvAiPsct5DD9VQjZetGECP2DoLE13g/FdajJJTkAMx
eL/8STAEt7bT/HZU+R87mP8/eOZeBd9/febelv/x8FYOb99E+/Ohe/2kPw7d3icSxww2mUVb+GDW
aNDvh+5A/4QjjWMdedZ1gPzzsdv+xLlzBQ8R1l99OtZ/H7sN69N6k5Pz09c8LIfBD8fsvzp2gxD6
cLaknZ4tvGHzNXUH29h69vxpXk5R1jQz0XV2+RCfe4Svh2LSxJvZustBOUVc7vTYUds+kDxRXbsu
ucPgG1etUbUnlQj6jTOffh5lrw9EZ1KvDeLKmV+E0c2Xrit5lHF+T7eJ78VppEPLgIuipk2dGTW7
7DJ7jV2rvu9cayFwRrvKHcEgDp+BUVxKUaUHL0kIvjgmfUzVBADAw29GG5XnfWlVkG9MJ1t6MtyD
m29jsP3bfvVMImXo1lOaaZa3tqXMz3XeyXlTpK5+ncYdQIRmqbS7vJ3VXWVUzjeZ1VQ/BUtqSmpe
G5h6fZvZYIEHs1HwELqE4MRSioNVcoyJYv4c3qZ0Mi845Dy3Kmwq05WhQdT8pRXecjWZRrFrMC+8
ZopBSqS0EmhTaduCPMfsBE9yTOy3onLmi7is9E3p1+Mrx4E4CGVnCb4eFW3k/8O58+U3rS6p3XGs
GahrIdcIE38BFfH1RN2WJqT6uJ2sawOhNd+Cj9AvCHrv61FdsItwN4vr/9ATR50Ts7LyUKFuczxb
5oTXnAleFoNmdW2UWn5Ty+pkk7r9Bi5hIl3Uujltv4Fg8SPskQB10Ur9MeFdG6Pm9+JNTJ1OOmQI
0oOq4Yrps3qeikayka61Q1kVMlRUnfA9x3YT5+ZLZSsr2cBO0Fg+tZvYWblOwzAkP2IKAwDMMS5o
cuOxMNqbjnPbdRv3Fm6BwH4d2vSVYMYSKUfLPPbLSXfpaU1Ky0YJs7sZCZ427GGtTFLM0dW7kc3z
NVuH69ntb6ioXkKvqGw3qvyp46JgIsCOAVO10sr5Ll73IkUN0GpNzZ3RP4qvjgIp5sw0FuwdSViC
G8j3n5bFsJgD5Wy/5HxeUpHsCMHLg7JUvIRV7YOZskwCep2ici5pFSftPKUcoC3zhwGmyn7ynSip
1gM45Vbbyqp/uCMpFm0yh23Sadp3x4B+MXX9W1vneaj36nk057tSgPbQCwOrhME4JuW0KHItx2LR
v7pTJTkQdvWmNqwvjdtWkZ26ZkLbnbbzOkZBDYfiMHZ87ZCX/XwERwogmFa8XR10LcV23mFSwV0X
F3x8btTnogm+MwrhmCtMmo5Ee5KOKjaCvUEoOu5TzdCopGg9GL+LQuilm8qzhxDPvLaVtjEd6EnK
XkWg68+tbS67xBxH9m8zFT/0+hQc2c07oReC8tQcGVoZ2dac9PFWUe69Kyv388yrOlJisr5gzXGd
cDA665ljosMNFLc9QHS/kFFT5wHFgrPLack0Tm3v8DQVms29SkvJ7KyVnxoERQWeOjIacnqtOw/R
4mvmRQLXfUu9RhnmsrdxdJvBvceQIPQaQffybAcMpdognO2k24nYEPTAFq4Whxwkg8/mtI5ifDmz
AOnLsKVn07c2Fgzks00S0dksTeYnN/pIuNWeGfprlJV3Gwbw9/ZaEuVLL1YnTtqkvZqmeyLdEz9M
8zzaJ2gKRH4Mok6pln0pbAwxoz4XF8E4TqeyzN0HHKJOvrFGtiRFlrr5JjGIiC1dJx4SGcRnNXjL
wS4UR+JWdZvC9uBl6bLb5KwaO5zuWVTNDOyYihVEHya8u/A7cpdsHs79eq4DgDX5dDuwL7kSUynn
qCnZlfPbNdRP4kahdGEfLc4UXzBLnU5znpM6z9l8fHf69QmDFfCW1TbvjIACrB99wFHkFCd+89TC
IOQJdqX7UDdeZ1yVngId+NO7+Pch8891Au9NwT8Plelu5w2rY3U0oUR561v055ebSfBjdrLB2Q0p
CO9EWmHj0iOtClpFzQs3qXv27QWxLZ/ToQcoVRY9YBkAC6J5KmrEINdfutNf/1Tv9rSPP5WH5u4Y
ANl58374qawcN1hKIGnXa6kVTVr85JTj50WMbiizxiLRu5yNhdN1X3+1uBnDphQdaVXtXGTuDSN8
tuQiZ2u5htMDEWxsp6pCHeurRUSd7W3/A/f3EhJIvFhvnr/+8T9U5uCl56JSQ+2hCsL4wrL660V1
W6+TCb1ru57j9T7Awo7L/Toh6+hPA2MRWFVuIE4lM4SQep19Xuo286YppOVvC710nwxxdSCq8zdg
nD+JeuvPRYhgNR1T4PqxBMXW3CBQeJ92XilVRKrgc5lWVqgcDssJlgNLDYf3S/E/tt39Ra36/0iH
QsL86Z75U83JQdTf+vat+3lH/P4pf2yJ2cHSTUA4yecfONHZc/6hQwWfEIBwopDrQQR6L0H5Q4mi
HwVBxiZngEea1l7Uqz+qTsxPyCJQfdievm+l7X9nT/znGxw7Iiav9cRn8ZR+jBbga+3LtHDd3TSP
85YtV8iR2rlUen5naR3xXIiVfeyC5vd5ETdPDA7ciyWpzONAcGZrxLQe0MO3q4zs/qfr+E8WtA+1
tmuOBSwc5DKfLi5UuY/myszrRlPZQ7JfRiN+oVEoZuZfFUkdcQQt9nLskmnLSKk68lLWyysO4MQ3
XThVRz3W5oclm+W2sfrurKVDtwIo6R+1NUMcGIMuJ1MpA0RQkmanXCxKrht+mzcl3ZfAyXJd0S0U
x9+RnALy2WnLkSAuYl6BNkyev/6j/pPgHthFnC7Wam2A4LAeXH46mHRpa5EFn+JdypH4PNW9Gndx
PKUEew1AAFmfEXzXlqOvwTJrtT57qRypDWE3p37PJoyOFk2Z+W1GenLPgN//hrhpRH0if1Oj/7V0
+acjlIXdgyVxRcrxj492x9RvzEEPsrU0e5lOeeVVjzRPb1vCcBec78bbgcHo40QT925pB/t2CaR/
zBcPB6FQSR/FMGaPisLLS5cG1t3fXMfVXPDxbYNFCdsvYUDOoR+uoyuQcvwJQqKExfUgVDPxUtP9
aDTK6lBlxfCZbcUt6klMDpuDnYOJ7m8cMb9hkz78EKzKKwWLn+PPnQKk9XA0tRR5E2fRStrxksS6
SCpfbnO7eE4Yum9mq5wjJjPtBoHNZiItitBLHheOYTgta+OyaBZz23mjfqU5UKaacYysYWGTnQzi
nn2vdEKhzQcXlw+zIsc8WZkz7ifbyCKZv85da0CW1fPP8BPLsJN18bnDSBBVHtn30bSjVhvPjBDl
dTNSpGozTx+ABPbZObXGVAsBNODRHoT3hlnJQH0uzHIXa6YjIubF9caN+/Sx0ptyr7f6FTycxQ+R
sthU1fZ6HpiT4SjaoNDCZFZ6lGMyfupjyknweuIzRjC1s7AcZLALBn0bGPmZzPC06TTLNEDA2F9H
CktefaNoDlkDwrZjJrSx3EQHq7ZMHs8y+/vtWDqdCCXo2u+aVhpRYxQOfBWu76jaGO5tzil9wOby
mcneHMYJdScLeOHXAH3xRqvWpCGJhL0y+3gr4zY7ps4kDprddG8xgcO8yuornzzXrpmH6qIvTJgB
VpeHgGrbY9WJm6kuqk03NQ5y2JCDxivdewO5aSMHTW5nF6UlnY36ChBg+j1QZcGAuhmOhiYfLOog
NlU7PNecaHfMC8a93s/Ls1cKiQvNDWjVpnU6G4cMmawLglc1xi/M+0/LrA9NNPSOdRYcOiKkh3M2
TrLcpP4cnHOaEX4kpczTy4mKvhsk6wk9zjBCz2RCPmgEcMO54NpjWJluEjPl3KG1ZvXgzshBc00z
ndMKRIJJPcyVFLvCaxgwdpSPYLkoVYiN+5ymebBJSmPuIzDYU0hJoLYNMv4SJ1OkOyavxpEDWvad
yYgTUQJbbsXoM9ETK4RyfCnTQPtOWxNYh6lLmTOK1ynlVOUKLvICaWTrUg27t+3gqzZzOIingCHi
2N7Gs/piNKYZTYF0It+ztEgwKBd5MmwdDZIIlQnNdsnrbpNxI1XdZF4Oi3aXNvldGTvdqej8jd26
/bEsFiviaYx3dh+rb0XpnBwjXvZjk95UMhl3KZYlQCbeV21AR4M2sBIzfKZHWUXjS5DxN2ZmbWRC
BA/jNDYAaXTm5TTE6Q+rnbsb1hqdgyNluS/jAoZGGFQoG9QuHrIFO1skltagWSehURwcx1aTwXde
1V0IrEFF3JPjrZyLZVfkmTrPJQezRDT2qQGGWXMuAaVSDhvZOmR1M2OmCrdpiyp06kznLOVNr4BJ
gi9W1dhHFD/3mWmz/Qo30Q7nwM6u4opZRtSXBaCnDDj/wemWe2EGyw3yXQWs1HJv/aYG4DM/JR3n
H9Y75wqpKjnArYt3mhT259Zauoc0jS+WuFwuRFXFd8XEPEhREgnTxj0YK7M4j2cX2KhBAXYR5FoB
TtbPmPyItP9R8Iy+miS1fEgVZnVbMhw+rKnrXalGGBtzDspvLDdGsuR71UJ2YfQ7yae+RqjKq5HH
DWpAX879D91Zxhtht+3WWdp62Yq4ZLySuEV+CrpOizCbP+dyvmrj0TumVFhuoLY0Ifplc5G6FVj8
wiou504rbvwlcZ8yLCp11IxTfSkIXO58O3vpAgZaNJffU0jR3NhJUh6WoezTsBrrC8Njqkadd3Ae
a7K+rLvGfYcctNHNrtu5bsoWSkc8DJicpXLjJNltkvbWTnjZk8Aqmm1obenkphp6SJU2xmSVDJoZ
Uj/c7vMF0Vx4qr3QrY7wBLZfKBdBFeHKFEmIwoZMoeCSZ121ocApPVZGkz+PuZE96kWt/5DJMl4H
ZvUFW2126TmBPCJZO+cJfXBTJ4F5NMb8R+A2D325UrWD/nl531Gliax3KYnD64QirGOBuRkLh/Su
G4/TRt0O8W3uVnfVoj7ntvBDOMYPvKbSC8uaUPVB2B/LINjpppAXbjte5W53682OtSXTdiMzhvla
J5yoyNr26Mmq30x2YxyKbPEu7WS5iAecRn1J37U/ypCIOjmBtlXa3QDBFYrBHEfWlKHjtVm6i/P4
Sw08iV575NiqcctDMicwtAf51DaJeDOaRj5mZl5uUb5EGFhDuyl629lzJKYIrbRz0q/2FFnAXw5u
ESQ8oLa5pX86Pdpp493Zyk836UIPbVUinJvvwqrf2rd9laM5NTb3N2++4QDxpbgU7Pge56CG71t5
3yZTA3mRPfY5qQBjjk/NMMhti2z3Y7YrRD4Ekus89hD7J6eOPBWPjPugan6vu6z84SX9eNMMTbJp
pUJOZaLBlKjWT1MeyI5st1aJjQlplNGfJnPv2A3xhNSeKJYvg+RCH/rJNEBaTwSldVpfd/5lmw1Q
rGo/YZrRDLNuMyEaNAOq/ST0ivHwVFoPc+a1TB6zuKyB4jdNuhnpijdDp1fAkUrHCMp9L63qa83L
qbxuhnz0Lt3KImZh+IDhv0EOyiVWg0bXI50bSBxq2nNsdJ1KFQ+y9qorIy571qegxmrjOkrdgP0V
7iFpunVoieqQHHV9atydOVrtCKloZvCqwWRiy+N11uVCG8W1YY/Jj76dmfcEaTo+mIL91Q23ec8B
pgUXPqU1lWDdBM5n4nqYaK8QShH+RzZg+XC1tr9Um8WcuyfbKI3HvpXF3h6G8kbWPovu7GgbL6uC
N71Q1oFxoLWtc98j/YcIRWt9ItNiWzs9JXtAxRQzWMLoVp/a236ZkQ6GLpmh/lseXSYGc6FI04fJ
2rSmWMQ2BSsEt4jW8ypSSuWPHtll7VTZvQ13yk1OfZoVu4ER7ZZVRr/ERmhdW67FRGkU8YuH36Dd
KtMr5GbwBjFv0zRjbQranJnFJBn8xUrGF1qlxxeF6ZFYd+2uPsraHR+swW4uzL6HPmbqA+p6RtNi
i6vgC1eAfVpfx5I9aO7ei0bEF2k2sDdbKuoPTHhGFGYNX2RnZhf9ohlt1MZZdjLN2HoSUrde2Wtb
Wz5k+YJGsWxjL6lBomjC+47en3qRl3X2g1eND20cMDIU9eeqacUmDrKnjOtG3h03gZnf0CL31NFS
HS22xYZ1AK5CcmDamkV3PzSDdSXqWV0to7dgxQAQp2q9YGLsNvU94JcsP+RATyWHWEPUBxkPMSPS
pNzkGtC/qKbgwmEC6+QXVarinP7hfqiuZAk3yInjFMhV0UPQSmPVmXfZEtD5uGRt8W0MgHzpbC+/
tYnWXOo+hM2ayvVjK83yOcUsItxOg0biZTDVXHnWhKshZibNhRyoQlgDhrfakGdH9q1elM9yXLBK
z/0UGu007F2rcXRmtnaqIGHMNVQws34bx7H74mOmeaZwxT3aXtNddUU7fyvz/GUqhu5CGItJj6+Q
KERUS7y6meAAvLRFQvZOmW85WsxxNpvkWmFDpRB6ANLQOo9W1y67sU+uu1XkMFa5o35XPuhlEG+a
WvUQe5VGamr8IEm56agiQI6oJ9g1UFJwvOXfKtQVpuP5Dc9vdS3ftZf+XYeRzDUIRq3qzLIKNTOK
DcBtd1Oh4QxoOZTH6xcI7+g7wSr1FKvokzqNum1WIYgrgSZkv+tD8btWNK2yEYYokpcoSWKVlCpL
aJgaVqEpWCUn3Vd3VpwgKdWFP2z0vI6fineBSqt9tXdsHhoa6qvbWcjDu9+MFKkbgvtt0R1wi/nD
oEXAtekbaFp2n75GEXBiREYbaKEtte+YRqfbosuPvHdZ5eJa/cje1TLpDX5w6F1beZtWUy5wo1qJ
g3rX2cpyxNjozQXFSIZauqO0ZXfNNf9R69lcR8HsHCzR6VEN8K2lXzT0saGMnZUeNSdQWCSqu1Fl
5aYo/KekaZYIxwabSat9S7pkxMvB8+UMDCrjqbwr8sK4niCLPvrmQt7UXuXC5F05LAM7xs4TVDuY
XdMXVpQF5kyx6WesYJwX+X6lIaNcjk4YuJxRu95PjwkL8CamQaLfgH5lcIRtdhVlaC90QawFQcoM
aVUys9zLP5djmkdOw5aTzfdwJVbJky1dcWmvMmijpvFM3+KxnBSaa1M+0FXNzV5W8zaWLoc5xu31
o1zEtEknbxgQmjrHBSGnWQ9qKrKnsQKbiiSrV204YWK7TOGph2bDah7MhnMz5ba51ixZ286EjsUb
h4rrnJxPSyJjJzKKVYDgeG96336WpevdUGKaf6mKqrusxmDcOk2RsmXtjgnilq35xUsMiNLZ62We
HIPWyr8i03VP6eSPu8wdk89sbCn3DXrjSlbD+NYvXXu7zE230S2SqetPVqRHqTKLir7aYvuAjfOr
PiYDjPBZ+ruqdb0h0nkZwIhDf1lDqBuciOIyy838+/v45H9HvOe/jhrQjvjTnOlPI97TW/1W/ZIz
eP+E3we8nvcJscX0XZv8Eym8FTHyx4DX+kQUlFEUg3g8N++z398HvMEn1147GQgi2C4jpHUi+PuA
l69HzIDsum2RW6Bj+N8a8Jp8+19GYhgyGEKtvzDkZbf5QcGoEQ86O5jsbaPSdEenqfFgejODEIgv
G9OfTAYhgzoOAEysKK6RBAPputcOt/SVpenFxuyZUGGdHkjgsU9WMO6pPJxwPgd9pu/dlK+TwPwF
+zbVfzMYfcfO/DxL46f3DXoSAJ/gDeHn/3UwikxPKiwOrG2puf6pSuPsMggqk/ahZM42qnZeRI54
PM/rqMcr6vQCA28TWhIASShsQHi5n9a7Qc92yHv2drLBNzaqKi6YoVEJ4PavXSruHbYIz55u66HK
6uA1Lj19Y+QWtlGTvXXUTPO0b6x0uEwDfd7Ei1KbKiDPr4g73ehDldHirHWQh7RhV/S+uWsmkV+2
VTX9psL8y/nrmg379Xrghlln/zYt5+BmPlwPh6gTKYLC2vqIiudSZh0Zib5JLuMgbcM5s4rnRl/M
Kezb4ctPN/0/mcf/KSQC0w4ZDJmCWbVLrfSH3Bqu7wqQW2ds+5FfFkx0jwruzUb42cTAFQCqRzml
17P2psPwWaPn6mI25Nf/Yu/MdtxW0i39KoW+5wan4HDRF0cSJaWU8+S0b4i00yYZnILz8PT90XvX
KafSldkbjXNRQAOFqgIMmxQZjOH/1/rW+7dx2vliEaemCmOHdgpo6tM2ZxlD14XugmGmtzg51qJc
6UP2Q3O9R9vM5zOew0fBaKc1by7pgXojvxVFE36d5ZZ+qc6jRw+7tnJbNt26szYd74nd6W3jfZgR
+/btciFoNYARhAGjZDG7/XKhQiEaF7PTBjahkoisyfjYhaVot0Vl2psRlSRNCs+EMiLFB3yZNxiv
5UfiYeEbQyXFMnJy7ZA3GynV4ZUIYXnlqlKB5xTpxmsiN8j0+l4VIUS9rNk0xvyIHPUjevzvfvzy
oC0f6Qv94pOn3BAWxsmzboNShE96WD5z1nuSFnaNiu3l0BrbovjIjPvWbMRnBLYBqtfSaTod0gk6
Rr1AQ4URoxFnSRIhGUw99fD+kH07fgjgZTI3TFohtKyXP//ltXaj3TSkadeBi3ZhQ/WN+uvUNmxE
UTy8f6nfvEau5dA5hMZGn/Dnn/9yLdcZhrRqRL3oPI4IhB4qQ1BnJbwM54VazbIOKn2iamVkG7Nt
Pn1w+bdfJ+5RlHwsh7DYPHEyRzT2jK3L4vKtZb7UaXmuj/UXV2+/WFG3N8J8W9JOxzjkbNiW3uma
/2WQ5JyJGSVaMuLUiji5499ISAL6/P69/eYtvLq1kwHeApLtw4hbo/R1MAv/2rfbr7ya/fuX+c00
ySMgspHePNMT8+Xrt+1oCK44ZtIztMc7t212Xmk9Zhb+Ba/rgkaTNPniC29AEEWOALDV0fu7zAZo
ZyZhuR5rJ9sSmGGvbyGR1A7KbmQQeFUZuLbyN4Oyqg9+6bLWvF6LlquwrcAvuZjZT9YinVNRPug9
V5HuQzS5923WPhastvXYBO8/1N8NKz4gUoeYHsnWOVGRSDuDZi+6OrBmVe/nyH1KSowZJnWVHS4t
saDkp9X71/zdz7OWnR0cKeJTT1M6/Bqr+CgbMDiqu4987DJOXMPHcQ99bL28f63ffbYmPlXXoKuq
g8U7cU1XmKbMcKJ0TcmatpBWjWvhgayLJuBFsZLDjkNCvyLb+KmE96xXyvzgbf523FoL/AmYlQ3I
5OT76IZQ08ldqQlDsS98lvhjQh1vi8pvM07d94nXQpaXTDYjXCX2rbdJX2sfPPPf3gRaYOZ/2gks
QicvmnprWZlxQQl/LJ+god5OhnkBP+NeGeqRrR16TWdeVeKHDf3MGku27f8taP7dHmeZn07HNMb/
xXsKXoVR/frLARSXdxybawir/RTIXjv3U7LpOAXGQSuKbQNvpU8pwjkVp/7RbwHpx5YgEtvUgral
uVJM2BRtsFNhpaG2As6Ayb7QN+/f6NvBiVgT2Qg7Em6StNTX96l7hRvPaAlYuOyHhGSCg/S9netN
ODJ6TD/vX+3t1MlSAqAFDYbNGD3FaaHDcLpWZrScRNO/pGlyR7/OIlfxo+3tG80HsiWE4Nh+idAy
yXU/mVOkJOhyTG09oMVHvUE9zbgH1lPRXI+EKVCABucb1QSiVXlxGCPTJwhXH/Y4czadTveroGZM
VQDfYZG6X1rH6/ftgLJZFbmJxJvNhBHHN3W/YMFghK0oHtYb1U6bHmvHGnvWt6gtDu8/vdN3BYID
mRa/hU+bUXU6Gw9dETsqruag4wAVCJF7N2OEkdab7ZD+bvHRvHy6qfnzelRUOXlykDzNLI3zVva6
qhGrsjs/llIXN00UOh+MwNMpebmKTaQKOWOMQvasr0dgBgE8T/R8Dsxwzjazir/OY/KltdV5k9PS
h2/xwQVPP00uSN6IiRIIvRQHkOWGftnZjGqIPWGkU2Bih35SVUrqblch3je+GVlar/IeG44s7eKD
676RSC0XZk9M24rr+8yOry9Ms7KVreeNAXm7pIawCpmldR+2LkJS6nAHkx6OFPLBm3/EjndH2e7K
8QD0swNCTPRk0vdEhRCXH8yVpx8lt8VBgTkKhBacQ+dkkR+LqG0KvoXAr+hoh2Nkn6kwIquEOI+z
90fwG1M+1/LQhi0HIGSx1ikYMJ20rs3otTAHRtm6notoHVlqY7v4cmkcpcEMOGHjzMazwHg7YZpc
c/LTMM7atAYyb5UNH0kzfzMc0DBR6mK5YJ9lnLyVrrJjrpWOgWwIDmjYi6ytqlEBEVDPpjU9yQ6v
b5Rk8faDZ3GqMSKEkEWSkyBeFfQ94mSJoGbDfD5K4m2a9EeG2Tlasj3QgSD7RdPtyfl8KLry6GQW
hQc4Mi72hqp9ef82HJtR9+tKtdwG7CcUtVg+4c6erABdhlkXf2cf2NlgvQgVfk775GrAOLkL3fZ7
OnTOPd4VESGe8aPbms73PsvmTW768Y3m1WfpYvfs+rTcj7VL0jLWk2JVaDjjMX7V2PHm8sbV6vhK
zZo4Q5RtnPkFdseSIILPIq/EvrRm/UurZnMX2qW/6+Kuo+5QVDhB8mbdjPoqn1S+ycjYuSwH4o+q
AhrBVOVrZyjMs9GWX3EguAdIwdZz0xrjbZuX3CR5DYQJl9vCNB+rwRpvpwxbrkco1t50GnFZ0aJZ
JX1WXuUAGHexn7tBTD72hs1oFm4iVOMXWVrZl6B2qIo4eu0dx8FIH1K3lGKn3NaaP/gY387xLIzo
O9Gb8JEQf/h6jpgr6dlpVvcBFWjx4iEwezCNsNjns/4oav8jutOb/SK1KEof6H+XwgTXPBn92oSn
WXRUpKPCuheR/cA7/Fq66kvXoG9PUE6QrbqvXNJsJu3b+0PvjY2Kizuuh27VMP6k37/+sXkyF17s
ZD2+/yh87AxFDEXiik3u6uE3qFlOssnw65HUqY23zhAOn3Cjyvs4q91j5JbOj172DEQ5asc2R5y2
0rIEgzFWJ0g64TKbpYS53epEk619hOnr1uUf0kWj75RVGpd2g4X5/d/0djYhnVcg2sP3Dsj8lFqU
iYlkt2Hga6rRl7qqTq5rP/GuPDUydpw4PEPkFC29VXq471+ajcAyOl5/y6wrUMzxpfF/WLRfP9DY
CNsIz38bhLEkBSSV6FgN4eVnZulhe1EKm2SZpNAt+mh0aSsmIl85uZZfhcQPvYxeknyKyE/hLJkk
Z0UjsJuGIqSChLThCDByevKc2DozVf8j60bjUhIwczRTgySXweDkVJFJYpNtT5uq7fKx32rJVF6j
a/tcGMal7mbG3jRL+6i8EsnikD/Mfv5sFcjJQLWUZ1bTmJ9qN3e/TKWv1qosF9mjhe4jrN29EmZ1
3Wamu2bH4t/C0VCXg202HurWjnYeLTvrTPOzeh970rwvF9L5ptdoGLPe7umlYzVtdWMnQwfJy9i5
RFcpEpUSlpmnOC+HB+o2fpDapP8E4VSiB6hkJNeQbDUiyy2dB5HndXmeNFlzNWqkAOEp6MsjETrI
Ht2mn5+1tNOe2Wcb981giWcxVl211sgELhG+YQiSraE+jxkWvBlBEG20LtuiHpqBbWjJVRZ60w2e
23LdK+wyWmO61MmlRN1F/OVzbHYGjTgL4Wy08sQsAkX/z9o0VVFdEjXUEnxTFeE6nuR4ga633MAn
jKqtJFc9WYeaZjq7KWx5Fs7Q3OdtW8vVEOnqM9IjtW2qvExWhqX5l0ZiqAvANKAt6qT44llVfCRl
CSZgGbkbPwIBt2AK0Fe4rQzqMqU5rijrfmYvI4BH1slAw1PIPf47d9GEdGS4ldVhSqXcm0mVvuhR
311Pk+esp9QHV2sM4GfyUR4mG/eDKxOyiIpZomjFB9PoOUNtsmQQK4O2ua51K60kbLntfQf3cuNp
B4PUte9jO6mGjYQeIXXkxBsFXkuZa5eIycOHbdYVcpQQt8hUcygm3XixVkNfJLxGWQtZAKNatdf9
0Q9kGtOllRCLgIlYmI2rZGd7SYcYz0kOsYwIRalRuumaGdfrpPd7jJhDNh1md4puXIdNyyyUf55a
wDhmmdwZdEzPK4GNq1W1/ljDyj0mjhLIGSdYL7Vu5IGeFN0B0Hy1qQrHf0yl329HMui/JJ1T7efC
Hqu1PafxekxxyyfkJrO8FtNFqPXj2jS11lvpuW8eBrhFa3RPgTF5HY4iR+MjQ1gvzVEd7NL1H6e+
R2wdivG21thfoBXxqot6ysJt2Wdr1U8uT6Q1LtsiqtYz9bCL0JmCsWqGQ5ka7iVRxBBqI8/YOH5L
+h1ciHZFqrPnrEAca4d2GqpL4cj6js/kc+fWFgJqlKUaZ4pdW5vumd+m/kH3Em0/izbZzEJz75O0
dcGQhv7TaMjxdozN+ZvKeJl9NHhbxaR5m1Jfvuh01W6KLPUuAVg4F64b9hd1N7tfTVaBb36h8erC
XD4pkZq7n+90aFInyMZFw5OMyNw4qpVHQ/nxuHdxcm2avOboNyV9exHaA90qOqnGvUGH4Hairb8n
6x5TW6JXR09F05UGz963mvG6y83xFq9dcgxHWW57Cvtb0w3B3ZqeFtCSd+D4Cu+IxM0+pLl8HpzR
71aoQrS1rqH8yRxx4+QNi5Gq/cDEMHCdcES9LqI0RMGZx7jxzVmbr9pyti6G1pUID4ySzaJMYWwj
tk4TxJqddeEkoicLMxseCq0KnHKe7xJUe5euZPxyiZq6KT5jR6Z4T+u6xkf/cxVs24J2Vw/0igNJ
sqTOhay1nzPsjJcIu9Rns6vlEZ2A84KEsVi31VAeLVcluxzxUJAXWDZWyFcgAQ48iKdSt7lHY+yL
Sxgh+7oNSVPK0CPEXnTV+169RXVeHWzKiZdJmnk3miwWL3JX3XaIpL/MdZN8ciZ7uin8+K4YSu27
M7s2cw+qGmpoxqU16cCKZE9IHtihazdsYuNMi4xuAv8CnqZTzWIzBUvhXikpawx+feHdUkxRhzlP
TeJoPP4y2xP3AX3TmASj7uODLbqoH/dFUUc3qL9Hf+u2frfhCQ+CI6JRGBuqtHJE7kmE2VAhy94h
pnK3MYH0dANp7xJ9VfXgXGaDTFdVFDcqBey+9iqHKFRZP2Q4NddxXTtX5RCW36WhjZ8WBTOXbvph
2xtj+Im4jBi1jYb6eWj68klSHXeRy2sOwi7g0NvGr9OYdMTWP7au/kKQ4IIsa7dtCvzb6qsKoFQo
LpC3yk+LYHqXhC4OxQz2K4bqZLimON5/Ic0+fU71PLkv1Rht88IS4JbGwWy35mg2CbO4Nn/W7L6o
NhgiPUVs1pzvRTQz3+jZ2eBb2Q390fLHXFjpGjhdYax4XsODM1rTNa4SqiLRMK4xtpc5BCplHYxY
VvBeiu7YO/RkUrWbc3cIEArbz4NvtnDJrfEhDH01b8kYjC/D0ra+63ryFemLexW1on7RVMY+sSNR
8GEEFYSSc4FFKGNkV5Mqz32YZ5PuYSn0SyzU6ZkvO5PCYzvecw4i5VCl2ZElNfvczZCCeuzRqLsa
pDT4tOsyutPT/sh5p0EMqhno3aNjVssbooCLld8DYNZGPtYeo/wZVUfPCpyQA87OaDXa3GpgDyrG
4hbxorkDoNRuYjqQX0Y558mj28yfp8SO9S2LdBFxxFk2F3bPC2pKvs449g/TiL2Wffg+JyGGIwdn
nh259dfZoBU4EQQ8t1VsVqxykE+Ygm2rZml3C/oIPBP4QMMQAgT6uQvyuwhAU6zEWYn+Zl6NSV7t
jTE5eNzjBduV5pqJNFu5rfuYi2UfU2f+kVAHkq5kfzMYUbJl6ZZHIKNHvcvxDzsVbCZ20yLXm53b
saVG8WbgFM323dDmTKBodTjmkeNmup+KMA+GmN5Up7kGC7L5I2RM7YUo5pXScxFg5Q1yrXO2Ks5B
n4SFt1DTnhzZ4YJvRm55UFxQpPEjTyj9mldxgfkUUXfqudFl5Vfsrj3/jEA38nJys8EF7Tln3VI0
qqt4/OQ4eXJosogZqA6nR13P2iPa521L1A+2DxA1BqGeG8SpZLmOJQLC0UvPdMvaVZ3s11YzwHYu
94kap40dyXs+5mydRvMlVHaiPnWVBs1kXbcO0LW0MuwbLzTAt4gR+NY4EQreJnFxlQ5qujZn1eTb
ulbx5QRk5ShoGN7US7zSjLHvcp7kFWsbUj2eDDvYif1GXrMdHRy/wWeL2MtnorsRY0cvFULOuWyS
6nawQLl4Rv4tBG9yzDIKWBunc7zzcfkDvW5ltLah7qwwYRtBjOcMQWbjBc2Y1sjB0F27fTUe4mEU
1MOi7oF/59jzdR16um1L1d5on6P8eXKx3uIBHjYloxYLy8SODPzerrIzm31yKM/NDnj00CjeYRRW
QRLml4iPjUvNZmzC08LAYBb7sAEHGDd+sQpN3+avD98s4lUC/NzTZQw3ayPYDJ7pQ2o9aGFZnWdF
NN32iZGcWW2qX0ddWO16U+eQU3ap5mwMfRjzDQ3TkenTmM7d2YQZW9vTgzOAUpR+KckVXkRfwCGa
tdubOEeglIkLKypSa4WeGj1rqTHqZw5uK4Ce1ZEeSVKv/GmChAHRgo+nmw05rRFJp1s/7uMgspqI
gFXySVB9WvN3XCZq2JBKRHDtTEQd+/Sqda6nMLYYOl5dfpFuFt31WqrOWglrchuFgxdtKFn0N43i
nLuWOr4DYDvDZV+a4xZsHEDEaAqZpsp6zu+7TGrnmWULlvvZYQNQghLgYT8p9DWbjgxNQAW8ej23
x9tGSfE89vkPTVbC3lLJQqs26vXGTHQX8Boa+AZVyqSy3QB9HMHrqB2i2ZJbIy3kLenSBEVUhv8Z
sk/xKe81JMgLg6hc1nwjLti+ZAkPdcag4qxat/Q2vclOEMMfhzDMzle6UyCFc+Zk35RmQSVXqGDM
tOpyzP110Qv4AK2OHLcR3g6a4xJP6txO7TwFOYrsLWnMXrhu2jQMhsRy9z3UjsCZMvVtYnht9MgV
29ADIi7YNS6av0li+g4n7VrkZJRyRlDoAhHTtHZtBOmcA8rDM6MD3yidjVN7xiGUraIzhgxYUede
ccDxts2MblwmKJWqzN00g2BTZ40xOs9wQKsd1dvM5OXgOz9U/nS5hLA+zkp7cQsZPfaDlXztW13f
zl2Uf+u0HHkHrIZ0bbfF7ZB10aERZXw+aT1zuw1yAY6TtRL2AHJiKHzjzrcRQq7VLMg7W26pcai8
9Nm519aGWgmLoLfOR25ca3113nukgFjs6dpWaftKpVUAT7U76FSviZHww4MxW9ku0lo417heN5Gn
+FgXnakZFcORDGtAiKrm/KI1/gUF+hnG91yjE6HouhetP/YrdgyEJBdl2LK+VlF7b06zE6+c0hiG
VZrHVZAO2a6mJHIBZctb1RY4M8wVu9mq2d5GVsdTtEr7bBghRETW5KzKxOo/2WYKH1NpSPvDJmP8
FliXqLAVRy33We9qc9PH97Ow44OmGyVgj5gNI6wI2jeK9ZT4mprdXWFxEJD30ZCEZ6GhR5uCkgQV
iOkuahLnMPUR3jfPj6alhtydhZbRbwsrx9OBr4KcWKYkPyvzZqXrs1rz0AjG6lzYuezdAymHNIRf
6IbE06qONUo2hntep+1lR4DGimVn3WP9+BbRqccbEn72TSwBU+ZQjEKwdx3ZoLOojNj4TTJn3Yfh
ue8iOHPaZtjOofQDSyvP5rlmyba1p7GWZ6igvxfGIs21l0PcQCxwK2cnGOcF+GX3/q5ucdwsSeRD
WM33fcFftmIJ4GXhhUbwQKRO84qzyrrpyZEqh6iiDDLNfLG+DFTsattSx2KpQNkQxMiKIMlJrMZ0
OPckFT/TxkUTLhzTLJxg2VnFRnfTNMBS7F4QdS3WYEzPrSJNAtgKAHZiYwq8Sad1kowX0PsjZsDs
NgRXthJYHBhiLfvdcWc6+gMv4bmN5CMP6nES6X6w6900Apbs8AVVrMh20NcRsTcJzskQxZzls0WZ
J1+sOhcZM7nn4zVh3M3BAD1hzbOEOgL0dFXZAu9XgiH22pvr8cZOKpCxClPKLeLkalVF0iRvWPbf
E98BCGMUn4DZGOXKTjEPNnhbtj4hjsFktxHBn2G3k6Nvf+N78ldymfYx4ZlHR5ALulIUiwDyEdVO
giy6PeeaACcspUZvfeoN696bscYOea4uBaK+FSqvT0luJghupxS9lzEfi7rKAsXb3CelaawT3+Jk
5vcNOyFI4JkRcZ5PLP+L2cwPWRNxlOTUzioK1wY08AvFiXRd+cmDOWodYsy4X4P5fOlCuWW2Y8jZ
HK4pb5rXwuzNIIH1cgEqzruxvM67TGLgbobq5B5tXH4ZERy9IHoul6p3vCqGjkx4L0sew2kqWb5T
cdnGrXmRwV691CusxW0VbfXBevIiA2tdwd4hBCly4Yx1zsc1OHtHSPvJNcZxb3TNmrBN/nG2Bqj7
2vGrP2jqtpTQAzuHo0s4G/OBGjf9A8eiWiZGV22drmr2pL7ll1oliWCOM/+rW2L9Q1gJGwcErkY1
LUNQUK+jqtBYKWLdSR5aijyI7b0xNL+J2WWBygwHrT4HZFKPdJsNcQQsUOld/OxSEzlWfBM3Lu/g
GA1VcSx0a/I23uw2331nirlcLGlLTG27L+QUXbmuIvqaNflllFK7U7WV/ghVPp2PWaQ+N7mV3rat
3uOR1alouaQIb6YBL31Lli8N/8bcpBRrAiuKGTxlJDZWXXl8imb9FJnNdG/Awt6N2L4emtkub3i7
2J7bLon3YcjGJ5K6PHfrKAto1asjgNAwCzjvYPAwJueI4yvifN7a606MA9j8uJw3Jpe+ADOV0EGr
uzNZ/ZTvS6RbDYzECbsFssC+vfRTcsGjfoqvu1DL77AU1/s6EexqvBQybVBJAuPTFeej8RYMGZAB
+HkU2mFOiedoTihUoKj0gz4feU0dWwZ5hLuA7t5zs69+zTo1uwNUq1EI/75yYrGurFyt5yy3H4vJ
ij5pbG3ccvIDL61KLE6mpW28qlrojyPLRD5r/lrh5npMGpKLWneM7pjjb6norXWbIzEtf7YmdynV
RzZqYls51W60aong2MNgwALmeUCKDEJbDINh0vnZlzan+NCUo0sTQvsB3YkMoVhR4YaCMs+dHVDW
3sc0G9ZjUhQbzYM/jMZx61dp+5hASebT7b7VHcWaOhuaTRk73Zp4xVtVVlQEQ1x8VUw8cspPX+FW
BJJtaER/un4ZzCPE56xP27OYKvZGsMh+10OW6Fbk5taehfg+jYa/hgtkbTo2evjA2ZgMfn9MAL+e
LwLQM+r1GlxUU2zquS+bld3nUBPJrlvH/L0Dlh+r5NFR6aME29x1OgwOylf9hYqYKEw9NO7TrvMD
vbNImOlFEbPLjTgYNR5mFafRtRWiVYfBNHo3FWWt858H7ikuhocoLoxzy4LDajcwL/WpjPeezAiD
7gfvmDTOAUZFFuPj2U5eS82qQtu+M0uzuzNsI9/19tRvKVZn2goBtNxZfebv7aHDiGUBkcSl4T4X
MkmfaqNtHqmrgeockimSG2nG5THvx+YlpEtwhBZgnY0aZWJg7dl5NTvq2o9SuYP5CCW1APlUTPHj
+w0X820Hd5GQ8RMcF6wPOqPX7ZaBZlQa62YVQICy14AnWe8MAthTatKZuirAuN8J7uqBnst3lic2
LWauu0j1rEw8O8t2eog8Z+dWHPUzPXvAOFsemnIGV5cUxOFwqvngnn/TgRfM8whJLCCJNH5P7tmm
whQOVop6s5T2w5TApopHK+YQoFJAewi1mmXGMbvyJbb4kBqaBkci5O0L5RVwq0xEn2yOPiKXvO2b
CRcltkE0AsdBwzjpe1p6UUWzG5FdQsm7QWlCP+oG+ivLURVjNoOYAl9Zyz4SJC0dsdcdM4HABY/E
0oV0kEG8foWumBnRbYLRvzSyg1/i454ciExYkdx7Ja1n5OkPE3ritVfLniMCG3VBw2DVVl5xnc0q
Q7Uonik9pBc0Ir3LIbHLM7eCoTYvUNJ8Nkvks/rSpKoNmgkYuTY0O37UiG9XVLRddmqKaUCPzG9h
XV0SLZWvDGUERTz4uxyL0lrQnj/3oeNAMMA14ALRODg+6IC2m0uO3Y5zTzkGWE0/95/r1Jg3dUgk
gCYbsGq+kbGbyT97WA+wkkrD+Tbz7az49MqjPUfT9/c/ijfKOzg7PyNZfbQNxEmdKnf9qUQxOiAX
VZqYNkM97XyCwS6pxKe7rHSoBlWOG993npYw3aQvieHAlZdiSD/oh74RNiCsME3oLaRaGaiIT14t
hkhdJZ1eBu1kOTcOBDV6FdZw/fP3/i2v0/9bZsoroBXxLPznPyBWhQ/pvwWRb5xO/0W8S9Q9/+O5
ePnH6rn+2r2gn/z+M/Pl7OV//y/+7l+mJ8f4Ax0Wyaf0qhdThIk46S/TE3/kY3dihkVAiYdhidP6
F9VqMTbBsKZJAAprcfv8k2rl/IHyzwLPyr+Fphhy7N8gvb6Z4T1nsWPxXwYSHfJElunjF61YZ1Lm
U7KeWKVz9y4Zu4bOljeV64UU9dVSPtZv0afhdtANbPekjEyrdpgqGwRq7J6Zo19RsatDYOGz/YnQ
8wYUYDu2xSpp9flraobZLpwx0K/wPH2UwvrTxPPr5IaLzEDTs0j3BE/k56f6y91rOhj3qRTDJu7E
9ExzxrxLHTFxlPZBAMXwqB6Nnj1umYUJ5vXc3ECI2pLzhNAMOaR9RtyJn4Ct94ySI4XB9qzTqMtF
MQUVFrJL1/Cm6661hierNiaxqmZLu6afMm9dYgoCx83qbiU5aT/NHMz1qygrKLfrBV1uR8r4PDQL
CvTTUsIeKFolK2LXK5qJev+ROOJU5LY8CiYSLGA8DxuZ2+sXaXRsizKwThuYviGbyNhddaOuIXLD
ifPLUL/+8/n+ClA8FTQul8Ka4KI2oh1EzM/rSyVlbhsYwyBGuRM67ELph0YLUbH4dETcJnR3UVfc
/E/NQlf997rt6u//uHhWzT+2XfHyzImp+A+YcRZl3r+fcpZpBqJ08+s8s/yNvyYa4f8B9hl7AQpa
hP+ewZf810TDH6ES90zfAunsQWrkhf5zorH+sEDqYWnCIYaQeNnh/XOisf7AwUVz4SdfzkPp/bcm
mmUi+fVT5aaYXtDtMHBQ9von+x9grA35N7a2lsI4pxAXtRtJKTCYUxF2Aas9MbpaaGozRelkTtYN
+zJtHduiblc5Z95D3E7NDzH3nbkG3z98B88Eg64ubaQ1gGlozVnG8LJgh1Z1o5yHUhTyoiaTwPpT
AfU/sCD+5w7F5Zv+90NxV38vnl+veMtf+NeSZ7EZ8bBoIORGDf+vkciSx84c24DpYvwRnEr/NRKJ
IcO+SnY3ejmA44tq+Z8jkYUSHyOhW0BGbYaP9XdG4ulE6ePZw6DJLbJ1MtnLvZ69Jny0hXIrDkww
kteNXTmBZvTNXoxAB355Kr+ZKN+I9JdrcbvAZhfKHb/49bUMXPsGRkC5qYSvXWRdr5FxYzsbWBRf
zDRulpEc0/Pm9DhE6hpx3wIYmtTGmyhM24L2adqS/NHN8dFMCztw8rnZTpFGHlZebvO+lBuVLiBi
Wimbwks5v8y2veZwNmDCUYgI/HK+KIis/nM+/r+21/LLUFJTC2TZRVZ8KuN0i4hGELxZDgFGtm3B
cK5pUJeBKYg/psEPy6DzHRy3udi+/1BPd71/XtljF84QQ0q6/Pkva74zzj1RFBx4DU7xgejzYjPr
9keeJvN0keMyuEIWmydlbGZPxvevlylhTSSd7yebQUjIR7XQVZAi3N3ofuGGq7y26DRJMs2ptETh
N/Qu0edJzZ+qQU7u2qBxd+dq8wFchblTed7WKwGn+0c8eMkNuxM2SBB46m6T9GVE3bNbutCeIb/I
enQ31D1Kis2lYx0tyjBn3SDGTz8f4/+fxX7dhjPz/PtZ7D7+zt49hljwak01+Ut/zWSu+QfbcMof
AkM3+vnFuPdPYoH+B+ssy61FbCLOt2Vf/9eaarp/YL9H4cyhe/k7yx/9NZOZ+h/8Mwb7dpfzGmqM
vzWTnX4Ji6odpweHgSW+kSX89RAV9UBr3hBqR7+2XAsL3EhRO+qD7+30Q/jzKpAXOKMIdgjLn//y
vUWi62xrtNQO4e26bwG806/N17AnB9LopwK2AMlev7yI30ycv/1lNFL1heyA3vfEOTCXMfgb21G7
3DbLYKqJeNIWRvn7V1lexKs9yfLTaP/AQMVFxWme1ejXn9ZFZdtQ11S70shhhdlAyZ2NHhPiXuo+
Yo+IrhyYX46C5xPBShNdHy07oOZFKgB1RZxVOkkJyFLyr4k5+CTYFWVn3UmntbqdqVzQnYCqtHNK
iZp53WExMLcdWavyaDuArjvshVeKTti+aVrtA+71st87+XEmhg/XpxbGBMYp7/WPA0rjU/Xsy10z
a/a1Zpo4aO0ipsrsxeZD53ThahoAHjXMpltZ6/3etpXcAuHksKZV7vDB036jxCcV28YH5XN8RUsI
HPf1DUH/jhMPgP5u1jznYBvm+DkZkRHMejk9Tgh6rjU8bDRze2c1erQ9NX20PzDvvx1Y7I0NLEqW
j4wd/frrexClHUJldYudG2bDp8Rp8guSFz5aPN6MKxxQgAEMnf/hgH1qY9cSvdCjIUL2hM507RFY
egBvg7eH0IAPnuqbr3MBqmD0YrLhQvYpdt0WrUkmBKVUOy+qI7CR8ROGcsiyHvwffRy1FyOqe/l3
v0+u6tr4X4GgUNewTr7PCYv0xLiJdtGiv0ZMNWYoZpp8//4H+uY5cpalamnxOJcjjX8yYiIT6Y7R
GtUuAYcASK1Ng8zj62mzyvu7v+jnpUjiwdPOmcc6meVC5af22AzVTmsbDBggARrNra/e/z3L6Pr1
DLRUWHhPHNOxUAj+6/Xok4WJA0kqhV7RB/MJiOn/kHYeS25bUZh+oUEVctiSIEF2VEutuEHJsoSc
cZGefj70hGqCKGLk8cJeyPYlbjzhDye1HbrnDDU6okPD+turG4oGlwBD2QrZHa/Nxf0W8XjR4xuq
GdPyQdWih0mPEY2jPZcN0i9gfOXu9gdeHS8GhGeL2DUUdA2liMsBfW7BKQeySGHfDPCRiH0312iD
/ZdRID3DNseDfMm/tkSuZsTdpacgwkPBXjQHBcWE/zIK30OVw6ZO9yYX9O7ds6KWGUUiGd+9yj+M
cf/PoFhbptxXxWS2BJECIjGw80xIHYsl8ltUKtmVfIuuTQApejpWCjJ69aR8yeh4PoBSSE6VOoWQ
hEQEZoqgtwCEvXGPrK2cRQUJqXKIepY6//m7r1WxjTdUn5UDNVUiuO1oxwmZv40NeWW9MX8uojSc
aBmGKu5Wl8NAjDDtRuFzkSoiy2mBGsRhd1ARNByz7jWsSpDWmrbToJIHUXX2S+XHAPYEKjOGyoUC
idwBofT3+8niImP+0YGQ38KEd99OmgWaWFFLb9TE61yDOOrVuBVGrU0waS+XNLuWp3C+G94NouHm
B72OQUAI5J4kzfBsXQ82Nu3KjTkXkm3d5IlTqd5cjtI0dlLQ/y49v87lk0jK6BXwR3U3NFa8cTnP
/6vFZTY/5DKSXNSc3upN7z9oZDE6UYvS6wqMKEG2IrUpG7lbAoTeiwFFc6iP46GWUfG8vV7XhwZG
v8L9ibTTTLBbcvp9M/BRoy5KzwQ//j0WRn6XAyHxSoEmsEZ0di+svvgN0s14RLU9vUt1bBZN34g2
ds68aBdzgAqEZiGBIBNgEezPMdi7RZVkUyvaAkSVGlR/ZFkCfDR26cFvfW2XwBjdOKRXj/2cMlCt
4/O5lyhfXA7X+HbQZKmUe7GexQmOrlUAiIDt+4RYfH9KsgJeRkbj6/PtCb/au4xLv4Fny9Y5unOG
9P4zW8Ps67gXudeTLT1S8MHU0wmMjddRn1PqxWySXkDXI59B6+2Kp42iFLqSI5LaQmo/V7Y9UjpP
xQlrcel+hMi2t2HdnMMsDL1WstInC/v1A3LL9t4U2fSdiRvPup0Z5T41ehPWdR9jtAXT7tUS+rdM
x84rwWvpgdwFrVC1YZGSqgJAD4x9AJN1p4FGweF3EK6EEO6LZundAURkssvTTr7P5zIMvrGtC0Yr
OmgYeO1DtK08lN7qYwJw18vSIXkqs8l0x4l77a+XAbkH6u1kj/y1DF4lp8GRAIgYSvkjHFKZEL2K
u++3B7ki8cvklKRDhFvI4ClkSJeL3as4BIzJkHu1n/4Kyuh5MGETRlFEL0HpcF3o8g+hJsHenw40
W41d75teKDA70xKKGjmgVDzngcQ5W9HF1Y0z/zLSZrpelBVJ2y5/GbYIHSSuie2vDuI8KXWNmoLm
7FQ1VvadEnACVG4B9BbsjYN3da0uRl7MiVFhVyoQwPKyHisl0Rk9klQwyLJIFP9lkVH2IEJEShZ0
9eVHBt2k9rKAA27XoM6w7w1pJ4fG3wZq8wdR6aQWIdNnXCb1iVZqELTmE90IxdNQhHC1yf9yeyut
XBtIKvHcQxaeg97FtSFLRhXJoEO8WrErd4IwsSv6XtlYm7VdQV0CZQ0QKiQLi7UxtToAvRqzNgQX
AKZxDgn93nBHqA2P4FvNuz5oO3ieEmpif/+BJvESYkucS9qol2uFvE0k0nzIvDDXoy96KgOfqnvj
dHuUlUeGbBVJmbmgBKRlETNNjT9CsIsyT0Wl/R5xwR78LXKsRQCIuw708Oft8VYmlAWj+MKAxlw9
uPwqdejBoplx5kldI3mGhqFe3QWaFxc46LQCNJnaWbwz+VhvzOec/yweAJ1wm6sHvjx52GJkJ8Xt
GYvp1JvGrHaNBgLfJKbaBc0TfzJZ1ENg5bUL7rnaFWW5ZUizsl8vhl8cPcEmKiXRpB7O3cM+K6CZ
DWY9bEQvK8s5N+qQIWHVKDIvRkkAbpb4hDIK/Y7TQOR5iik0IbejiiP493bjQrmeVC5LLhQgqMRL
FOIvl3OSBqLqIky9gj9z87j4RqPbwB8lNveOABGZFKH+LIEAxGCks89/u5noOHI2Z79aSjr2YvPC
3pG7wpRLL66SZ+5obOmEJT1XAkx+itbQnk0mP0Ec2bgVrqABs6YbZa85cuElQ6bq8rMVreqDKPAL
tDSitnlMshrSOYgwS7ofUAT5rbK8ZCC1VDUvgwibR9IAzLShKgOowXjZ+Tqkk70X1sC1YQIi/V43
SkdpXtelnzjFo4ukIIlf79rYRgleFi1VUGsa249yIiFfXgpB2qIGPgDiATNF5YjgSfMlN1pxBoRZ
/BCBBQe8tMuyhFfd2M/kOXgSoN76HX1oG3PKosfYFDbA79tLcr3N0SIicKZYRLIHAPpyZmCxDbHf
xaVnYRT+veHFBnJcF99vj3Idq6LkiMayoRHIzdK6l6OgYK8hzoZApkSBww+GB6V3cC7R8ld7BM8P
HNTZuD2uC4zgEuaUhPFwTea+vByykqMmtKHze6gACQjBvX83yiAiOB/BnaP6KI0lPUSsrETXoK5x
AWsshCz+9rvnH8HzTZAy5yiLDY9HT5GojQ/005mj8xRK5Z2oJvusDAHujZkVKPeyb0//3h527eN5
ANnoM/iR0GHRrzJNPwzgkmReG1kJggiFDDQf5XXdqmN36HGJiMLY/oEYUwMEGRfcuIon7/aPuL5q
VESWHBqeQA3mLsflAjhSWGdyOPFy5Fr5mmpWNIOS24PVVzEWayEiCtTy4/s4xLVNTxJrY/z1SXj3
AxY7ADn7rKt86HECxbuXqp3ilwFuxCHqesmNDaO8RzrBOgLxScHsF1gL0Abc2IbXx+tyEhbHy29H
GXq8BkUvEj/RSLM/GvrUbLzRa4MogHzeqnv8c3GpY9Wsm50qz7tMCz80nY5cGybOG5HH+ij0499W
lI11uZ5hkPSiBCJFtVyX3VbJ1A+QTO2NE3NdFEIdk/440BAKMDhALraN1mE0rNsVYVSMWXGm9+En
bGRbly6C9NgaEdZCYug+QCk2HnNcDAjthuS3racInwySiTs1NBsM7ZOZxh1vuNStzcH7H7eYA2EC
23aUhuW0kflXcbJ5keAbuLdPjsFMXkY+TIFhgRUA3jCL0i5mOuy1SihMQa6X6WdNq/KHqYJ+FOvh
RpZ9HX4wEsw7C+Fk6nDL0r1f1gFSN2nmjVOkgPnNIYhaTngoo/pHa+VbOcDWcItrSVJ51XhcGE5O
sR/C5QdmYuCfTc2Ozw6KLRsTuToeHZ4ZN0kE+SYG9q4i07SQXCIIAp6MhO1nrC0UT2pC08WQqKUq
Xfh/Hc0xnQC7CVtnqIs+L+y78Xo/M+1gZDxgzXBXeySgE2R79o7djJ7q91vmxSvfpwHLYjCiqlmF
+nK8PG/ksB9pLYVRPu1NU4QH2yh+wjDC9HwCE3J7X75VuRcbUyNDBOUHrgwp+Pn3vPs+KShUYB5S
4vHW4SMTJ3/a0t4HcMmKIH+W5AjINVBLJUoeYqm6g9PmWngr1bjcS0XwUNDrcxMR4/GQu/j1HbUU
yezad8NUDjeWfr4mlj8VQ1kA9gp4WnpTlz+18+k9dCUdRPwfoDRSftC0Zzr15d4eWwcHQYgmt2dn
PvtXI5q8t+hgzXjIxcWFDpyCRgXexZpc955mSXOFKkr2chM/IvZn3gXWJFM6MbdUflcuJVp+NN9A
pmAYsEzRcKWa0J8bEm/sheHiYFXB8MHz5vbnvVElFt+n82FvYqZ0j4xFLCNZ8LULP0y8NkEMIKWh
dbTyEGWo1rFOfT1Fd1Cvpp9pG2muowgZouDgnI20TlyYf9DwUhivt3/TykWpgx+cgQg0BcmfLhcZ
ZRA0F6Y48Wb9izOeSEQ4cqTgrm5vNTlXh5pdhaG/aLS1FkNVaWdT3OXrk1aPvFyOSXyDNjsj6/P1
9ketLCf31SwnzCdR+lnso0ytZN1u7Jhcxc/cQqtqpE7seGPq5t+7WE3wl3QgSOohoSyrFY086rNJ
ZezBKko8u1OcT0hAwEv2sXKEIBe+3v6qlflzdB6aGd3+hmK/XCr66h35oBZ7ToA0EA2Q4Yjv1nhn
i7zYOPqrQ/Fl9D0wdKf3eDmUkIpsiNQ29sKsm3hl0DKcRk09myLWN97Ptx22mEbQg+iVo1+IM8nV
YjVKIUTn4GCuK/0rRuf63kEb0jPKGSaGAc6plmsZLasxRPsYhWhoMvkZe8b+XrND/yWMdP0wUhH7
V7MCo9pJg/G7xgbWzQeIp7BpE5T16R9oOELdmwmk6jH3u+cE2WvXwNxzjz9t+rewCLCQsBTmlJlu
u7nERArZTKoGs0NvoNnhml1p7kZDJBvX5fUFTc1xFlpX6JSAU19scyXz8ebrkFUqqqk7FkZpHjrD
Fh7yloVnmhJ8Swptx7/dhfQaeZ3nr6IxttQU1sawBRgfRh7VluQYWY4BMQy8jmV1G/t9Jfsg6yGM
+1/9fXsZlA8YSMmhBdVM1IUEaBMnTEVr1TtRVFg4hirEoAJnLqOng9CjBrQ3g3pLg/f6KqE/AyCM
JozG27aEnnSkdhV4pMirgRwdjSJtD8aAGfHtSb0i2XGk4fRT3OVGgRa4VGEXAsU/XEdCD80lhRAA
hvWhjmXflSZ/oFnrI4wAQgQvpyI/h34dPGPt+CPwSwPPuU7bIXxb32vjVHkbP2wu61yeTo0rGwCH
Zrxpsy/iTYXeC2wpdV4DyT+jBTXsqyEA3QtPbTfm+fCUq117yOIOuVV1sk5TicD0VEd47TUgpG7/
nOt7iV8D6IPHk7ud3ObyXjLModerwgy9oDGN77DN5SOSFiqeXFDObw91HYvMPE2AFxRu54LX/FPe
BWoGChOm1hoJFthFRsW0QeRD0Lka0Ynfmbmu4biIBhAFkK1S29q+J3cBA4wGE4U2eTHnqkBMZgSn
6qmxIx0G/Ot2XKA6dZeuP7VT+aCP0iMqm9luLEfVs0Ot/nT741fmmZwGf3KbV5TQePHxVi9Qi4C8
TRQOL0+jR4f0D4bLaKAYG0/NyiWm8tAATUT4nvLZ4qnRojg0x7dXTVWbOwkd67usy6EG2zZSSUZX
QSbGjuD2962cauS8IfnR/5WJNhf7yDJzNBESntIRxjjSKErt0qTcjPfWptGa28vUiZHNXSqVazmU
z6nSY4+H72kaYvt5zGwZoyA72JdK0iIYX7a9C6OaQF6WorPZoP0jIh2HFj+oaHza0gOtA3QHlfLL
7SlY/W0A3Kgr0frjZrvc36GGba89YG08peNTYuvVQ2xDuAesqW+o0K9NNm/F3IIGHSpb85+/O0l6
orSlmWaQtavZqNHMUL+3dNGEG5fDdTwGio4Oy+xkNINcF5uWYExCRS8nFNNwQoAWgLR01PyOVfmZ
e2vLNGht386dPjhsGJ3QULr8KhQp5dAAS+SRQfpHlBGImaMKfx09q46hhbcnolj6xr5dW7Q3PX9w
AxBllwlSjJtx1Q8OIWdeRGhjmMHRdIhutU7b6pu+9aUXN/+cE8Cvp8/AcIsSiuxEStjLPhtEUj6F
SCFEdftEAPrgG+oBruIpNqozms9HnBMQEbQ+ylUFgLl5sqMG0gVV975+0v3hs1V2p9t79xqLOxM2
dYpbPD3OTHG5nHwLKcKRYC/2Ukqf+DfryB0OJRoaStS7ZpYYxz6uy6fJUIsznxgchD91noVwHHCa
YKuGsJLXzT/nDe1EsEwj4PLnVA0xUVJzluJuLA8RzPH7Iat/pqJMPgRN/7GPEW4CDU5jANjqPjHb
4Q45QkxlqrZBDJLG2O0Jmge8WjsDEufcjwayvDjcWO8Nstpz8SBoCSkzw48UVmGFQq6snhGqoHsc
OubXQg270ziV/yFoYlEoHMCf02dU0eV8dHDUQ7ljeZweD2NNqXR8aE1zIzZZ/UiLCgUIaBwQVe1y
FL/IiX6lkVFom8Bss6svsj0qLtVoY5dy7PeIduJe2+vZU4Ms5MYcv33F1SSTZtJZRc6BaP9y/CHO
AskpOrLMFIloPXwRHapvlXlG8B19MPtQoaNhsMCmcJ61nBvIqeJnaoKvdY+OpeIfS9ly20bBYxqo
RZTcqXZ61+rJfQMmRc+x9EzKByvoHgAu7is5eZHL/o8xlg+5SqNLjQ6GEbwGxfBhlIMnBYV7MDJ7
UDMOKpCxhybMfnLUD8OQfM2q4tcctVp1dSQ5vgOyeySVe9RszsfYnhPJ91DFg44b3vf5nCHZ5wRJ
NRSpT7HZ7cvIvx8C5w5TCBRlxRER23MmKR9KMzvLY/BLSvr7sNcPkgif1WRUUWwpuASxRmnhAZvF
t1bSTp1teD5Gjb6CE6LdV4i+VZ9u7/vV+9Fiw8/lQ8iWi31vaSKo+p6DiJEPGmXaIB+zNoz4GY7z
enuotVeN5Au0GmU8XDoWQw2RMwknmd9PSbFxAhjRbhHpFsh/fRSdcSgxEEksQsEqcWJQaDKyJIFT
3fXspJ0pqcV/eKFnB1H8b+gBAIW73MlIZqVqavaxpwu0IAJfjl0pG9Lz7RlbWRwOIpJdWNEQU751
mN/FAeVgJGlOE9cDJ6WDNEIhzU5y/5iUWx3ZlUiAkejQ09LBZG+JrzO6Wg9jnZthNO3pAQVFfY+m
nn3WCiyCEZEtNnKFlVUivoO7R0ZMYqwtIo+MUl8r8Ov0Uqrw96IX8dNo+lvY5vVRuCepVs+d2cV9
RxFBZDJRpJeJOtsh6Gki9Mebe3uVVkfB5RMlhTnwX+4Fiyi1T+e5y82xujcjp3PJ97KNqs/qXph5
y4ROlFyX6i282JOqhSL2RKwER73NEP4I8tlDpQwOtz/orVi1uKeBuc0qI0wbSL/lvGHB2kv4pXrx
yPWADDOqtnsb4/f+hERi+IzoYjEdIszrawSgwtbYTxSJ+7taz+x4V4f+dG9Jso4g3KAVmJDJavK1
RlL3NZmcfw1/mg7S0BpfhshEoS3BuKTe5aOTPiojAIddVVqdfieMUsUrzqzaT4HcC6y7lL7rvWE0
Y2J9SxkRXSWz+2WBRj0mkQP1TA50J7/jxFfKi6/WDjJ3XdZ9M+soFvu0zhBMrIwOTwLskKp+nyud
iVwK+GJ0Ywr1u0zejrB1oWfnTEEdYVYg+AUgxRh2WkZHIbeK7LmuxqOaw2THM0WgzFXQT/vQ28Ax
AB6q6Y+yRXWP3zcOJzOY+Kmtg3jFvrEz81tayvLH1sTqdmdjDPAVH5Tmn2miQ7sPRYjxH2928o0j
c+a/zFG9SA39oMmpIXZOacTt3lE787uWxNpsEdMaoKD6JEHn0+zDXZVYybAbLbN4qUF/nkSmlLHb
TNhZM2diuqvLOPhc4TJ4RoWi+pDhkHcQIzI16Gyoj1WviKNsjNnJiaxIxo1HHZxdXSpUMy2zmr6i
xG7TXPClcMssaiUvmJtX+NjRtKeks4h9pFrxq0I20OI1KA2Xjv1bIPy6Qwzog1yX4q5obH0jEFo7
sgTeFlcPCEfadJfXdx0iVZXZ1NStNpPcoZGmQ4jM4kZNc+1S5RTJtkXRjwdpcckJtLTHjO6x15Pr
EcuoRudNpTEcVcUfH6deqY63D+7aHUEJ1QHpBMnNWHZWZbmX8Ubls7SWapiN+fkOnckEprb9+fZI
a2tGvogg12z0BRb8cgLzLpsoVg2Rh5h+e5QCzf6ISQLl9WzsUQZW5X9wW/I37qW1+YQMA6yGGjDh
6/yj3j2HqVAxxEB93st7JLzZn91Zy4bCQ+fwF/01eWOTrMwmRWIDTAtvFCjkRbRa+8JScrMhC0c6
e+8kRuGWZfTvBP1o48PWsjOGosnzpoIDi+7yy2x1qpukIOE37Tp79TGW9GS7VtwKKM0+0itrpwAD
OGhNHLq9H5j3tVo2h2Ai+Aw6eYuNsrK4F79mnph382xncYU7EL2MYej3XVG0aJHrmdsFuGJUiZSd
HTyPNx7R1cnWwO7MTV4Ct8WYbcs9adWc/0akzkE3wtIV5WgcJwvzldt7d2Ubzb5PCJFBAaJRq15+
Htd+YPO6EfJOSXoChi4fgzieTRcwjJQbavS3x1shi7wZTf3fARfPaW/HYlABCHvWBE4viAegR4FO
lbBGZNnIm25Pj1M6F3GeH9Wy1/ZtajnoMA8bQdd8KBfPOgVzABeUlKivLS2re/SGTHyE2FscaBf7
5pKidP4DaUv5EOOLdmjRovDkOpFOaim2jtOV0BMVe51KvUHllSIELI7LeQf2hF2EhfUM5NSEplNx
KBx7jwXyQ2uK35NlHvQxOppJ/cXv4zN4lAcCuD3bAUcTDH2U4pul+ufUzJ4tudsPqXhVhTNuHPqV
lwEhJ8AN4GNBbi5ZmB3UqKCaO0S92eCeF+eYFYmi39jtK6M4CJPMjSiwYlAjL6ciAfIu51JAj2S0
+50QKraldqJsfMvKxpt5xlzP9sw05lxdDiOniJaXEWlzLQGh7isnO5hJm+B0Nvhn+sHWgyPF6MTm
qY8sdIg8vVnLXtZEf26fgOsTNzcqSfos7kY6I4vD3fuiGS2/ougXqsVDYjTFqZI01SMlLH5WlWad
/v/Gm3/PuwtMFmpQo/DvH60xRhk+Bsk1TElwqMLRoAxQVxtM9zfi+OXJ0uk74K1MYA6Jb+kjrTps
Ghoq+hFWVPix1ELExX05gQTt2y369hNAW/HUlF35Ck4DAdkSjfLXyG+0dqcVvtCOlYK6OcL4Y408
fpFr923Y2KM7gals3DIwe/sQdujf76exsbJ9o2EPsUMVTfnolxyXXdpEA04XaRGrD3Y9VhUFVoFH
TChqGRt41E1/CscoWuxu3vTBwCL/6+RJ/xOCc/YtsoqWgBc8RbGr9bju3HZqpnMd6irWVs1EyT2X
ezvd49uVmjtFkqbjOKTyR7iWMlpnadXad3buJ9nJN4oKGx+m6qGL2lS4AS7bZCmSMe2UVDdKF3ce
dJOMKihSPAW0EspaNpiJiyVj+jIklkC0cIy+JgYS9wfZ94d0b+F3/G30O/0F/7QKyel8GNJ7Wmaz
eWzh9lbXKMcUlbsM/cEJvyoFhdxHfn380NVZre+TMU/8fSJkbQttu4IdJGSdMacmJU2b83a52VQp
jcHlWQ4KBuo50YQmoTNeO/EO27B4r48IlCXFOGKnofs7pUmsHb+r5NBH0bNdYdwTOdIs3daICtGH
LTTaW4F7sTUBW9AXs2b5K6ovlz8vHmosAyrbOTZWg3lcIO9BNyKemhvo6FrKnjj4I/xGnYZZL4HG
S3ZGifUX8jnT+NEcQSz7zX1p5Z/YmYe/PqaQmukmIa8xp5uLqMcqq1HxeYvwAAof+klDtbWW5Jc8
KvSvisTxvT3c1fNHrEqRC7k+RCspDi1i1qCt4jCsJvwTEObHqk2291MYd4+2TiFwiBGxr31sQBLl
+1BO7UbQcRVTzYPzifRZ6FtfoeamIdNEFzaRB6c/3GVa8MHs8y9Kgg9yKco/ht59uP21qwPS9iVU
RtWKjuzlukfSZFd9ibda35W+lyZ5+8kcoa44I3VWvTKQZrbbvy64AOqnOcgrzyTPwkWXg2KKNeVh
x1fKwiSC6VNcKLCL2JjLq+dkHoUYhrcEOVsY+JejOMkAbyDg06pAKc+BIVO2lWYVq2YUB3xmt1RO
56m6OELzeBSqKFpTpFeWpNd8UC2s7zCL6Q0LQ1NYvxSVbNza8nFH49fad2ppzG2Lra7NVZiwGHhx
tVQYK2CUQMITY9+8y6agO/pds4X8XZlOXmbCbrD7gL+WGLvB1JtOjUYAC7hGedKUWMd2wrDLxNjz
MTE2mX/XYQlkZSLBueI84xKWMDApCCQ19qvQ80tVPZki1T6WwaDdlQE7tbEj3FtGkXoIZfv3Ciak
rh9pIS4zsfR6+4yszK9B+5O4F8YGfe1FGFYOcSWFeRASEI+/ckMLniIDf4fbg1xJsGEbfzHK4lAg
WmTUkg1j2Me0cQcbJt6rUvObKg3sHJ6PHX2Ys1MNxzigIUGJzx2LMd5bdDR3jh/vsUypD/TSdLdP
ZIzjZgrVGB7GiI5DxIs+yPJL38Qf2oymCYDHXVRZ9Q74wz1FFfPQtG2zEb6u7RigB3MvEaQHZ/Dy
AFai7HwL9TgPiUR915PCHBJT/gwsrXNRBt0i5V2nx/MMIrQOa43yhrLshw9WJsVTawVe2FX/WlGq
uvGoax8SKOdu5hsfDW1MDmDGwgcu4JbKkZ8eRxOeVacZf43xnX8LEpYzEoIrbmkpnWt2W8D0Dzyn
xCxT0voAlaBm2vtqT/kjNfWjnU5bBYKVG2juAKA5MIPXYNdcTjgZY5ApLRs1atqXHJeNVycQ2ScF
jMCrEurVPhcUh3dpaflbu3flHWFoSi6cUzpES3leij+TMkYR6uVWcR8oU7hLcEkAxZPSx7YoIbZJ
BDl9+DZY2Hlk/ktqWWfNrH5Rz/i3Qgg26auO2nv3xwwT2rkp4Z7U/aTrcQow7XabWjxCoYgRfKp+
WkbRHESWt4cAc8/b53DlsEMAJvudcYZz//NyDoUo0OV1mMMhx3/PsVrriMCesVHzWx2F5JF1AlSB
yujlKBQ5owh2QYDqfNW57GgVfuFobxzA1UWZ1RxpnZDgvaXa7xIckSQ4C/aoHwGGmfbIEeBylKTK
GZlSjNemOZOggraxFVY/Dd7GrDIB/mXZWUtkfGY6Swu8Rnd+Va2iHIwgyjZiwusqAYE0pxxVc4rC
c6/wcgKL2tdjG8gBSg9x+axXpoIp+iRjnh2KYx4gT0k1JTkA/5M+S2XV7qs6lQ9gN6NPgNP6fd8N
OhVv3XjupnY2J08UYtjamvBWztPdkAj+LuEedPwP2wt8CYIFVLGv1GXjOIr8VpJZEqy+d6aKxBFW
En/+yyCIARKQzzfv4ikpk8Kv7YpBZLNpPS3G38+s89L9+1GIkmFcULKhFLcYRcOttaenxUJPCFTk
o1XvxRwV3B7lOnFipWeozCz2A2VyGaFmInF032q5SQM5/lL1k35OZbpL2JkhwUONxgUfBnWiB9U8
lcMLOi4WCAGglAlI+FM/4DZWJDVoljyvNioIazEKRXtEU4kLbESqFnOgBjTqA9jnR94S8RM0Gb4t
EL/2cjZVd9ibxyTSvC2QDHTcDFKohlgsxnHZbM3SPNAi+KR/AAlwdsBAk28Rx09TgWFx0krHMSuc
Z5zLHqpAsk+TnOlHI9ay57zsZzMS/w9NqeyPrwcEAFM3vJRGobzcXrKVGwA5PyJ7Oiaz4KR5eTYD
p+nrxi6kY5mOlYvAlrILfag1fzvK3EYl2gZCNYs+Lh67plBgWEwoP5mpOuxwSKzPIT7EG5v8+gpl
FOZzvkE5T0tmoY7HdJIrk38E8Ke6dTmOpwhlvr2qRsNJBV+yl3N12BiUEt/VcjIsrQveVPoK6Nlc
TmETjVqNzq9/TAViUpHyUOLP84tekC0fMNjpvRJcsrMrnaLW9iJr0o+Gb6HEW2fGoOx6eeIRLi35
I0C78QWcmMQjLD+bseN8Cjo9+TEUoJIPDiBbukCTmr2Goab+qjQTb7LSEqO5n7pI/iFSJRvcSrdH
iSpSm+nnoR5wcnJo2GJm4SeqcFNtil8R5k99WI2RM+6iLPSDnaWBGXQbJXYGNzKKwHf9zsA1yJbU
Ogb7kgaP3dhGD3Um/O9DL4Vzwaf8GQViTHdJDJFxp4KVfelEqX9WMJb8k7dq/k9cBpj5TIFs9LQl
jY7t7ETkBVL0T6K3zlOEwJHpNjk+8SAVVWtgl5sDEZjVl0BWTAjvU5eEv2K74gQUSRP9lFDQxfdc
GqKvgVqIL+Y0wnyH/PFFKaZy2tUY5SVeHKo5bpetACEErvXXoCvi2YxyB+ClYdanEXz1S6bQ5wV1
pEoPSq1H/kEDvHMKBcLLO1WS0x+hZPdf81JvXlJdmTBJlJsXm+4RDkHZQyIyvB1rW8g5gKGSgkve
+7PRqXHP7WK9ptRGX6o49rFlhJ7s1rkz3he0vZ0TnrcRTgfIoUlubTel/E9pJXiQ670TRXtyIqNG
TjMhVUCvTWp2meQ7/RGed/BDyaeucoWiiKe4C5PRq41S0vf/I21jxHUqFRxJZIVwsUvdeZESM8e8
Kzc+p6iUZDvUN/0PQ+W0HwPwV/hh2wnoaSWTbApEeDR+tlNTeumjLPty+/TPp/vyvqNGBXmcdhji
MFf0gaB2rMFPYv8YNEiD+iECDaJQVM9qzM9/PxLInZmBigYGmf3lUSSyqNQ6yKiOIzZyXzbhn1Yk
1ZPsNNFG6Ln2TQDEVPTGgW8QTV+OVMRBEHZDyEikBscqyOr7qfSNfSOkb7e/6RoJD7wWZTIUb7g7
6c4uhkrs0rYlNuixDBpkmjQ8TSWLTj93g3biIRndUG/o9AMwdsOggyeZZFtX69v3LNaQH8EPkImB
afUsLrm+1IDS9b5zzAJzOqaDiXv6gHlsoeef1VHcQ5TGm9O3+73hN7hP2RQ3hFPc11L7O3B+xFJ/
37b+98g2781QM/+IcgpOTayVG6/8yrpQSHJAuCDdw5W8mKyhsiZdxt/t2EqzB3Ro/5s2mTjAj/Z3
t9dl5bXRoWgC04IZQuttkTHbgQ9wS0v9I+6xhdtlBu0+YVkuhWwZJYhUG3Y6SJC/33c0f2a1qllP
C7za5b4LfMzpGYbStBXI37pWGXeBGvcn/l3zP0wlLCfqRxxcJJ8Xh8lSWt0Jc4ZysOvaiQirOABD
FXqS7bTxVat7nKiU/W3DsYF8evlZjpGIHi0P59jVPTCZws+sg4Mh9qGZVOeQArM49zy+B8lQOrey
y/xcEUlsPOXz3C33OBI65Hho36qUzi5/hBlEwUilwjlOMfLzFA1pkIeDfYwmGtZo4tav1UB2khr5
1qqujkxb5U3OH2zC4nQZchbGUkrZHBvj7pBjc7nDzd6+kzqkVTHmCz6PRVwf1MRQNxb5Ov4DSIeZ
OpxDasrKMv6zA+RU6gAOrgDlfhjLUqG/4WypTa2dSoXgm8XFjYHw+3Jm+4o2TZQPzhHLychtYtP/
CdvrAXSdtdEQX/0eshAQMxRVrgSqdYKgCqcv56hHZvVE17Bg50ZbYKN5Pa52Cth7g0dGodQ4/4p3
yboBYsIh4GCUHCmnrtaao4Ynw6OM69FjTuV1466Zb63leOqsWw4yh9rcFQsdw/MBlJFzlPKwenZG
RG+Csi0PRYFPqj51mP62Wjab24fPed1v9fnXrjpuU/IE9gruFotLNTKmNJQzhvc1qz9b4eB8UGML
h0MVWRb6XZDB5Oh/ewn8P5tB0Nyei4P/Z9ClxFRfKj5INwZt6Er+akw/vtesLDrCw8teRkev4TTX
uitZ5uvfX+ywoqj0gN3hel/cRS1mEDW4JBaX/hmiIXXh2lqanuS2qrGhCotPSHD9uj3mSkWZr1WB
6s69JDKJxQ0gsH71kXLihCjhzyIlfyE9D//tdGwqhYbfI0IpU73rcl09WnGQ39Vo9u4CqcmOfmtw
R4+YMSOONNI8sb4aUl19aIzWfFInBAoytsgRsq55qnQH/A/94SPte/WcUlwDlom2KnJwOf/pbMqZ
Z8HH21+3un1nbQHwlcBzloh0PR6KsOiZUSOXcBORwVvdi8YhkMcp4VeUoqOaKEF4L1uBtlMcv96S
W1m5f6ju8rjoFFwpQy3un7CeLLItnpe2qNtHWY7Sx2iwxWNt6dl+0vLiUcbzA7tw3IIbpOsxH636
DxJ5nJsrieyaiZWeMzHYpx5psd2IZ/UhxRmLJnRl7DssBPftZPf3qjTJux7JLR/xzhMqW+hITpn5
GGFNfEDfQv5s2N2wa8rGch1E/g5y0GCSroJGGfgte3PCUReJQVTTFI3WMp5gdLj/J2dnsiS3kaXr
V5Fp3ejGPJi1agFEICMHZpJJkRS5gbEoCpNjnvH0/XlW9TUGMm6gqU1ZySjRAw7H8TP8w3EwGKKY
KHwxQDWTvrlxi7V8Y6L6/wc+Ifnt9bd1IYSifIjcL7AHGl/bJFodRKOoLWfK6qXfqYs5rZomxk5I
u3DlSal3JlQoXjPP3Bz4pLDSSHcbEkpLcY5xMSN2WmvZIW47WkVLLg560RdhxWUSXn++S7msxK0g
Vkn0pjDZRO8q1cZptLhtweQWt1hHN+M9RHV9CFx7ViNUOOvli7Ay7baO+SD0JEeXTeB1CxNsXjAX
H8zPGA4P7/saFwQc0hX1wcW8Fns6o+uQYE619DbBtfenGU2SZSGZTMQl6fq3iUz5kruKUOSelZpx
UmLRB46OXXebNNUB8+zhgLkOcnNE1lDxhj0Q4aWvCFseed/JLt8WixqD9ZiXtiJJK4DYLnpk+n3d
iZOlRTsh+NIRBLBFq4gABJjXOL9f0851kMHjQbV0jMPURUMvVmN15wi+pqyxnyTvMgGygA6/DKl+
uMbntEiLbm3J8NppSkOtSzE6Bm+LAN9MqiaCdMzG913bxu86z1rvpkik4pQqImX8AbaTGqhaelxN
Zy99f/2QvrIK4vqTDTOwVXSUaCzJO/mH31Z5jpJFjvDCqbcPjeJ9mTOQhupQHMvYOtVVfj9W4tGL
6JHE5nMxqf/Mx/VNvRR3cVu/G5rpONVpYKnl+5HGeN0bQe7MJ0WTbkp1oHjQ6mMOzGCMBzg8ra8j
LbOzvxfSBpp+EjaAIiX9uE0BkQp7yKE4uCEFEkjXAXxKUQ9m0JnWg+b1/cGRwNCdfZNHY5MqsahE
JVIrk8hv4opY1HxYVxuLbmfofo/SzHrygE2UNL3nnMdtes+nem//CXFd/wPE9dT63eB9VVpaUn4z
psvTAtn8WwS2sT2Y8/wmoztf+ImVZp91RUPgckEp9ZPIrT7x2woN1WCJIv2PPMq0PTbvhYuTh3kx
FSMZobl4fgjmAQ37pFzcsPe+ClGs90jfFrdlDaLMHVFqbtUc2/amzbFGh/lwfSsvzGilNpMFXAdE
LYTiza0pIi1yavgkYcY82Hey5l6LOgxy29/V2GX0rZWhMoj3pac9J7bylwlVRk+7PSnei6fIYXRE
ffRyfZ/vgYYccpwDRgvX2HvEA1j271fuyzKNj17U9L4Tfb/+4JeiD2h7yiGZBQJnOl9xGgRaT9TF
Ya1NaBAVrhNUCSHo+iovyJntSSXC4cEAvRgm8/YLT1WUXAautz5evkDadcOyaCGmABA/6HmR+nXO
MLxmoHI752V7AnE8BJ6WWB/caIa8mjrmja3Fzc26ysFtWk4nRtnJw4Ji4z1ihEYoatq3s52IR1Td
f35gKUXVJSZIgkzwFjrfpQ7T0rKrDTdsRj2/Z8Snh6o+dX4S6+2Nt2bKm1hR5p2QcvHVkCPDeIZh
BsLlfFH64SvKLKsb0pnJ6GA2NmDLZs8N7tJnR6MSthTjSqo8/XwVe23r1ogmNxSaW4WwlmzaopMX
NmuVfbCstHvATNK7L8rRfd+KRuwlKPKAvToZNBY9qUwgycPn60ft2HhCYf18yZBaIR0jl8zT2wpk
RNBHiffeEelEFjCtvurkdM/tQd/5ERd3WsK+QPJxO26hdUqdAr0a6X64ian5S+SYpx7JjcP1j+D6
Kp66+dQs8IoznXM3VIy2exi6EsUAT+n/zrOAl9MAmMETcDf7SddmocHScVS1AauBQXMOsYuIy994
FrAs6B2R0gJlO39rwsqNwhxGzmaaxARk+32JGuJOUL50NAHhwReE5yQ10M8X0d2yRzKYaDgnpf4k
3DV9XD0SMWVxs5MhHDRD5g7hh6bSjx5os51nvFSnMuviF+DPBLd0y/KPHCOvTNSW+TQSB52prF3h
eecD5gaN637pbS/7wzTyufIxVVJXP1UtJWecGzfmHRVn7vlY99QxLjtl9Ncw0nPzPaUa3QNAI4dZ
R2mhPKotPEfcVBpqe60H09fOTDEGeePUTys+cXFgDPyvr+SNnKQ4XvFM+IyfDU90X66/1EtlCrk2
c2NyMJD9mzsQVEZSj40gh6mghwNxt8geuBWgaE6njJr62BuDFcyqs7y/vvKle0+ShJkoEoNgWJy/
6VzXG5uBOrfQGidvW+wgDo2d/6G17Xt3cJ8TZ90DRcpsYht2flxxc4BN4QJwUbmH0FI+MEb5Jhx9
PcH8CtZpVXa+yUvJN94bYMCkgzCl2OYkN+2QDvnALSsmnK6Ltpobv0bX+9h0aFUkZB4Pa4f6bLko
HxO79+4m1CkPs+HmweAOf4Ku/2mDQMjlXOuS3QdSAjzx+Y63nuIOCkOQMEb17VSW5nj3f6g6LrzX
s1U2z72OSRvHMrAuiBLcoCZuhqgC2kwVu+5tHi/pk6L+jXoKDTYXBBNNLcpu4/zJOLuT4skwa1Tr
RCGwLoEtmxvXT+xrAS82EB0dqXHzgvPZHCAbX0KtAqpIc0kf31mDl5CvFM1hTrTk2MWa+7HN+iVc
uqg9dOZi3FVGaX5l/jg+4S8u7pJcUYJ1AHZx/YddCJoUAhIVSvWs0lQ8f3zUYs1+rFCoSVa79QmS
nfScpFIaVCso8oLhmaFo4WgZn1y1HT9cX/21iIyHpJPcEyQSYORvLSsKCpGVYUYUUjKObeBl8fQm
iayxDlL4G0j04W94yN0uftYaqZ0iSf2JnyqKc7/2jYXTI5hh3y0pUA4KU+MjZkwiCbMqFfJb4Ovy
c1eYOz/7QuSDTEttLEmhACM38ceZdUvJJtlx8vTpzTIMxV2jNMNHTyTIi4zopTg0vkK1i+wd7s2F
pIBxBLNiqOpARraz1VzVaJwNiCLQOxr+1LJ5CLJxdXfY9xdWeYFA8qXj0wU85fxQeJnIRnt1nVBb
8Gr1Pbc2Ot8y68K//vpff+/QTQFaSp4eUW7bTlaF0xpVNzph1HnioCp58pxkbRZY5uzczJQ9fuFF
+fNPLyqHLaCLgMJIUMz5w3Ec6zrXsC4xI71r/NX1lreVp32KbL19qOq1/NY6s72THFwI6bQN4UTK
hgUd9O2YB0+jlP5T4oSIZ8d3NFy758Wit+DGmoG2Kv3SRqujx9YDczLPtveIfEgdVjZDzM5lem06
9c8XDLTJ+PTpZUqo6xYTlAxuFLudYYfCi8TJyJvhBofb5nh9u1/fnKwCzxU9PnBd0OzOt7sWZpLi
XWaHON6JU0s+cUBJ5ICi3kyRUu2JyO4ttzm6neF1PafKDmEB2UGn1u3RG0Hwqs4QHfR0/Pksnc+f
Yo+JmoEQ5ct7/6EXlQqlVVZlscPZqNubuWcGK2pl2jk+rwMOq8gEnRiN2eN2ytR2toGlQ2eHdqTn
ByPq5nejERtA8BTWwxL5wQFxEKzpvEculPt1nvjQaASLza1PU5iB9/nrE3HtFWKp7RAEtBIsokMO
zxTNbZo7494o4vVSPB5wDjYU4tC2s1kL5HFIIK0wrSb9FkZedKvOeZPtBJ0LTyQFgLDJYHpPTrdJ
ZegZFDGkKysUiRLf52mmn0ZgRGHVONVOtL6wFKxaBjUSyQgLa3O5mkOC2ESZwOtOlQrpvLUJcB7x
DnW17rWCLi4lhe2kVxnwrM17Srok7drJM8PSSqtQmZDAjSd9utHgEe4cxgtRG08wW8X1QgICtnBs
Bmltn+B6H+KCDc82jxB/TGLrUV3T/JPWauoNRijrzlu7MJlgG/kKTBjVkKC2lHlVo2jCndpAx5Yi
uJmQtptr9xAJx7wbRd6igzmaz1Osf8s8I32fG8AI8YJJw3n1vJskt7S7FS2Rgy3MPozdXIR116p+
j5jRgxNNH69HvQt79NIkI1/GPQ6hs/PPhookoghcmTUUpkuwIzaEgQkS7dQWUXK6vtiFmEfdyfiZ
vZE4aXk2fohBzOg8F/knM8QV3bgn9bBulEUZ0TnEAGVRiumnUf+kWcB7qHaR5gRheb7eJOqJTxhE
brQC22w1WM6FW6Q7T3XhRL+wlTB0lrIU24/HycasqUXKKvZiPtueWI6xWHvk/gnn1zdQ/uBNkKOQ
haDO8AgI+BamiiO5KI3MoSu4tNpT5HUxogTpXqp9AeyPeBZRHBFuhtmMtM/3rSmc2UKyVQ8xK1bu
FM+Nnrs8rplKoWOS+6mpVEe3qedb3Mfm70XVLmE5m/Ntiz7EEyMa696zGYdaaVOtiO4IgT6FluO9
kib+4CRrFwCKtN9aIlnCn90ghsO0M2XPl4/P2QSy3miq3q5dPcwtmuyijr65bhv/nUWklAtioPjY
bWdoWrMWAyLKeoif9whEruq+2HFT/n79UV5/LNgkU+ahLUWTiLn7+UswizjPECOgtYzCns8cJgnW
vqdMAEaBSnS65/x3ocQ5X1A/X1CZIHlns+0gdqH0d4toK3qXSfF9qvL0LnlI4PppwxhQnjlIvQxU
YumchMhCTZ8LnK5ggzvec9dVzdFJ6XFSQ5Y3XY3A3vV9ef258TMZq8n2MQOV7cDPSNcG0J7jhEua
N0EzkAjWkzr4YAGMnRd9gW7AWmgH0MQlXnGVnG8JvkUeGC7st9MYKUSoZ+1BqyotUJpsDqOyplOO
fPetWlfdAaWm5TDmphLYZVPuxJjXHz4/BHMD2cmloNtS+0yPCg3GhxPiSDaepghteWPx9ppHFyB8
LAOTgHEAhJlXGKW4XEUXMb5m6hBD94esdIqjZPAbt6G6smrUXxYkGwUuZPc1aGgUIjVt5/1eelRp
QinnjSh/bnFZVZZQ9jDzD5PYMfFcTarAUAfzpyMpib4EGQNfoLTYjhjV2tUqacgUpv3kHKJlWk5Z
6ZTH62dVpmjn8ZpVIPEiISQFP7bnRx3aGRaNLiltDiBAV5tP2up8nxKHolvXYDxNeXGnkwPspD6X
PhIpcy5bvFK7R/6wH25aJGX7SDQmm7jWzn3fWdGxiwRW4Vq5t9SlOEV0IvUGYoo4iXG+FJ4KhlIv
vK9pmMvDmDHR0rQ0w1W551K3zJ8vZF5KNEZEIGglAed8PQ2l606ZJye09aW61YdU+GJM3J3U4eJT
Ed/lVy8D8OapRm2RwP2ZzkLpuAFTk5oyPC1PaTF9MOZGvL1+UF4oYq9OihzE0aohfdx+4Cl9vwR8
IF8eoKZjVTZzEHmDDgZ5iUI9NuLb1RgZIdGJALyaznc63pCQPmpxKmb0eEkU+4Om9uatmhmoRhSj
OPRK+idMRP0NkzwNyK9VnbReq+/6fPy8CugVngY2YYyK4aksHeMI6SH20QKJDxpS7IdeA4cSZ1EJ
0n9Nbq4/8KX9pYtGciapPup2Lm00g1EvKx0VpRV6KEQehbQdWA9OAONHQ9vDlMoXtt1gwpr01mQO
gNT/+bHJGQCqUeLa4dJXJTr7gxc47OMhwVMjiGOj9jvoMSc0d+3TRP4VwjzBGGBqk6fUnNxTM4yG
r8TrElorhjpiMKdgUWGSjF2h+Wjpj28GTH8eYu5H5iZud+dF7nxy7XE6DKsEe07xcuusXhsAAVMr
30NN+FS3Ef7IOHsYHaq1duX6rOLa1YztVmbd6IuR3Vcz2gL/UWttH6dt64R5AYGyVtbuTmTceytD
xk/XX86lsPXjXm0Of601CWeMAVHn6Y3f9oXx0eot7amJMiNoDN2+QV7OCjxAU8H1lS8Ef/BcCMl5
lLw0EeSx+SFuzXHlmZ2TEpZHq3kYZrTVNdF1p+urXIiOoOO40tEzlTFyk1oBWJ1zG3ZzOIoe20dh
1afUqB5ma+52wsjr8go7rh9W2py6ojCQOhcxYSSOrcDQywlLDEDaygrkyFGwzG1Vpf07mwh3ghxY
JqlbZxMFPkffdBm3jlXON6VXK8wMsj0886VNpBvPeEwOgKxtozBpkrg2axqFeTugUKMqJXppk37X
K9YeZu7iUkQL+juERvo756ciUdo0tjThkGzmzaHx9PewfbNTV4FSuH4yLow/KHl+WEoe0B8OYFWI
AcyubYeKbTlvPCepwy6q8gcTDlY4e1H9RanEX5k79749Nsld6pLrDWXr+I1Q2/uhtL8JAP87OdH/
52cx/0An7gJ1px9LL+2Lgu/CKFX1xtEwzTwsbqXrx7RSbd+F+4UsRTotT3Wxmq0fWU13705m3R0a
HDBO9lIBPUPnqPkj79V5r3l6oWSk+y6HnMCD8ZLaigYhcMXLH3lFZmIjPZGEdTXfr57zRfPWp0QB
VaVqFDAmzLcke2sM82nUkzeTRDwPefp2qZVbWys/VlYfLIb62DlKMK0I0F5/va/DC9kejTsuHtgw
iIOdv92O8WOvV9YaIqgf3aLyNgQqOoA7h+j13SZXoUKXPsMUiXKU9cMZciPVGhAjW0OrSxqqAfEm
yqNHbezswFGhev7sM3Eb0bIGhASv5VUHpx6i1IKopIeDbjQhZEIBibVTPlxf5SXt3tyfsvyA4U5G
ROdh81A0iZy1E7THXUWJQAYM03LvWfF47NMe5S/8qMJC7+pTjPOJX6/VdMLerjmQF4vjMhvTUcEy
4JgXS3ZShDAfvSFbH+zJBvvO9XrM7FX79B/QMTRQ8BZ27TWm12rpTEdwLaYPY2oP2XgBGseRpduP
PphEEG9l+Ja1WWInN+1Qaux9W+qu8tHXGQ+ZaqLtHs19oBijfqPoxfo28UpAl15K86MorBOD/V3e
/euzyc+hSSWZ7TC9tj4c+O/OS5Z5dphIbEvXFqgY6bF5Y0Vm4WdiRfDXVdKgkPqEqrC/t2M5QjwX
uU9mP/pTqw5hC41153jJ9/rqvdNMAUpO3cmFeX6YPQVUjyBZCLskeiAlKt/bedy870fEjGtV/W6n
Tn0qoPyGxopC5fVTd2lPqNIY76HTBVNnc1Hr05hndhbZIaXictDSecWsKN3zh379vcJXQ3qUfhHZ
KKqM5484aNHU0fxm0FbhzmtFw/RQLuKDCU/jmPXezyOZWA6XOPCYDvXZFqIgqRpD2jp2OCSRc4xm
Iz00Okra17fuwiCPZfCsMOlFU3luRb+KLjE0ZWLAVOb54COjJAJa7p9WvfEOC///y7QgudG21p0R
V+hOu29cxTokw/zx+g95vbtYzCMziRQSDDWEXc93t9U7zY7FpIfzIj5TrOqBpUCAjj3hAkkr+53z
+jpXYDk4Y9IE1aYBuGnZNNZoMkst9dBcFWXwaSAN/iiK5F63K/OnB0Hna22PJ3cqqo85jcBInR9s
e/zT0ZHT/Bv7h+EQatV8fZi3ne+fqKLcam2QmcsCR9UdPPVoLHV1dNqemtRZ9jojlzbQgnwtNxHg
vilT2h9uLyx5FwkY1sLZqXu/Qq/uiTSyPHaWNh+vP9qlpWjgqTRI6GkzfThfqlQLFCXQ9gKeUKrH
IQVCpvYu1mtOlO8sdekU2vKxCCJQJbfjT3R9IZDjCkGpaZpPRlXXd8j81scYGOB9VJfNzjGUp/o8
bHIX0xSBoSLJmVuMH+F6yZO04tFWlZbgRFvvmGL9SsXXF8dIbYqDAivxMAtv7wt4HTRZWmdGABOX
/GPrQwngPNW7WGghRvftTYWDiV9icLOzoZdX4XuG4If63rbts/bK0mhuquHmq5lBP9BhQvtgz9/s
0glhBkopiOwQ5LbNCamHtka+lNcmXQFgeS0r1p01JjJm0+480KUTAiiHm5fCCcTK5mNGSluDWdZo
oZp1ws/i2T60yaAfYip/v4dEvFMaXsg/gAdr2Koh42UhOSWf/YcPTaL01klB5lpoffpWcREMMtXY
8nM8GY4FByjxDfTED7YX6Se1UddbU2+aoC2dLoimutw5sa+fn59D7YOMjBR1245Ooo4ylaG2GtJJ
so9L5Q6g+HJM3aCNHqFbff3Zb/98uc21UKqVNhKC8D3sXChQapOGE/dlCMv49+srvT6p5Pt8+FIx
hrxsG9A6lBSKomQlqfdx4zXRdBRa2exYz7w+qYwSuXnot1JBwkw7f5tuVyKxW3krYnNdeUtKHocl
8M9bWm97I+YXhPx5cAGJhvwQ+rHAghhBna/llU0RU22q4TB0kRFM6hx9WUvdMg7NhPKPPypdlB8m
Ea1kZbiq32cATeswbqtkuONfmeJj1emJcqNEeT0iTKi075bZNT6PZmY0wVo56yHBs++xSaahxEBl
BQvc232LSm2Zut2zrgzfrGysP+AVlml+VA/rp2yN2snv2wFKZDIqOhOKbBLiKXEn6oBCyxoN/V+F
bclboK+zU31QxaTBdzMm84vVDcTgWc5bDj/7+m3qeaAo9A0kc30TQnB1YmZqj2o4d0V/086pSo2a
JJ+vr3JBNouYK/uZTCxoimzVDxKSU6hoaMhHs8LcN52Sx7JcWwT0UEXIHqx6UTJ4DqWVHbAya6CY
umP/1ssGg55rZCwPqWJN9/kQ9U/9mkcwA8FZ7RWmMoadHxzODS0vOVjB7mkLvlghPYm21no6yjPa
8nadBMw/XDSHJ3edD3NlKqtvKbqr3jSjwK4zijwgvZ2wrYk+yGT2Bw9c6D0tkeir1bVpIc2xenFb
25FRnByvJ0fI+sYA25B2R6tzkAk1mjr9yqB49G7i1GKBBBHZ1e8MnCOhZLkQMyuwV6VPMVNqPhCE
ugnMropORk8XEOazrj9C81kfUqdznlVzxoFMbfqyO0QOjmE+amVJGaA2ORw1HbGSQIssb/azSh1h
d41697BktQgy+KowhYu8/NpZJeaunapon1MSlDdphePKaSkWujcozOtHF+33CsgISPUgytAj9ruk
NeeDcK1hfDC8oqPiMhL0UhLGkXSCactfP1CvEwiQOCRgoBZANJlbaOOk5qk+l/kSGrNd3ktO68GY
kuKx7RUALYWXQAbvyic7n/eEZ1/HS1YGn0EHkcLhFdMCt1TGwB6j+dZSx5MOLPVguOW4cxYvrELV
aOCuws3noFpxHsNIMk1lymiS9EM2ISW7Yn1gzvZPA0QxrZDfvmRfkvhtorJmNQ7CfP0axlWf3ttg
xILULty/8Sw/rrJJHfIGqrjRtivkomY4FM1ShZ4Bn+v6iXh9w/AsgD7IFdgwFCTOd2xy80lB+Yod
y8vGr9rU8M28XIOYCLdTPL5YDm4CBUA6sILETIO6bVN0NKI1xmbRwXWYA82FZC7Ep5aqqr0Tir4S
ERTRPHSzGpf3St7Cmk6MCZ+ZWF0qxc8MxbWP/Wr2X+s6GR8810yiGzNamg8efe8kaGsF7lsNKRAt
r8ZTfK9dB0z7qlJ/7CM4s4ex0bK9LvKFL4rTJjsJ0ngBvNv5/uU5BlEL3dFwcXP3bpn6mDFOJ4m1
ql4GpdspR6VY6MgnifPTd5BE1bEwGCuSmC0RS5RThiNOxquLTfUgMujxtJDVv7OKRAxKsJtLqXj+
gDG4Xidd3CWkEKLPahXTQTGivfLidZ4oiQHUa/+LTDlfpVXbAhKjCQVgMZKPqzX2N+AUxU2FAFBQ
eAjPXT/2FziWdPgY1MguBnjBbWI6rbZoB2axYQHy+V70+lgFWrp+io0I4W0+bn+uyYa9RbM+wpby
3uIiX984YCV9wx3L57Zcu1u1ikeswPBuUEYV+be0AtM06c3JbBsy8Dr70+zV5AP0oXInBL3eLxl9
iKZ0QIAtbCfJdlc7g9qYc9ia2hRObZk/JEtqv4+sWcfYd7B3EusLoBU52YJziDAlyg/mJk6Q3IwR
yi4zmk8eCO4sje/SpIvuZl39YM9GFiJSAoEEzcMTNUcRaJU5vElr48P193bpdzCwkUm3nNTT1Tw/
KM0SZbY69xOA1bL+A9iWgBzE9O9tVcftX4pCUwaQwFSUR6OZlnel5rQOfnDO19Kcij2pitfBk9pO
ar2RBkou5CZlnkVqcTRe1LyZKRqtMzxYCM0dikXoP30bABeipcGtLRHl1ubOcbIE0yjBUuM4xV/G
RRkOHfCdnXrj0vbSvaYfRG7ArHTbvsYHy7NHW0whDe7fEdWJAjEyrV1WBGNm8bD21t3sTGag6OOt
1Wf/pN2wB4S7UMJSKlJUUVaRWwOKPn/F+mI5o1gSjnWOhpLFScJjUY+fhGk0Pr29iiGAZ4RzORRB
Py3dXZTh5VClcR8U6WjuRAp5sM8vLX4NHSumO0xfKKvPf01e0/oYFWsMi9Q2nuuuXg/TUMU7bMIL
JwmNd9TU5MyTbv3mGtEaF3pExypKozcI8cfd+361h8xXFaPbeaJXUxdJWZTNNilJSum67eVME5Rw
8ukGOlvR4DXqFeknURvLX7aeJmTMcbtWvo2E8kDKWg+o5eM/oxfFYB7hPmfUck2VmwD34rXwh9iY
PrblqCl3uAlmLUoJoiSDhcnyrnLV6tlB4edPMVbYO5UY4majypHB+cveK5a2V7F8LHpwhCc57gCc
e/6m1LpUTHTDMLEBbHak6nQ/z0gzfxtKAxu+PnHficgSX1wlj2/NanLemLVS+8g4MzxKkbmuzbG9
bwtHX/wsVz0eSnNOwG9BSCdwyq8Hsu2xkj+WNigdGuBGEjBw/mPbulbsaB6acDJLJ0jW1SFrmdad
7G57TbAKZwkRE5rWyEdth/aR00qBgKwJAY3BEh2ocURSV36ULl9KgCTXn+kV2FMuR38XYhkYfImC
O38okjG3TySqCfnib1Zs9+HakJpomlLfGe0sTu5qdWAqG+OdOSfmSVUxNfWKTDl1VvPPrJ24TfW4
O3oVPI9uLpz7YlZvvUFZ9uLche3XmSpLTC863sz/z3+pAGCXjGSjYZXYyaOzNOmDIRLvnd7b7a2m
VAyHeiNqMaJoq2fomMtz5lSy6b8AUcnMrNaDtauMd6tn7qmiX/ppBGD6ZVQXtGE2AadcsEO36qIJ
Z1zaYfEZSZhX8Z6tw4WPhfSHVeAV0F/aNjCcRsURJqrxoV5a8Yg6e/cGm6kxGNLSelNHpf0GGdr8
mKCru1ODvsKDckpwEsBFCbw5YPAt8yoqdMT3sDoJhVV8LOzK82NDRYelzdXh/YxD2GPUwX81u+hz
nduIM+fztPP+t+EWHUl69qpLIx1KER2W89ePh7OlT44xhuOKC3na2t1d09K6QkljT1384lJyUCUV
iyTw+nwpJFCVtHeRWVtz93uXL8btUqWf7KLe40G82lf5UDbFAMUVFQHSsOcrIRVeFbVTjGET4UOq
JrjyOHluvLeXNj42OUotM6p5h2gS7e+5Wq5H0/hpLgG/gaJYZmYeqbyxvVrsmN3WRm8IVxfQhZEW
PZdFvxc8L+ypLL1dk+6rik/yZk8za/XgTUYDTNcyB0fZRQEV0nBfUPwfrse0S0vBycLpGTgS+I7N
piYdaDynsgegJ4JIZsbirqqW5m6e9rTwtl+k3DogoXwXNMsxQ9icydUy5imJmbcnjloGscKYZXCt
/NTimu0bq9E9Y97bh4CE9kwyX/mGyaXRk6LTzFXB2GzzkPi1Ge1Ut0MYp8uAZ5ih+VY9wKn34tbX
krWkUZuUzfsukcW3ut7YA8CzQWvr+yXx6lOkU9zyuVmhYRQ59obm+nsTldlO0XPpXUgDdgm0kVAb
+ec/zjYYYUQJeNJQnUAk2CjU37RxPR7BCls7r30bhEFMSIw1uQQhgjH+puollV8GvOWb0OtrNVhM
EqJhivYuzBfljx+TS5ax6IvRN5VwN3i5509EwxN8RFzVoWEOiH6DVV2+RADLV3jbmXbHfL0pgzy3
vPhzueit5tPLzlI0NY0pQgbXNg5Jky8FKnlGflRFot9MU6z1vtUMMEnqEQq7X1RihKhGj30GHorr
iq8UTqnAve3ST70VURVlCP2/rTIazbTXewusVdamXSDs0v2Tv0P9bplD/6E2jTg+ZGM3loxV4cD5
nCYCTaeoHwer70krMisBbGrOSnbUi9YqQi+yEO9wS214Z40a1rq6Oo+ar2hpdd8oaxt2ZWEFDW/h
oRg6DAOZFcRZkEKrq/2Cz+GpN0dMPa5/1Nu0iG1HMFXe/ZLZ+Tr8e5k5mZlVh6Ia54Nq5PXN5Pn4
MNVa6uysJWPR5hWTftG+p1gHSGVvXjEaIQvQ7KIOgbi2h8LTowMyvjnQGkbUtaNEBzQ/9273F/2v
81WhqNl4r8oOEXnfJokYaiieQLtTnrBTgIempsgPhd1K4/Fx9Z6sRngDQ8EpA+sb8ccoHLbqN8tJ
8JJeF3gpqb1EXxDhWafjYqfLYzPklXVjVn2XhKaOwm3URnbOYEqs9XFGM3+5tb02fV4g6o6+ksDi
PqZNH+l+ibfDMfIStNIM6vM5UDJjxkeI4k8/MKaFY+8UfQwrmoxxCJ0pTnOEIjQV9XnOf+5jDjav
x8lNjeW2zeflm2oWI7Mlu7o1pa3lomKFxTLm8LvCR42T/Dp6FfeCBcvk+sl5mZ+ebaxHYsZXggAf
VywZ5PkXWza9Wih1l9Pv4HVmSsbctBiG9W261nkBqaTKfV1tjZJvKE/6U9/XRk/HrFe+rAJZqlt1
HavvxrCm4NtolfpDUaDTtCSZ4/hRMw7PA9DhJ1Ubm6PXrV1/NLXI1m5QvGKfitHIJ9jc0r5hKpeq
eHv98V7V3oQhDou0gjEAAPICzh8vSQajz4c2DXv8sCEnjeawHkxDad5Gi6c4eEWmXh3kSsI9IWDN
tYdxrj0R1DPksWPlmhqd6qj6V8r4X2eSv90//pt//lbVC8DbpN/84z+exu9tP7Tff3nzte5+CYfy
z699WpX/Lf+S//cfnf8V/3iTfmurrvqr3/5bZ/8RK/37lxy+9l/P/uFYAjRc3g3f2+X5OzVp/7JA
/L2S/+b/9Q9/+f7yt/y+1N9/+/VbNSDExN8W8+N//fcf3f75269ygvxfP/71//6zx68F/1nwdSm+
lr/cduJr+We3/e++f+36335VHO8/KXuRhySxppNPcf/rL9P3lz9ytf9k4kPznZDAOyYi/fpLiaRt
8tuvGv8VvV0yRyIFt5C8pKDK/vuPIDxyGGDXUlfj0vDr//7Ct//6KP71ltiQf//zLzRd3uJS03e/
/fqq7yBBMmCnENqSv4Ka9PxwlfM4lWWdoKeS5v1NRhXwpBeJP6/wfLRujsPe0NLPyMj86U56/NZR
Z3ws1u6gNhqGJvkYESEqD7nlpfLjdskMv05d/Sj96d925jgH2pjdDvb4WWDH+41hk3Zrz+Acf9j4
S4+xnXe+YH2YMNG2RU7ylUFbgox42hoMyleDgxnnH5x6qX29mdDBt+dkeFyW5SZpll4P9KQmd8rq
2QiquBpPzPbSp0qnkyy02X5olNm4U1UaV7VbziCpxTi8b928fp7X+pMq9uQhXghoZ9EL1paELHAO
DDmt2HQddDdPmxjwatihcp8c/4e581qS3NbS9RNxB725ZRqW6equVrutvmG0kQh6b59+PtTMxFQy
OckpnZtzoQhJrRASILCwsNZvNLP5jLrM9Gdp1ojOeLDXD/ZUlT/K2Sz+qOrxC06Y6lMRYSsS50Vu
HEyjSJ4HNa++JvWSzb7eeiGgdbtX/cjLx78E8tj3hej+BMVm3OeqGH4A9dRJAea8+Ni5fXlQ1Jkm
K7pY9w3vfMf3BDmdX3bgf82sqM6ziL+pdhZGR/A0IVfJbAnEwWKqjS8f8k1R5X+NEBdR5f8Ye/4/
jCrynN+IKv1P+gD/GZ5kDJL/9X/HEvNf0rNcZkiQWcCbvYol5r/AZul0vVzka8AakVz8VyzRjX9R
baKqQIGef099/nUsIY8GKcGjUOquGG8JJev0nBcA5GU0iABxMYy1uoXLuutSvC6HoMU4+9wYWnSM
hb7sPALW7w05inRfk5KxqHutgcKVUjrVaGdDoFQQqCaKnlAdRXKMFWNPnXZvKFb79dMGiPZIqzkf
An7RL6tD9il0Q/OAcI66U/qQmd/rEMCk0P2Ryk10Eai/rEZy3TEzM13vg7JU4OShJ/EuH8YWl8dO
VMHgeRWm8GpLr1lr/xy9xtjpJG18OsqvyIgjwis1iFafDixFKCUse96Quk15G/NsJzTKt386ArTE
f1IOYQ+v8t+2Eq0WSk0frVKUxyWp44co1xVoZ2+nSrCgVHHZh7RMwE6tHs/amLuIu+Om206DS54m
4dfC22s1bSwbjTc2I/ofnnVF5SyMvopcJ+wCXQ09WiGd84kSzB5cb2sUKe7Otpd8pbUTXu+McZxV
ZhdUbmc+zuUUYqjQ7pF715UOtiDfBeI58QEE3dr0Dft5V5K6uiDSi+a+1szOr6hH3oP5cR4wCnUO
6Dl4R3yQ91Qqt+bn4mWH/c9LGrJ6jKmJwkuj6Lqg70lg4bRVp5GHzulVEN3IEK4PM00rahQUF/mx
9I0uD7OzqGjd5XoVFKFWHpAvxEhsiu0DGg/NG0sivO0ItWiI8c040Ws1mhAGg9pWUxXUWu48LHrv
3Oel3byvHau4f/usHEp63AcmFL01dqgrBmEueUwTnBoWFvZNfijxdj4ri/5m+1Zm9XqoVaJo1Hh6
dnnGUF1r3JVmaj1OUb43oevNcDnKKhINg9JXuMCVQc4BpzRiakC2ovTuHyybxNcwJwkUXUWiOE/m
vI4i5rJE850l9BFdUyuGEJTHx9tDbU7of4ZaR6IhFF2IXXEZhLPj3kPXp1AX63/dHmRrcyN6+t/z
WV+Kdg/yDkZVGVQJkCeAoQ5yFYpGN3ro/NtDyc98eVVJ5roUjuBJypNmla0ilhXOoeqWQdJaTRB1
cKRiFeuH2M1/EQ2znS+1uXy42cvnCXIYawUuESlLAlGgDDInVs6KhP+lipO++SPJHj59XhIopP/W
Anz1oDgFnMsioDrwtZ+G9FR55ni+vXJXH4niKMkbBUzqmDRv5BPmVaW07BIdh1o1CzoXm0sbCvlv
A3sQCHAN/my3x7patpexXnquUkdkjdnntgpLMsUsqAZ7+hFGpOw8QuJyZ5irIjW3OUJI0B6kJ8g1
haSko52LossC1U3Fe8X2YghVLW4GKa6LS1P0HzRbTE+4dNfvpNPTh5SKybe+L5bkoCluCTZULE9O
rwgSjil55AZoPxWwXnYg+Fe7Vv5OFl0yJZA+W/OKQ8QjrLiLs6CPeu9704XWe80u60CJTOeoIi25
00/bWH9qUoAHpOKBxNpffmsTWb+ijZws0DXl66wiQZxRIHrrroUpAVUI4TNoVyjFrLLGdAGInqp1
FqRh1pydvB5O6JT2O0t3TfiVhAwA6KioSNLWmqmfIeCgKr2SBrglih9VJoz5aCtGQRHRdCmYtUk1
HCpYiYdiyad/G4bwghpZsM9Ect0Xelt9crVIfzfOtfMuN1gIv1aGMaVw1i4nqhLleaxKrUQLe6g+
vvUcgFgBviFhFdIyW57JV2dOh0aCkKZJ+yPDAzzvwak0iG/vnOyr3AnlLNkcBkcL6IiX2eUoSuSp
vUstNqBAHv45V2hwlOMcnefBjh+boWneheP8l4OaxKfb07vGosuRMb/hpNNmBGN7ObJR0TRw7S4J
HCGSCZnOxPhkLbP1o6yaOT6MveNgPmEb08c5UdPyWFdzjQI4Gl/Lu8pF9cgPu9b7ntL+/x4Je54O
qYWg854zxvXx421BfgdenkrtlVYzAEVtnKggByD8DOgKyXdLFDhbd/l8mBdjryC89T1o4ahSXIjX
xhoXl8mKVKMuSQDI3jigUo4sv3x6HOwuDgM7rczvOLjbQTXbxZfbX+T64INx8WQqRq4OMMm4/CAC
C965FX0STKFdnjrR2QcsKdPg9ihXJWEVvxRgfzAFQdtJ2d/LYRCLtMe4yZKgTpqm8DMVUVZ7yCdU
uSbzwaEU9jDPmviyUMc5lHjO3I/1EJrHoeime+SgvLde0/L3yDedJWMFve7L3xOjHqmVlR0Hba6m
bH7kRpu439tGG4sLggV1Y2oVXNdrQFazzNPSo1cS9EKZTgClqpOWgMe6vbh7o6w+oRaHM60aRhln
Jz+l3Oe+XqS7iurX6cALxIhaCV1eAvgqNIWU99x+NkUwD/kHt1CNTyKOGkyKBH0gH7n+vj1U9WzC
sVfs+HNWqnSBS70UZxe05X2M8F7B33r6b51D9Xc1OfGej+zWSsBKoK5EAAUTsoouXRkrGsapIkjQ
ALjLF3d5NjMjOd1e762FsFEjlWKR8sm+GiWtFy1KsOgI4jQfHyyvxqjA68WJzH3Y+bTyWFwkr2xT
mm8aQAUKreyky20qxqyF5dCJgOrK31PifGhjE7OwzvlSVeE5cfWft6d2Dd2kOkBJBSlzavVQDuUK
v7p/hKsNSzMVIlC6Og1yPOAiPw6j7ljzhP+gacsYKI3dPU4JOkGLFRVAGgzxzKe0vt3+KderLCmx
tB+gYoAocGWIfvVLUMRUkZGLBRlhtny26WQfhdQ2MWBJ7ASD62h/OdQqOJWL0YlkYCidtPqM30N6
ZyGZF0yxF72ze8SQbk9tbzx5HbyemtkOah0yHkXs9GyXlfE7TtPpQDMGpSWQfufb48nk7XIX8VVl
bme7NEzAD12Ol5DrdJ5aisAQoXZXp6qZ+bFD/wxfxkF7UugkH0YHyfUw7Nw/syTU/r79A7a2FUsM
yp+7BjHStXmJMFKlbjX2cVTr9ccG7OtXh37XoQ9D43HkK59qJ8+CbDbTBy+qw1PvCi/1q+Gt5QfC
MaQR5J9f6lNr0q6YSseLskYE06hRx+PYHfqhb/zIBpdze85b+5f6FwAxWSil4Ha56OE0NFpURiJA
xyA9LEhC+uk8u4dMr/b0jrb2E8wKyGa4NtMTW0WJrkxQmMycKKhVIR4MMY0ncBPhKZljxZ9Fluzs
p+swS8lVdgHp9kly0Wq8dGgUr46NKEgXUT4WzaD9rTrFHjvhOvYxCjkDVWadqa1R5PWUVF2LOVqg
luHwrYLdI2HC2ll3BnGYeJcd8Z/aK/luTo0dSnJgAZtcQ88iao2kmkUU0JeuPi1lP34UmjHuBICN
dAixJCgjQHelzMvLeXkVARTFnaZMSaJgycz8Y7qk869IM9sH2pHhe32snQcMVMXJLPSK+lhSHIbC
mZ5B9ue+UxaLf3urXgtycCpAlwAdl2VoKnOXe1XUCwEkyVlqwys/pGRwXwuxKNygbY2hRGr8obqF
1fjWbNR/lYlmnNR8Nu/wpEueKj2K7o0iFXt339ansIEBc8NC+aPeevmjclUblVipowC8ifEXKN/h
kNsD4OOdycvHzjo6EpLQ9CQZpDiwGmcejbm1OxEFPfvhZ6lXOII3gNK8fLEeqx58yOw14t6LYGFV
eVV9XKZ52ssUr3CXEurMY1+KvKA6Qb3lcrbsBa8PHQU9tDlZ/l2MjXkAl9gfO5G1SMl2LiVgLz12
sJrf481W+Hnslf++vRQbK07J4QX8Tj0dnsLlbxgcQhZwEuWcY/v1Ef6/dXK9tNnZ/PL/slpvGngS
eknokM5/l6PIYyfsYlTwR+2+Kt3UPsUiPxe1NRG/vJ0H59ZgHC9gs7xAXMgvl4MZkIeWdOiU85Sk
QP547J3IJywEngv3kai/54yxtYQSFIZQoAnDxlhdtQDroOFmPZMzPDgeWjoelNhJd0TxN0ehcwqb
XzJI14bDfYEYgt03ytnpywyFq4RcMJz2yjUbARh0N89fQGCcj7VeDU0OsTQ1owyNlTxHs5sDJpJn
H1thhDfr8RHcTLwzNfn117vj9aCrcxAhH97DMlfOCSzNp64au8e6m71gaEvzpwNi8a513SEIq3BP
5mpjUaXhOpk2HCx48qsSWFoo1HPiSDl7kTADdSDqL0O1BLfP2EZawGaUDFY0tTju8s9fRf5YYtEt
tHfPWm5nh6lZooNVerqPbfAeUGNjQtxjVHDhdaIusH4NDWGjZaNovDO0O/eLO9bLY4Po6k5K9YIC
XH0x0kroBBTbeBquWzp6V6rNghDX2W6gyICnE/lJCxOkXeJJ/WVoY3FeEjX+bSduthwmyG6/oPVp
eIeraeDY6XDEVDV6bntDiXw0iAGogmhUDu2wVE+isNwj7kDjjj7Si+P5+lfbPBTRtX15ya1yGJVH
TeiEMTbUaVa9N7OxDYNFMxo39t0cON1dovQCnTNHnf+Is8UcfE8V8a9UKdM/9NQKn8Xs6LHfYReJ
5xOfvPJtRLqKwzxGffT85k0jU2dZjaLcTy/jctPUqdfbitbjYzgU2smrvBj5VyU7OQ0Y0P+nodZt
R3UEP9l00pixjacPXBPtva5P41M9LeHON9g4Cq9ntW5izMMYhk6J2aDAneoz2hvqnUPv5F0t+vGf
zIr7FcIGeAVEdi8XsC/TKPHoDp97tWn6o1Eloj+kuP/9Ebq5fbq9hBvnTkpZ8KUIz1IT83IwTGut
ASdr5PGtbjkowl1O3oisxD8ZBbI9ACaEBNY62hnDz0nDnqBy3/te0Sp+JYo9laOtvITJ/M8wq62X
utaiTlmNt9tQ11/xuqTtHSrmO61S/066SPthhFZPTSC2DmqPo6Bv2+Ba/8FUyQHhjcu4vM5LRifT
QlPFYFNpcsVXkdPwkUW3Dv9gFAS1weojL4876+VnWxYv1eK0Yudr+GryT4JVzaOd7Gdzc5AbSO/t
Fx2Ly1HcOcFNJi9wfFS9v8VUR8h4YxB/eyqbJ4uHtuyA8FBbk3h6iji8N9nucd2b74VQsq/IOVlB
W4V7Jbe9oVb3ddlgsADiGvPTtMsfEbT3gs4cl0MyVfnx7bMCpyAvzxe2/Woo3R7Ef/rWDmqEJEqX
tA/TXMRHb+ycf3CE6U6QB4CM4Jm2apC0NN2obXKES9hSZHBlcyLr0HeO8EaChX4Adq7QrehXrfkh
YdGilzEkfKZxsB7qOY4fMtBqdxD2DT/W3eZxKET17fYqbg5K6xNYE+QnILuXG3BAr6AYUrw0kmGs
TrIDhs+1OT6WXbd8oGzc0Wow4p1Qv5GGw1rAF45jheTcOuevGs8Z3JldXyWp/T4fR+Osu0p1srLe
eXKEsedxvHHKpOk1qRzVfQlCX00ytZZK7TjL6KYVxz7uyqNVjnueNxtLSR0cA0TQg4AL1mLduIyp
szowCiyD4TRGqnsseFMctQrCTZN29Zfa6/cu6K3aAf0aKs9oaEqm3mpvJvDzmoGVPpMwJDmtSb39
qEdxUZ7tvnD/7DNipFkZxXPU4jlWxbKjNiIB8VikkX4P6H6PnLIRAgCTQYUElUnuvA6c0gJjxvoA
Ue8yjJEt6JuDqob1Gbnef/JdkUkETQ7qD+rn6mo1AWk2KV4P5woM9McBNWffjAZ3J6Xd2j0WQqgk
tZLjs6Zn2Eo5qi1FafgL7NFeTfJj3Ldv9oNlBlwzAFDRvAJCufqOUb+0SZgwSgVu/pw4/Y8F4dzg
9mnfmgoEfZMnDV19Ol6XByHFyarKcqDxcZssqHOibNpgfPH2q5P7DOAYSBT5hpYH5dWjxvUWPc4y
jC8Mr8GBVMcsYHRFv/NZtvYZaBSYdNIJhr715ShoxmaNLVq0/9vZvRuVSHsIFZF/hJ3bHG8v29ZQ
vAEBB8nuHUf8cqgF1RhUg1CQb5zCPtqRHZ8UXiHnQqjmzhfaGgrOhLQHBPDBRrgcKhXa4CwTOvwg
FqrjknX5XaU5+RHu5m4yJ2/I1aOHNhLZHF1PmILrQrGmJXA2gHmctca6j1MFllGpnChS/9tROgyv
I+dL4aE8XhcqMaPVv49d/fPtK8tTBnFb8A2y43w53XCMwzSlF0j06guM6FyqeqlZnJraG3c+okxN
r2ZLdkzpQpKZX+htr3alNbldmqv4SraVrjxGpaUfq0gXhzLUtCcr1qEyj0V9gt8yfHTrdk+CZOvo
cb/iQ8DzW6pjXc408roUohqy5Bnuub6D88FhIFbu5BDXrRWpKkLsldeqCeN8laCXOC/P8VBjC4BB
BXyuOCx8SEjObwURmUdr0XDkQOPl1JRJ+aUfzeEcF337bCaL/nY3VCArlAJkBi09t+WKvFrwpdb0
CdE3+9y5av5o2nH2gLrht9sb6Io8ByoDBSEExzALpdywbgyO1YT4Obj2s2mX/Xxa6l6rIULmwC/V
oZ/O8ETn36GRkk3VyOhNVBNQPJy9pXJ8xxBZA4011qZjN5b5FAyd6g3BYLXF36h5pHhJTQ63ahNW
w6PaZzUcS4iMw6epQaPIaWnbnQZtLLF/srShwKFeTXfCnAyWr7ctzBpaAvKKl1RPoECXqxjN3li5
9TAE6MOVTy2vhUNRuLHJbl3Uu2ogrVATXfnr9rKuw9DLqBSJ8NgG70Kr7nLUyorSXNcgQ9hN3Z6S
NIM50w2qXzRte7o9lPxfrSZIFJIKRNKAmUvjcigYF6HlcteBBckx+TF18bwspnNAn0d5FpWUQ0Uw
7Ee3uOkObWG9tFRFyZkcUlDCLbei/PNXG9QTirD0YhnAB5jz39Rlfy8qzmF5E9V3qe1Gd9PSTj9u
z3a9sC9jUnmWhE8GXitxCGcuGn3gc5pZox+XaEKOR5TuAXjdvHMNr7NsKnDoU0r+PeoY6DytQoHl
JkpkFHYdhFyjaPdKU7RS5fyDePQVu/B2lnMdYOV4lPLZqlKPm4L+5XLqaFPmw9DXwVQYLXLO+nI/
REk9+X2cTidNjIlPC92+n7i3H2mxYw13e23XIfblB1BkQT+WHiHFpMsfUOOy7YZ2Vgdz1zoQfbng
/Fyd8ngnyF7vG24PGhPwfiVsbq2L7/bI8BB5q8Bz46g4VIU+/JrsQVIOyiK+d7XeOObgSIPb07ve
OgxL3V2yobi21ywbzLV5PdKSCdIh+45xU3JoqvozRMc9jtLGOlIugnBFiUxKwq0+pFG5o1JrcxlA
rrTu89ou/TlS5rs3T8cCEC2tR3iSQQG4/FpLNKp2NTRlgKLK+G00QuWe3Ls4qoWS7r1JrmcErQyR
UuYDjQJ022osLcUGfE6KQCj4uJhOq/mAIbPj7RldHzgwe9IrgeyaCvu6aaeWsxpTRMiDOuphnmsd
ysK2EYymFh1aJdwTXt2aFC8fKn68+8jlV9t9SpoqLXjpBUo5eAdAQ9E5S3d91jcmxcNVaqYZnCyi
9NXSJUsurDLo7RSJmcU4JKl513Z54o8otu0s4cac+MgQjbGnlRnwKv2FOY2YhKWXQTOpy0ejK+fz
6KlvhdXKB5Yh0a5kgmyItd2uGaK9ptVaGWCHa74b4c1+NUp1T1n/+rwyChUBqZ1OcqKubu5sLpBB
6kyoBosanmFAUaZHSjyYcmNXm4GP8PoOlROiyQgAjZcQagRyWV/dZIlq1WmqqGUwoLjiq+D/6NP3
e8pfWx+H3Q2ARQfIYq9TEYVCtpVNGTSNcdQOerV0EA6Uvcbb1obDwwWwLWmyB0jpci7eBIG3qLwi
GNPa/beYW+3Uz559Sr0hPTROHe4kWFuzeuGlcWtQn19jUbNey9NaX4qgxwHt7DqKOOQYeb35bsLl
kuoBuar0nX1JY199oamvcKQZsyIowRadijYDt2+Xzs4oG1uOhhCECbADXMbeassZyPI3Gg5xgRgH
VK7NIj8tLBuA0+7NklvsOR6OUnEL9CPVhFVMrbIuzpWEW4IKbee7iQtI2fhGr/ZnI7K/82x4FH3x
qZy9xypudtrCG99MXh0gdhlcEjIv98jYhNlIcaEMvD6aD4k2VCBOi70pbq0mlTDYyDyOEVBaBVid
sNiGZskoZQsguCPA4rjwMXabvbB3nTpR/MfjiffSi83CaiRs7G0FMkQZAEMX57DuLd9tjT4IszZ5
byyRfijBd9wB+4z+qDNzz2Zwaznp6dPtgKQJRVv++avNCaXXqeo+LgOn9OZDo+jWmWboW/V45Yah
gCY1culRXcFxSTRy1RpgKYnOap+TRQHkHWO0xksmNXK/SNVh5zhcJ2rSjxrlRlyFCPPrinqq5YWC
7GcRZO1cP/I+5PUXleZTo6GU7qOFqfsADOo987arLpmcKQrY5NxsGx5Pq+1pTVFbKKEghE34xYd9
rHyJkNN9cBvd/IV2fez3vTCeu7hoHnQyxa89KJ83J6kUdF7gICSL9B9lmH31TWMzH7Ve9fJA6zzl
IZmS7MlUqXm3Vgd/NNGHJxABb8UYMHEwevJ2QK6N8L2KCRDeu2ZELy5oQI7dYSzj4R0ZdTuZ48Z2
tcjxJTkJrj730WpqRGvXyvU8UDFG+7iICjEcKgun29nc+l0q58JHRF5GijoDDLgcBRu5oi+yMQ/C
ukNgY6n0D/BVETBrO3HE9W30k1oofln30fH2yBtxR8qmSei1wbt4jRXt8l5PjKbOg7xCJ1floeSn
BlLti67uiRZeYf1eZsnDidMP34Rk6HKW/FvAQ2OVB4pt/9Kq4p2ldE9d7B2TrHnWu+HOHnOPjMK9
r+f6mCLCVRvRXVOV327PeeObUpYmZ6YQSUFwXf7WizoqOi6toO8bIiDCIH6XpsvOztlYWTjAvPbl
Swr48yrOphY60ijMZoEy2s0dNhHtXTEO3xTk1He+4UYWw4Ly6pA4Z4rgq3Xt5kwp0gIQ81Rosd86
vXsExeLPMergxZtb4nxFSaRjs5JgkMesknQjnLS+qxwULpsK2fa6aP40h3HZsSbeCKfyEQVxhUtX
+iFc7pXcicbY0NI0sLx0+i4mvT3hjNz45ZR4D1k9aA/JEGl7XNArS1E5OWaGohl6CCSGq0gmFi8p
BLyNAEhqOWJTkmZBDmPnzslsJH+SaDyF+ax/XLRcQxd2oeWMV/N5bE16tZabHaJqMXDLq52dLOSq
98Yv4zaj5ytf3rLVcbkgs4L4L0jXNCiNcvATJXT8VBR4BZjeO9dM3odhHJ91NfrgiPxdUozv89rV
/cSafr/58ID5oE5IgknivMZcJU1h4j8CP02xO+2hb70azft+2AmIG0dUvjNtWnvsAa7Ty9lSapx6
q1CSwKzHFkS03TyEnfXr9lQ2TiiERvmppVIiaLXLQdoicytztpMgBG13nIRYDl4LR6r3+p2RNk4o
LR02Ml1KDs8adG1MwG+XZE4Ce1rSQxQT4lon4uuR/C/flijdew9e1ebZLtClMHWV5l2w1K7mNqbI
JsJ6cxek7i1jQscpj5T4Ew4PVlB5U3ZUprg5tpnr+dM8i8dmLpPDYsf5zs7d+pSo5kg+sSV7WquT
LJOlSQvzJNDUoTktZa4cFMCVbxSSkPOVWvagX2m8g9W5/JauI6JMlGoC87aMzn2OmaIHouaIEJS6
E5quJ/RSwKVyIP24OZOXQ6mzMEcnzPMADpZyb4bTz3Y01fudvSmfT5fPbEZxYNlzMdPcXk+oqEPD
6wuRB1WBwsdhnKu4/miSy80neGZheyhGNKdOqZjcyB+Hqq19rlT9g0TUg5ENx+Un5d9sOLQgx3Vq
QjTEjsKcmo9qm7YTwaOsflqlE/1OUdSGhavkYfe42G0/Hz3SVfuQA7f/jVpr/HnMmwnZ33w+Dare
fEiTscH2XTNaTHeypsiD0ZmXCH4UMul3ChHwq9q1Yxm01tygl2XjrRlqxvfaAHCCIoGRnyq7Vn/E
SPn+pcymOh+dbkRjzG089aeolVk7dVkf3pmKtdQnvSrzxR9SB/Smjtqob+IsHe8EnI08mvXm6UUo
kFDcdaF1Vusk6XQDhnhSLd+GxrP/rBMLD28NH7AqF9qTlpvuGYii/uAUGA9pbvrWhiyZLL+BuiHQ
PWor6zcET9BMRz6bK8deovOkD9LFA8XxznT2nitbm1huLBpaDIhTweUm7kcs5VoP1QO9RkitnLFG
46Hx9seeR6GevjniBpDA1uYrXmVYRe01WSDS0Liz8nF4n0Gt2zn7W3Mhn4RWKxWZaNJfzsWMUpZ0
GSFxVeVn7K2iIAxzZafjcH1ZIBzzapDVggl9jkU6M0gaJ7Q5EzcNqtgWB3rneySnzaF4SEqVYJ7o
68uviJa+dJohC4ZIbSGI4Z4aAlj1+2nudmZ1fTExK9A6LzVdmhSrsLmA1pkRq+MD4Sn50FadDp+2
zNVDhsmk8LNi2iO9XCd2jMidTkFHPqnW6WMSNrHXJIxo1a3x5FD1P1jz6BwbfNsPUpzlPCTG22tV
DEr9VfKegLus07o0TahleiIL7CEeH4bSiOnHxhWX8LzXsNnYjBBM2PC856TV8Kos5k7jsBSFlwZz
nI9PWa7bP9LaUd5ehaULLZtg0v4K0tjqEnLaHHxgYzCMpY/v9bZs/+yKKN+5hTY+FieKLIK3BdTJ
NRypzXPyf6gkQVJm0UFUtXaPoKI2HaBVa0/jENvHoXHcHcje5qg4mEuYCMD+de4PK7K353pOgwh2
2rk2cV/Uuil5b4epei4jM/lqL54V3L5wt74bc6QBJB3joRheBhHEiHVZmEqDrtKGu9jrQr924rcK
lBHhNdpQFE2BhXCpr6IIS2lqbdmlwbjU0bupCrPcL62h3ImI8tiukoeLYeRkXxVk5k7Y5oT4XmB1
bnJvk+c6/tTlv9CVSc+YENpBlmBifphz4T4YXbhnl7zxBVHxpw0MMI/37xr71eIpFoo6TIKlMLv3
AyJfh8mMsLIc8I4dWrO5V/I8+nr7C248kegiUjulIoSaGAn95azjds6Tqq7RsrCGuD5x0Xjv46px
ziJsjb9H121+DY3qPJJWDYgcJ9OdUBQ9sGE5Pql5Gu7sqI0wThMQcAxugWSna+R/TuzUJ6VKAqjt
4wHOZXYqZk091sIQO+d0Y/OiSSiVTdi8QHRX0SB3w1nPJh5lZBWdnyCqfiqSfi9H2pqQI+tTJgmp
BBBerq8Zq40awrwMwlTA6F6W6lyoiYvxxvhWUSDOCa0lTorUA5b1k8uhnFINtdpiKFF73yPbLR7U
WOwRvrZ2KcAICMXcgWC1VoexnwSkF1dPAsMNY2Dj9XSqijl6Z4pZOYjItu+BfO69zLY+lTRIIili
XjSDLmeWhHnZY+ydIC4Qjr7m6uMf01DWX26fhY17nXYgl+xLkdRbP7qQNgtNPefB6Vjx+CHFEum5
SEL0TfoCa+0uNKydiLM1LbzlkcAg36OOudqByVxX3RA1FE600g0sxWzPyqzuKRNuZem8JBE3Y+lA
466rD5mi5oOZDkngZcP4oIpxuh9zDfObqk+fowjKNolMdg+iPP7Rtot1jkS+/JecN5K520LQG+eA
pUVjDYUsyiBrobU2wZbXXSLijLuYXz0FR4NaRbiiCYc9OsXGsnLYLBo2TBrR49WR68d+nNx8joOi
VIsfXmyyO1uvON7eLVujkI3RPDPgvOPftdqT+giGe04Ri1G073UOMNPATubt4RC0jhRuZu8jUyd/
xKs7icoydY5CxMGURsqBst5wKDR79nMdgfnb89n6QKDBQaJLFP4VnyZfxgKrAEcEmlD+rKMpPMaj
/qzgoXn4BwOx7RlCGm5cVbQ9oxpmB2Ga0rGjQzm36glrAOFr4Zt5IUREqDsvpTf64Vd6LLiB6Qgr
6GjgmDX1Pxylz6YSuafbE9pIHBCfotyKg50UYpch8/VHaqwh14H8BfQBkY2APRHGZwcbo/bEN51O
42w78yEEALP4YwbJg8e4Yu1wiK6CF28fKh+ysyM5seu3qYSQdlHL+UJEs/wQD0l7GADv+mSKzhHX
8nCnUn+1/eV4gO1laVVysFYhGX/mBsmrIgkGx8HyQx173zW7aGf/b4xCP4ChwDnJKvNq/5s2qro8
uONA88ZftdIPR1VrQv/293th+F1kfqSp1Px4F1BnBH0kO02vPqA6NZSQ4zoOFGoJFT2AFkyIgtxd
JlrjDzf20vf2iJesbjZK4CRaH/t5o+dPjo7MYNTiC3/wtAH/ozZq/axG9bUxxuk0ASbE70pRjk0s
rIOo+0U5OEY9PyvYdn69PYmr4yvngNMILRrea/SlLueQoyzZ6B0rZWKz0B7rukAEv3TtLPYnEtrj
7dH0q+YbZvGkTGx63lMyX7sczozNNImUEWUWXUfjIZrr5OSGlEgfVGon4UPrSNBt1kxQC8Kp/t0s
c/TeK8cS5Rrp7OuGmvsAabv4LWxDCcpZn3K/jazyKS6c4b1IzejU92H8VC6jA6q1L/wB8cBDYSzm
fdclblAManOXj6ZxX4fKD1DVe3z6673HFJF2gE4J9YoofznFWFMLDWQEYk5lZr2f0zbxU7OKd87R
C+vocvOhtEbeIf0WWM91ucfG+0bLkl4EoR57fr/oZ7XS/xB1B/Dd+9r2+qPphM8o8WW+mZtnXsX3
nomTclg0B1HMz1MxfA4HOhujOqp+MzbnOusNf0aupzSmndLH9ZrIipTkppBgAjxcnRTY355i0mw8
m8UwD35RmjlGoX2v7Oyv62jGOPIBAIAEduc6ZYlSJDMQMHBx6l2MT1hMFj9Lyv45vfos/2Ohirsz
4NbEJK2D5iZoMP66/Nhp60xNz9VwDr1BufcS3l3GJLK3Jnzg5iTaQXLrZPd4taUsL4aVSLMDikMz
3uOvFB+l0t4/mQtYERJ0WQ1Yc8Jto+yWKmcuSTeLp0itR7/K03jn+XQdcEiywBPLZyMZ95qYKFy9
HNIRZkhXV/XRroU/uOVfBQCVnels7AWZzQHQQ+SMcuXqxdEZUVeK1rXPRRTNj2Od8QQ3HN4egzV+
qWd779xvj8ddI/GHIMBXN1tsWl1ek2Wdc9g938ceoU2c+2a/Q3jzNJaatRO5N7aeJOIBSOXehoO+
OlNLWnQaul722dU7/TEUVnKiZjSdb0fszc9FKgROFPIa0uGXGxzyvod8mZyVAXpIgEm5a415QiPI
3iPUby0gdxGBUyLdgCtdDmXMLtKDxgLFhervw7LUxodhot+xvLOapNrZhterJ+UDkQGis04QXYtb
dbFVlkYYG+dGn21fNA0falSMnRTvevVkG46WKsVQLruX6/BVhlDiPjgxjH52a+/nYqfaAZdx79xA
Odmp423NBwCESXbMoxCU/OXidTjpEhEwcms8JQMob/XHPMrCNwci5gP4lZ40n4nr7XKU2YjUMYoM
nTZ0kvhx2mtflFbrP791zwEDoj0Dao1iKDzQy1E8JChFGY6Y0s3IH6JFE5+TylI/tboV7gy1sWzc
nZJkC/4A/9vVnltMxJBLd9LJu+v7djCtxz539oQANwfh4wDyx9WIvsblfKY6VJEoZhA7K2aq/Y77
EI/KXpfpuiQnsw52NKmHhFWsq6rFkKHxmucafppF87kRXYbQCtat4iNOXEPyrIVj2/qpWuHH7IRF
pfoV3OrovlzaBaGpBdnP02JbuNzd/pzX0ycLeoEHAuj8D+7OpDluI03Df6XD54YH+xIx7gOAquK+
SNRCXRAURWEHEkAmtl8/D2R7WixqxNFtYg7ttkyxUAAyv/yWd9n4B89vX09rOeVwK/Z26pZPFaBL
5v9698qk+GX0oG2u08ne6K+M/Y8yy6Be6qFyGp2HzHzN9xdk5tPqYsw6ETl11b+ys394OeicTKbR
tgIWeHRTBSbR4Fb0PRtmPW2Ebe5zF22mdNxcqvB9eyUOv3iIGweHBGAbvW9iI1uk+S6SjElu93Zj
O3t7dHE4wnFtp6/4Jf/8Vb24K64CTJRTmdIMtuFRFMGuEwE6hTfnsORf7FF6UT8sNvIB8lHTnPqV
2vNH90STglLAtba2y9Hmm0VeDF2vO/tZ2FWECr3YpYFVvRLpf3RP4M5IOoFO06DYvsV3T66DqZgL
zbb3QeamhzlgCmCP63Q6CA/YqJ29JsP5Qnz+G/EWl1T24jdRiaOVmCvGNgq91H3RJUwSxTrKBP+Q
oerxt7WBA9i2EBmtaRN992GtTCfs+nR6jxmHU8RIz7UiskbTVJGfTdLYVa2hWRwcXSsxFpWAsqtJ
LK8NubbQ/ayeYHRA4QKWnW4ww/mjBa0KMqnC6Ox9n1bzhwbQxW5pNDe2BFQ2dJP8ixnYwCsl9MuY
9e2qqAzTAdnIpEcHipr9VfdS6pN0zaqrdhmD8wCxj3O/8nFA67CPCEu3nWInFVrDM3D9PY3A9spu
i+TzaLnq5Ocb4AdLksYGeDSI05uY89E2S9F5wAweon7QZPbVgopQqFfL8KvHKHeNYCgiJ/RVN5uU
50uSdpnEXkaijiHt5cKehEsXyzN/fXsBseA8MDYl7hcWer1l5oh/lPZ+wYQjckYUsJXNCvv5E/vR
ukFFAZAipT3kqKMnZjZ66VmTb+0xdmiTqParOTYCiFJhj5n0CSWRfUpH75dHv1vrG4IZk4vNjvCY
YD6X3mJUFvmbxiAxBIwAYVcG/SuP8Ac355vMsInwREMC7/MXNTW20julm3t7U/YODK6zQ2zNwBib
8zzMCYr4Crry/c+f6RZmj/Yi6gesEFBJZNTHwn/uUtnobS4kDMachmqZq7timr2dIRafllaicM9M
9NvEX77+/MLby3p54W1YAvtjU+V8fr+d4aFbTuwhK1bDTo61uirRpj9dlGu8stNeds9oAKENsFUw
xBzUK55fq+xVLpRajH2T6/Cs+0xUEQpsA3c9C62ME1pujxnWuzGIbX/HkFrt3MIr7AiHZblDUq4/
A7uxxsUi+v1CyD2r0gzbF0+i9KsxMAtUm593bJAwW8wau3pDDK80pX8QL5i5AtAlZjC8P2acBYhz
6bwaYx84vXuizWURJcxMXtljP7wKCiImV9h4JEePaqhtnQaKNPaa21/3Q+LdyKQwXll024ccvXtO
xy3ycwWOgaOzvx3oZc66Mva5thJw8/FzIGoTtbHxdBko03++0n54S6SDHgNBGgHHuPAmtzKVDMLY
SzxQQl1a3mm54k3186t8c4g7vim66xzGhEFa+Uc31WAL1Fez0Pd64zROBDm6v8dTjI4gjRD/s1bW
2fs2M4s8mi1k3GglztOwr0Z6lGFaKB1WpG8MXztrTkTYo/j5ZHnD+jAl/ViGMxaZ9g42RJ9HWm87
VdQDsc4P6PhxblXY4Qq0tgP3walFEMS2tSBpxj/g3baWgdG2sBLMf/PCbj7VU+J/CRjqPRmUv3ej
7U/vZqlhtuwsln2Pa0M5hxC8nQ92OsAegAEjjVCHsAew1fRBr1V2qs9RjcrtG78cdT/CzYTJCNTO
9m2VT+V92ndzGll2bY7RqLdrHxnCn5uNL1PJkC++OLt/+q3nZf7QYLyaVIUbuin44FBv/ebzK6/m
xXKDxU6jFD0sqGZMhp9vfxeTldE3q2W/0GnilJcKacXWH+icOK8Rvl4uti3N2NjIWGuzDI72j6L8
moxCLPu8HfsoVXZwnU1Z9eVX7whgLKcFHTQyB6jiz+8o8CuxguTS99SZ3s6cKxHivSxwu5pfk6R6
Se+gLKbxCwVhk07GS+T5tXRH9eWwdus+o7LrIorY9ZQeREMiUdd5fzr3xaghfZgVKq5U6r7HSUV8
NtupPld5k6hoqSZavnbZtI+//BQ2xSqmSeg2sfWOdtw8d6Jo4WEBPu3MKIDhGTMNNUJTdK9NE16e
ViQem6vJ5l6+vdznD4Fonga9k637PjGmHdK/9l7T/QkA5PjaA3+ZCHCprRvBsbyhq49yeqVLTfqt
s6AjmlBEG10ibo3VxlzYtlPtZiwdPIXSxUKU6+eP8+XSpc2iM4Rnukpj8XjpOtKpssSe2SZTsJ6V
bfI1cCb9lTSHVcOjeh4nuQzTddSa4ZmABnn+KMWKEfVsBMM+aacyOOkCuWi72jbWcmcly/zJdjrA
0HqbWm3oysB9P+Z+ofMcJhcocTckSZy1c2XEo1MXZoiKr2aHubS6PDSMych2cyAcc0cmM9u7zJm7
uzlY2yyaknwuAFwjMnGCDyINuK4O5m6fVgPkegdR5V1TJYt1sk6ZKKN5oHcccoQh74IBQpFGeUIX
70rUNa4uy1p5RVQ7ZvqxW0Zfi4Q/Zn4cNMK/AFOX2idu2gGN9fo2CEU5mXe6Ul0ajlOtkVIlRTru
Rrevy12S1vmtCyS6ZnyU+jL6plIfJ0pPt5vuJ+zOqYm2oa2RVLFlLC6uzolZf8wXmbyFeFDdjn7q
fukSpb0FYoc/facJ463XGcYHZSlfC+ferxTeVC0Ng25oHReUszld2pVhAn925uC6UX2bhEHpFU60
LK037wcMpVFm9rS1vaiRPWJIvLYwc8ZcUykjRJ/qshN+kF9RTNa4To+GvKERP0BgWTP9XTf6VR6V
whpLNDzWug7X3KmTMLfQDTl0rshqKGlmUsQMN4039tTn1m6qzEGc1Fmv3ltOZj0w2ZWojWwQ9rx3
xytX07Iq9FN2zbskF8N5nq3muuvsYMo2lltrHWQrmiby9dKNC3+u/dB2Uvtr0Ceug5qPswCUs7PU
wvJsMa7HiRAblvmkv8dYxu73ZFVpsGOp9LdVq40tBgEGXlDGakqaPG4WyNBbCu1k6BinhihUagnn
1rrcl0PZ8dB8jX2aKW3BGkwMFJdjINjDec5sLEgs9egnjv1ZU65E6aP28rOV3/48pt3Cm+l9MtBp
LYcL2j2rtRfDaN2NY1Apsko9k+z6dAoi15xNF9cwlX1trNa+MJ0pv2EQiiyFVvn5TUVu/cZPu4ok
N/CaMZadzwhCLwzx2K8TpkzKqyZuTRuSNiLYTeikK2s8a7PS+VyCcWBSRyeTO6uD1d6lRbp8FX3p
vDWn0fXQiTcNRmrSXaZ48ihbIhxgaaHi55MRpFpfrSeAhoY6SmSq34yuBuneBX/A2TGl+a6Fn39a
+/4MjKfIxVezdZJPSBd1940PXTIcKPFuB7r3VmQG1MWwE4z+cnCvvTG96HKR3E2i075S/Q1l1I1q
aCJUZL2nCRbEfVEo0zj0QWUve3O06vq8cm0e9pQX/SNUK6fBdS/zs72psjIPe38srhrgwkXk2Yv/
ILpufMppF93ycBK4D6yhOdIRcn1qg0x5EYx5rQknrEAfENJXd8sy6eLQov7Mf/WCUcZWbVhtpJCl
TsJVlMUdvdC8inSGdUbYoBLweQho3OzwDzedWC0JC6SsnOQjv5YDUlOTG5bpVGRR7nTeDhSjS5Hh
aN4bqS1I4DlF6YeWMcibyhKojWET6rEqh2xTos8DXsHQeJkILbC158FkJt1pgrb6uGdHBdduavtY
ns0Lg37baPs0HFyTCWmOkp8X0ueb7kju1j7kDU4FGaFhnfutu7yx6kKPpsKCZTzpi33WrYHBmjUy
fzobzElA06WekxEqsWkdcoMTzneeO5xrjpvfJq6cm7hsKgd3mFG33yZZUt+6WTe4vMLWwJjMlcaJ
wwTjpg1caEweUx8SRnR4ut1gY5ygBbIBzafyixVF17vONo1173rC6c4avPO6aMhHNIOXIViDKB/L
7GLzomFt2JM771t227hfZ9k2h1EVoqEz1/jNSSn6EQxMXgNgndvhY8VIYogyRqQHP0ltAq5oEKev
h8m58FUPv7wyO+NKB7LlRlNdqEujGxAoq3FxPODLSRRtsAfMzzB4TiWuKdlkHBx3JGZ20F7u+rKo
HjNTm9KDk/tzupdj0eSHCiUuKjsydeuQO1NA1i0yQlOR5uITF5jpwWakJ3BpA+Mtdh4l4/VeIxPo
ycQaYLjaUkaIy5sf1hrz00OvRk8/wa3WzEKHt1jyYnIIQ3NQz05oqcRvQ4ia8mPt5zq6C4UO06fx
7PUjfttYtq21NG99s6xOLQV6Icynrp1Dy0JOYFd4aT6cJARjPTZT5WnIw7Xe2xQ5czcMOLMuezad
d+Z5QtMRPLerKjSLpnqqctWjOobk0T3j+/68RYw2AThm9PRkhUdlsaxiuUmCVRvxtmlqYnifOHPo
FQU88EKzG14zAtun1Zw4YUt9c1Cdp0drKi/gUA0346Q5nEXkckVo4l427B0hRh4B8hWYmKWb4SYT
bnVj53NahEDX0vvB0WoVOf0Imp/5WnGmK0d8aekXUpI6yinCwtbJsMmDNRFXRUMWnCxLZ4SpcNs8
XhZPu1A1WqV0iJzs3rKle7ku3ZQfCJTWHAvN5DzLjEILvaDA8VHVdke87Ir5xlHFcF+3SdVGVuvl
C7HUKWF+TYZI4hXQSRm20+SMMRumCnZpPcqHlVnKAX3sxT+bsrw86XqOjrjwSFIfSqd0111eTqlx
mjVa9snTR1vEYhoNFTFly09at1A7OeftfsgFRDLbKjsjahZRX/AsCyrLvB3aKF+1VEQmwntXawV3
9rO9zHSLVSndO9E71lMWuNB13aGa9F0lfQTuG25WhYXBcR3qfk94kK07XJd93z3JjoPugDIi8DNr
SBbKVcLu8JROyudU0mkyN4m+fDCsuX4aV8MkO+j6xb4rR216lP2XrNobRb1+wVXav5+rtSGjE7Sy
50QCNTHBRPihNnpuF/PeHGa5uFzedsqXj1JV44cWge4q7CAgv89nb/xCfUJ6J1xDTOFiDqR3NpKH
1dstPbnN1KJlh7HK0LMMsPIaQ+gJkEt6R6opQtFjzqJ1XiEM6UE+3vW96X0QviM/ln4+qCv0CppH
aMylG/mD4fVhnWj9lTcP+VdHNuZH07IFtaGdJF8JbBzNg2nTSMIStk5DPqd5o+zGeFfqtfd27BYd
VE+tIS8PjKHq4pkwp8Xsxio4JYty513ZGvOpu7KcgARvq6eE84B0Sgb91U+ld4sVWFmFcyYyqKAo
ft3qbWWl8aTJ5l4kpfNUQi4kiS7G4J3mmJmFJIFTPw1JoF03/dJcFpMx7/LRKJddY/T15sSQq4e6
brvHpZPwy+okEevdBL2OJZHP2dt2CkjavbQ0PNwXYT2GY4I6IvdQLrCbm7Z8xwMrx7MRmZf3Wavl
FeyMVhNXa9cbWjzqdFtjj3gvQppwHEhFmTveQRgGTVhEIlInrlJp5hQqQ11c65O7tO+GnKARDb1l
r3E56+A2iQTyFlX0XkRN4C0yrFmqV03f67fw611sMvSJ8Ebm1SyhoK1bh0aG4WvoqyJYwjJAxTBk
ouikJ2aARx3edXOfh0ynhdqV0k/f434bfGkZmAEB9OZsDSVAvrdl52LpI11d+1Rjp7KSSVfZm8nk
FA3znN7a3NvJGpoZkJ9wbtO2DbWE18l2bNLmzJHGnGF6MVpXNWq/5mFwVf51lo2isjbLJA6Kufbg
q81b7VFYhoywvBAq6hEI1c4mzLRyFCb87K7wqtEm/i3a/B474mU8CfxVLruaKhBvR93tmK5jmMox
E5iaQzvWVWLvJmvenHSQEy7MXsolLq2C3vdaBeU+yc12QBXPcr5ultGkolPjO6etaucvoEY9cVbb
VtqHg+YlNJvMtI5KOBMfLatlJ5XS4yBpezUP1yYGxPVJ2qsqiPrJycvYmNf5fWNJ9ZCAp0yjUo3Z
EJmTFA95kPdpBNzSe2yKFQ9X1TSrG/oV7y/K8eR2QluT/QepM+kD91X7D1Wr0A6EGEsHra6d9AIN
+U7b6dI1ip01iAyXOk5mK5zBuKdx5RZ6GmtrOvJ41nwTG0zLtT6MZg39wvTGIsdkBV2Sg+tVaGtM
rqKFnBatNV0hgtFMN+Pgue80Dx2cyJgkUVvXc+9klJYaQj3x6cMhhIv6HmSXBfArnb3IScdOP+mG
yjLvK5xP1JU2DMKP0FxqLrMl7drToFyyq5o8wQ1V2dhNSB0q79EQkje9gZ96OK+tU0SBRjIasbPh
3q2OqZKoocxoSViYiod+txRk7UVVvkU+qrJCNTYBDp+DGqbQRTW6YaASDNNB8rr9Qx5g2xH5aTZm
52ZjBcs5mRG2EJ4w/NOqEzrQugaB2KgqvP5tZZTqa1MSEeOpXLo3E+Ou21qV5PxFSnl4XiRDReyA
IoHfmGhldqEJrZ9Df+nFiNllXSLxnc/suDmb2j5ESsh+gNc+ZHHpOuJmnjFMOdFIAw5lyTh01456
8mkpedJxT2pXRr7s9FuhOpJGa9LbYjeqUeu3R+OpWzrqbRDLUskh9Negs8KisXhw0jJTQT6pt4oc
ZmYh0eNhpg+SzzHOy5zAc5aNvWzJQFLxwdN0mZ+WsJDufR3JhHhd036N66DBXbyaFkQbyaDkQSr6
uaggJziFysWbn2qEF86G0aF4HVcMwEKIbigJ6aKrE8KVX48hPP30coCAeuNnwr01NZ+QbXRpre8W
v0vMcHTJnmkMF6VHoyTPAq6lShEFmR/QEVgn/dEfe7TiTDHLL13BEO0Euluyb+c1SGK3GZpHNVi9
Hv/TysZW4IU27cutIG5Lk+Sx02bdif4pXEr2rgZVwMDBI2WXk3XnCTpPqYNCXIQsLl5haEMEWUhb
PbV5b1b1lu8c/LIYp0d3iCm6D7Ca1uPxSMzIx6W1lmbe96N9iZSmy2k80DH+5b6X54GlQ+rYhZBP
Q/F5Q6pYlDYKQ5/2OnRSwL+wnhp9eU1l/+XMA69iPBWhzzEqZcE9vwoxd8hSdOAxg1LFZV1k9U1f
B9WZkTjWvmt96xV9hh/MuzewP1jYTTsBfbWjPuKad9bqOOm0n2xM/hz2cd2PnG7W/F5D+yT0m86O
OjScQ2clea+L28Ili+5/1QDRgTdkbdQ9a5tege57fuO9HDnRU1OiPVRMJ5PAsqlB5OCXXyJXQSwH
mDJ3bBzrKpQmnJrUmuQejiaU6t4bSA8wj/l5i/RFGxixTIZWwPD1DcBwjFulL1blbToiM55M42VR
4SBDN9Y5kE5X0c8v9aIbixwjYFJmQ98UU44vJWcp0nWs6n0nvSHqsya/GeZ8+vLzq2wt8ufNWMg0
4KQQwaMjiz7C85fDl7frgffCy6mY64ykem7xOCcj/TbtHrIZ0O7X8OQvHiKyXrq/EeUgDNFAPdpv
lcLqUeoOr6opysioCy32gMJFSPT/MisPmgHrglSELUBCc7QHzHVw1sSRy97GqCbMKVUOK+rcr6yK
F6/q21VgecDNYJZ9bM9UFXUzKbujYy+0dUf+vIar0f6ypNd2Ff63+aozYTqGMKW1N3mGbBYGD7Mb
OnSx9rnE3nEdtL9kn//jGRVu+Nd/8ufHViw9xrzy6I//uh6feqn6p39cPojhH3vVfHmQedv85/Yh
//1Lzz/iX5f5IwZ97Vd5/Lee/RJX+uubxA/y4dkfdlj0yuVWPfXLmycIQfLbBaDvbX/zf/vDfzx9
+5S7RTz98dsj1Ee5fVrKl//trx+dfvnjt40W+h/ff/xfP7t6qPm1uK3zJn98OP6Np4dB/vGb5hq/
08reAHLwBIk5G6Jgevr7RwhMoZe3CXdt0l3Eu6alsP3jN8P5nbEwuhzAcUC/IQv52z+GVv31ow37
AY2cAdsmSRn89vd3u/lzv/75fn7MZPw2a/5+W8PxQkCacp4BEhzDY0FSDrMik7nRxabcWvOFD1G7
sk0tTDT4xFGtLAbQnkAZNbQRNwxCZHaG2DESN+7K2hPhJHX/qWyKM3tctI4+srgxmtk8qMF1Ma6j
mUvbVsN7ADWeWYTO7NGBMANal+xk2vKutnRRBiDnovcndVH44/JBYN1u7jJ7rN+7yjDfNV2tDhip
rWdBl8/nySzaLuxFz4i7w5QYctJ6JQzZqf23N/lLq/t/XKnPVvf/cg/8H1zdW1D9n1f3QT18eaL4
EU/fr+/td/69vnEqYQYIOE3/Rm/7fn0jRrfJF+mIKwMxJhr+vb7d3xlLE25ZwWBtGLV+v77B9Hsb
ZJbYDznH+pX1zRd7dmpxIgKQAsqJ+hZR/Rhq4Qr2z2KNKp5r40PSm2vYIo0cTzMzKXqrr4T3H+wm
RrGcwwDm0d19ARIHDEvrojRl3Ce2SwvP8eXOZOT0KcWa6GydBugrzCgxhnBSL/uCh4RoTkRvGad6
uUo9dI1cz/BHV+Z9b1b0OZpEewM5nEZIYSz2rdko04oby6nKqOCWD+Aw+gOFnb6vks4H/NUxKFpo
C1SVad5lYDxENCPHmwcjEM251k+XZZ2HyHUSqeLF8ZhqukuWgrReaMzjD1feTlnm03oLxuL2u6Xz
V/D5R6PqmzZv5PDHb9+EsZ4HG9YBCRGSQ8iWQ7h8nkNoCdKBDQOymKlL96npa/HOnYDg7lwNUIvZ
IZgYuvPoIQHfaJ/4Nzvdm3ZFk1BrZMDwo8iYWa4Fj8Cb9Sb0Spc6Mhja9F0haiphjDeGCOIgxIm1
WY3QpRBhYlGMinEkc8ed0brGl2Eci2KvVODS/igWitTC6ULZuCezLpmuetiFnus588VpsbSLFsTZ
fvVWPsmbzIpRQ22kt1aalR9pVYdrgixC/PMn9cLYlHW7neFwNPA1tZCne/6kVkxNBQC1gZHn6ofj
WBmhQ4OuxicHMzikvQtxgX6OdjAIpNJAwndV6U5mCPeYuWGeN8Y8v5WT7hwo9RkmD0yi9VJ/D7Yo
PdTDXO1e+cJs2OONBuYMRV/EhPCyPvZ/qFJvEqVZybhpErohq5+cjHPwMe8TevI2ElZYltAMm/Us
bvJVwkdCwKUq+/GVYuY4w+LBAYzk4SE7suX4R0tMVs6al04q41VKa+doiQXJfPBeez/bxxyt5A2M
yytgD5N5b4/jO/x2UXSdX5WFjFFWYA6Jq27sM5ymkrCHaJDWfBJQ4e02NHuIpHJyBuPSxG0XkrhR
Je1rT/9lmLOg6ACRQ7gSsflj9Xem5Y1ntnAYGGZ2F2ZbiVNAEeYUZc40hUk21bc6ZpnmrqnpjxXm
erZgR36uyr659kx5sEZ/bfYFn56F09gkl5Pqu9e4IMdwlW9YXCi9cHRA2HnHWkKzpEnYJ/oQM1k2
4yrIL1ejOZPupJ8p/1qu0vzzsfzS8X0tnpq3sn96kmSnx8nm/5MjHLT2d7t1S4CfZagnD7nMvz++
v/39v85vz/idMgR9kC2VpPz/79Pbs3+nACYxDTbGMIcxePC/Tm9T/52kFYKaCQaIDbet/r+zU/93
iKceyxpxRAShQV7/Qna6Qc6/32WbeJBNWmH4NN/5P77d97ts9XtLw8wNuM04so7zFtXwHK2303bJ
7SRMzaBFQGzUnpjvy2t37tPXgOTbFV5+A5s0hK1Ky+coDptFV7bMzLxdyhxi33eWFdkZPsg01n8V
fr8pZG7xE5HpLSwcFaAOZudJzWxiVzO3iHWxOnHWVK/5mL58ojxTRMopCoHuorHw/IlmfqW3prLt
nTaW+nWPichAZ6eF6l/oTCP2Zl3JE/j22pWL/uoHBt1mvv9u8d38+fC+zwKOw8AGGmM9cbOoaQPL
2SL4d6ETnAmzw8IEo7q5PQl3cC+rJQniuRrqw+wCu7D0RDv5+UX/FNZ6/iaBrHGYwoeGhs1XOLqs
WSddpffOTm9EkYZtlmf6qWZXABHWzBTBLpiNPj2VvYGDbBZ0jRcmuoM6XCDK9jqVmv1OrPq0oENZ
OReNcGmx6qPbPZS5DIA5tWmao8oRWOedsTL3EQXaZRyEDUyawFrnMsyzZHXBTDUpGtdsKnno/cy+
0/3NCyx3ZtMLe6/I7S9FNlBJ+ZBLpj0gwuRdZuXFR15W8carLPuzX3blCLjcCORJXRjQlNwucN+k
S5B/Wr3ZcW8l/eP6nc0wxQoDBz2DE19p7n3qLIl9ZVXgU96V9lIdYKysI65lpWFGhstoD9BzPX7A
tCxvdsZsB+IKkrr5NnW9ZogWuOvvVndVxgHWvm2H7oQrLhMam0FyYybqgRGR8Ui7XMdvop6s83bM
5xkMCQPgCGIYaIFOHw0BnmT0LkH/DMsOowCgJV4BoDBUhXTIdP2qElHNorD2TaGJNhai1Lp4kwSu
qVMlshY1jqpZDIIrPW361e9AFNcWIBTPqfe573ES22pZp7BKlHPlZ/l8lzICDgCi4rUcMhT2L7wJ
TGqEg4X/WFezA3jOd/p6S5/sGMRKcdDzMjHCxV2XOXLZKOowVeJJo+v3di1BZ4fjXACyMqE3fu1Q
5slAXc0zHu5NOd40/fi5LfKlC6sCy3ngQw5Ztu3P3WMikzpaoaie9No0eruEiuS2kl52EQxu8LFP
x+wJjBsgLUvTNxiZv1qgTcbuIIZKHjxb88/rcvHG80IL7PtOaNWN2VmtCHPGw2eMTjD89mbLvJzn
wAdatBrB7QgPtI8ZuDJSgL/BMKps8zrG/mTYJXLpgKg0ur1Go29PV7ORqS6ya+TE46BVeR46ppa9
F+WY3YqqrLRdbotAnaBD6+ZRNVTpDkuOuXhfjzy0JkyxN3PPgFn0HUyzzm7OZrtI1guUvPEzFWYd
vMm9oFNRxjyniNqhXA/D3MM+NRff6WKVNFYVr0pb13jIWrc9sacq/UyHwYWUEVTFhmsUvhvJUdph
F7TFo/BalEtoVuhoyzojwyyzdjXruqDTm0QL6vpyV85DewWuXc5RjhbDm0Ut7b0vV/MRVn7OcKzT
kltEkP3rrCw8UMuOSN91ymONM9YenjwA5zcBxBA9oglS3C65IdNdkehVH5t5XQx739Gc9zYaVZ96
c26+Bo0EaxB01fhpICP+bACGp9kBHIp0HokiDBJsbCJPqFKd5Hqs+kUHn8CUJIJ/plRUVO1shMTy
Cs82fZ7SsG9L9onhFcGNy5BIxubYUNjWeA5GRqMAIKa10zLYzhvzSpeFVYauT30Ql2qR/HtHSzDO
TLK7kP61AT9Ub4UdmxNtqGjMg/W+01wN+YNKNg9O2oLENzPZFvumVvQSA0uDhtaOpgbIpcBhIs59
K8OhQPWLQck1BFrYa2uVXlsClazIKuvRj11f4GygRgtBUW3SQeZAMKposIq5r0LJ3gHOY3QZoBoD
hluo9NwkuIz+/DCrXmO01HpC3+m0fepIepa2Up3aabrrit6aYozD9OzMTsj7IwHubJss+s2Dn9r1
zcrqBcQGrdEKrb5dr91Fa4wIIl/yCCGi2JiFo7qvUk2/A3VVJewIiLzIzHhIpPS6CbJtKJDxj+ny
9X5kNsg1xDjNlkE8DY1zh0ay9E6a1ir6uHH9sT2blGRlzmXvvlN0CopQ6I0PwhFv+tfoSsdpPxqb
lDtbo8G1mTQc8+v9lggEDtLZaZ1ybqvhtmVGdFaslXhjezyrn5+hP7rahoqncichIyt8foKuLbBe
dyicXQ7g9QaAwhpPWLvvR6uyL7NCPv38ct/g69+f2N9oxYh4wacD444k8/Pr9X2z9oQQezeuqbrN
/LzJwsxRHijLPlhV6DCZ7aMpK4ppV6A117wDg6QlsRxZ+DsZMCmPO9sVC7DWwb7UVTOABEutFOLr
2CzTpRUwcY7R4BiWyF7SXD41nHyv2cF9I3k/vw8d6sE2a2LCgLvPUa0IqQkTcOr2XaUwDo7swQuM
z3Y2DhxEaxm45+RKs3naFTW10WzoQw+4bQNY0Ot01Z+V6y/VRP/fW5rI1X631F7UQ5cPPWY3eadY
kH8OALYu/7df+rupqf9Olrj1M0nGUfJ12Ar/btpTLrEePRqKkHK3GfDfTU37961jg5OhjpwYZfi/
qyL7dwISP6LI2jQDUWP8haromxL59wtq02VjOroR/CnckPN6vjGqQYFaaLOGAqEDOoQ0T3JSMP1W
oUt3764eMxssZunt58la4yxV0wd3Heyn2s2SB6F5JziQ4i1jiiKAdj6bHVg67dDgswJnZNbe2hJi
9X+xd147cmPLmn6VfTlzQYHeXJ5MMl1l+VLJ3BCy9N7zjeY55sXmY7W0lclSqUYEBjiDc4Bu7N6t
zpXMxYhYsSL++P+RXPYhCKHeNbow3jZyR4oe5enHoqnEhwzyhG9Vrt16nlHoq0ERWxvypuIibGX/
uko09wAwwl/rWWkoK3mo1CtzmhswErC5gGhM6aueNNp7arflzdAqxH7KkvdeLlfAz+oEcfUxUOr7
UEiRCtby+PuQozSxKgap1lZBqoqPEjnP1zEErLvqCLO3ZU8T11PyGghpr6okAOBQwONp9LTjutWy
jdJWIFIyaXBcxRvf67rLkJ8ZZ5cZWelHNymMlVV2gF5hikYTezA8YF004/eZFclf46z1tkVkbUBs
3ORuJ70FKJF/VahmPSoC2ccE9RJ3how0WD/mnI1xDv6BEF3sLTOMRWC9o3pg+gO4/dA33coHV/7l
xJJ/c7maLk/npkGdfbJaejqT2uDscgWwRlK5X6S2pleWDQxO3IuDYC4IIv8lCisTV9fLzZHLjDL3
t7L8VJ8HEj70M5DIb4AAQGINroGo8MRk9zOQyG9khXv+UxERDduJ2+BnINHfMLJHGY/jnab3NPT6
s7yiv6GZwcVu0hPimIA89i8CyTNSCFjx4RkCz6KAN0F/eaoWnFzFW7OrOHmi3m50pXobAgr/4Ef9
tlFjEYyX2kmHTuiU20mU9RtwO/2GKdz+kCqhcOA21XzQvUgG+xQ1FzKDnvshkOM7XSI/Xz1t638f
WifnjzzRTLxsa/ef6Kn86yKo6+pfn9Kv/7r61gbVqdk9ff6X2VGworE0lZOYY51qLL/MDuJaZAyx
IAP7mrizfpqd8Yb0BGgHxUBYWkWTc+Wn3RlvaJ/xhzS3VAimxb9qOsvTAXUapUBOcYDRFRS5Y9AH
mmV2YR4MXLs90YZvIrzUMzW6U1IFFRBA1/JNCAQZyuzMP2hZIHmOomUt9akKaTsGZ4a0Qgu27qHP
66QvWeMHG7GXoseAwkq2msYhr5jAKpmxkcciWSVaIlwwbP3R9Nr+MzPmem6n0GOvAWiU3+i8/0iw
KBX/vqP+DE3Fj5ta9vg7fGFUuWens6VnxF+0+GyPcZZPIHKl772kC8eQJinVJIFuz8pKpb0AC9i9
ZSaWNNWHgvdj0e7RmdZ+KCH+lfP8VwjWUGb9yYHe3v/rEdhvkP5rX8V40LnzTJ/96TzqGxoUwAlp
TtNFOnMejcI3VCyTPgsCFkyl/nIeE+eBg4xwOvEUIjVx6jxYBCfypLMHoTjSnn8RtKcT/Mx3plI4
NVyNcj0++kQucBKzBU6OzqPYhrpRu5GDYTuYrnOyMb9JIvgVf/yKGdQLRIVkKYyDwYgFmjKnOJkL
jt5a93/+mmdR4OmXkC8z4wucck5zVlOC9moRIR30VTeQbx6zDPS4Zj0KWbP/81c9kVHMd41m3T9E
nyqti/OTztKo4ovj4NomDN2+VF9QyllFExe/O2yLlJknpb3IBg/G2egQJMNVPai7wVN20+5a3bAV
Bf2Vnz/t4rNHmg5zoioX+LkShBSqEgPyUFMDIb7LlXjnd54TSc2FN73Y0nwL5dErdGSvfeVkWye2
o8reQJG8c+1E9N6lA18LsWqfMvDbhGuBqjgDvn9JATh1biZ+uZ+/crK1k6+sTUDZUDy4dh6H65A6
ja9Gu1de7rz3PH0HdysAufBpwUM2u2CHxtBmNMd5uW52M4rpx9RUdwLfBUHtpZ6ol63eXFQ1uPc6
uxHV15j0nkd8vt/gaIRwCIJSEITnv7FUtUaOohLkdPsxV8vrsU7soYp3UYoynxscKC0cQs2666x4
VyTmW7+qX2kePRHrzo2Jc5njnln56XJ6/gjozZue0iauPSQwfI7hB7lMjrnxxLX3Ns1HOwu8ldh0
juIpB9jjALczEGP6sd1IrpNSivWYCwhxPEzhGFvNRWRxdxGjXcvYk9ZkN39+Z5O/PX9e3tk/3C5z
WkCGbFKdGWBe2aBf1lWIOobnqLCLKZ11z1jDBZ3Fy1SsPv/5a38X2SBBg4JVttBkn5ewEtfA4boU
a0y7z0zw3ORZ65S6f/fnr5mu+s9+HsA+OqGIjHIszCxC8UwoXmpYtiOuylF+k6pg0ZGzd/I6AzxO
ja5lLtbzNmIkHKcQw3XesQbhKA/WsUvj2zwdt+OorYRgtHvDu9Wjzkm4+dYCQA5lIB4N/dYMvY2Q
xTsrL66BANt0KuwO2xN75SBKLSM7D4wOb//827i0/O7HwS0OKpccjk7Vua2NvmlGQm1YdipZD76R
3Mh9e+Fp1qVeuXYMMBB6lWglKwzRBvW+13MPddVPTeU5FPsPoaKuhCz40Pd0Z1SXYn297vrrAvPr
BXWdD+1GdbV1ywTzyqWyZ5SMCzKQG5cKEVLfjWN4N5TYZclsRCQ4RtSsK2nYyka8QzDN6Sl5wB2/
TRMNyEyLoMdIJwcGJJnIWuEQVffZqGDmKLRdyY56/Hvf6q60orh2k4+F0V/5SrVnaOo4yMIGjZC7
oVPBr1ijDbirWSE+sY685GgZreNW2toqwg9I8AGtYKwoyW7w8iM8u2uDmofHeHKtxx+Kob5IDPNr
pwibqmKIHlr1wQ8PYy8fBObBXRod4Mh36dBsNLH8RKZ4QGXspg0YiRL88ppS/aXpDdtW97cafCkQ
9wH7cu+ZUPkk5HSl87K/kjvcVjUf0cO4M2iIB0Ws2fkYPbSQra3KNL4JLXVH5dwRPN9pvPraNIV9
EwVfTXBMHEbbjKH7OG+dwJDfBSFvVDcf0TxlLlhdwZriwL2oN6GjbTXlMioBJhE8pkCS6d999naK
u9NeQ5G6UVJHLT4SuPN1kPKvFO1rD9kFsoZQuY/9ztDzO8Y0j6ir2wljBULXXcSBsClT4TitlbUj
8k/VtRX5B8N3naqOjwxfHZJumrHRhm0jqA/AlZ3W8w8Tri5CwiURxrdIm1zqGoYnjHslaC9rr1nT
5z3C575NmVJjOGpXCNbtFHWEQNx6knJpxv5W1qeGgrZj0HelNkzgpZA6KLmVMnDWfx4YcwGbOv29
ojHLsVk1+zC27tFqeFvFcInAVULAxEA6Cf3VQtzmoLKAYtPQr/YVDTbRVZmB8g9C3W3SKDzomud0
dPGQc11L1WDnbr2PWwZ3OrpeKDtSh98HXnPnqiFsJuW1yYvL1MFm/t72isROOz4DO4hrdDWQeOlL
lSbMAIsAJeRy31TqYXrVfsz/10msTOER7qV9p3aOVEQ70WNAvfC2Vcb8jtdvWt8wV5WFHbfNvkb6
neT4EA0jWpDukw3UOieZ6n0faNYVsouewGgbsnev+76jwuo6Hay6/GAyPQzVzkGD/QZFzm05vRqP
7lQZfKiohyEVvkqwk5YxYGDEbxO5fyVC/S7IQ0sDzAgaJzCWs+A7lkznmrVs2YpZXhvwpHgpNQ1N
fiXteNafmNIO+Ke55ZHBojU/S21CV43zgqKK3VnRdx8vLnVv5cXZTawNdiWph2BIdk2qB6sha5xC
SG+i1Hs/nami5r7zWyyp6pM7+nPvmBY5gjaAtOA1wvFnpEz/PCVzG9SLJzKdKZqfJmBK6KeJa1q2
IA3wAkpivBqs8UunqbtQVg49/ytY0gGSkM8jLWNV61GFSKOVhxjsn0+O3+ZJdKvkp0SJltUsSZG1
uIuVeBID7fy7oDYf1HT83ETDtk4SWzeAyir1RdoVn2DLWxcGwUIVnD8/w29t4+QRZrvRt4mQMHlp
2ZrSXxkFg/1+BiCuMh7+/D2/Mw7KKyozGPArYyMzI2xRzhDkWrEAu8UfclG91A3B4Vq3q0fryUfS
1nUMY7AbwlCh+O+H8hrCkI1CFLJc5NHEdlNa1jErg0PS4LZ+8wq/0hNGcZaDcX7D4E8/Dxmq+ZyZ
7g1lDFLCshHMXQlD6/hMKFaC4ITMu+txu0GdxGkEBr09xZ+mYld/3qPf3P8m5DeYDI2JOqjIzy1T
CA3FL3rRshPpY1/5SG7IXwLyoDh97fr3m3sP+ugK1VQAkvzD/JtyuqFRXFi2HO6ZaICxUbZD1wSJ
MGyVXCUif/zzT5Of8K7PNhfnp8hGBNKekqgTt4t12hF1wFfmKokYB0ejacjbepsp0S0luDYM5oun
P5xunQFqr41i5tS0ot1kEQAW1mqhHQalcwa1BS4r77Qh3ul6fAQ5e6jGcl/V3vsRifc8E7dN0jpF
1zqhntg9n0n61jHIgkrPuzT15JgEwmOeCPd95DthUV1LQwjUwzoGEYefrx3qsl0HngZMNThUieCo
ZXibhN3KaLVdoYcf6a5+HHrjUYyLY8lDT5+ve0BIoe/UubKrOW2ova0Us3E6lTOu999P2VjD96VV
cwFTl5PH9b5Nvcs+DNcoyF+rg+u0ZIEDXRFJHLcm1+zJSxqLP6/Ka5GICTvPbkqWuq6BUMJ776mC
LWTcWOrwAAD7e2tGO4W7str0d4U13jRpLwITbzd6TooYVHuJPHjKtAwO27ptOd3inesLji8KMBJC
rSJ5W067A5wVX1QZ/WOvv5ri91CqB1f+GBTu3ZjHDhnvRWVFnNF5v5pSEbc1j1B9QS9yqfvpR6lB
c1ZgHCVzH8WKFFw3j5Qh1kOrIarDn431usqxAiu49cg+C7JeI/PIaqzjYEziMv6hA4o27WFbF9di
4t1Z4I5o/2+nzwUjiSEnqthr4KqVS8Hi7064Z3z/OwPPhyxsLhLzoWwHbnraWrWaTS0GkNvUezka
bCaVb6MsthnjuBsNyylr8qc4tuHn2U6JjBpajyYcjCvdVS4robctz3jrch9xrfoa9ZKrNmgv1IgD
P+SdYmseo3FilBzhpLjSkuvRCO/CkqS7+qhL2rrokpupZmS6pFVat5Vy5dAl7T4f/IPCKVRDugC9
x+04BGsv6y5SLqeZFt2mXFhDi/kgoWTb+LAPUP8w5v79VAuZbETvh+00SN12hCdscDpiE6vaD0Z0
HKpxq4oJ9to5llrvEaqyaxf7NNWVXEIpgm7R9G5KeNX0RF8bvnBvZGyQwLUTUgmtj3ZSSSbXPeDS
b/8cEZ4ffvDAg82GxxqEJ5ops5o3vZyw4bdbbK1wP90HZLW5GMkqJzNIQ3UXRN69YYzbQB22lUsa
qFivXEufBdyJip54T9WQFjS96POAm4mFWIpKb6H57jltWjPvr65cLd4NyY+i84tVcG66LHYWAKdi
DG1wGagwktbz3yulsF+loB5s2J0Pwsi8vj9AXcKc/p0hjrYyksaDfrqlS+wUxOGwkB4Lv/9YFP5d
PkCrQQX24OYCZPkdKkBchfvus64Ga6iQ9LWaceUkNkghR9PQkqkDWzpC/HFoR0jQaoS0V1PKbnBJ
y3Nv2wTaThq4FAT0CORuImRYT8WuEcgOKIx+C0xk23WAipnf2blucwHl0SEzlMssUg6aQv3ICO64
f9xVuE5SdleWjkUNnbvyoUwAgUjyP6iXMPqlduDrqyoxxnXje+9Cc/RXuj5epdJw1dXTDTQmRily
3a/6lCg4Jke11C+72n+fKrCJRdlNXSbpyuxdp2SwACRpuGZWjhiLraZcHGX3Doa/e4jrVmknwNAD
LwK/vh64UafCvcBhC/rNv2tkT14NYrxT1fqzUPrfhl5XVpGp7PQ0vzH1Zt/ivgKliMoT7qIQIjyh
de9hfF9LCm/AK4RjEnnvaoUbITfHtE1zx0VKjEhw8AJoLYLw4IKJqzUudRrHlc9lTU65A2ftxiva
fl153l1RixsishJx1tXmUZCt+4jvpGR2i0zeRhzjYyEqB1AXlyb36ViwnMkvKgUVwlTd9RLq8NjC
wGWfwf4dDdddo7WbOvcPOfPIUendTWHWyI238IusjLpZt2VZrtRcsJ8Wt8Jd0MfRKm6CNcJyPGm8
q2UOxbHcwUoUrZqJHs6s7+Vcm45gcKSK9dXQa89GdmAvAcdd1T4kjZPKA3wh0dozv6NRl6+qnJer
uv4hFqJdVPVXijnYWq2tK8Qao8i8D8oGvG18qxNbjDo7ThfvkKCMxsf3XKw/+2UMGVEC/UQkjMMh
H+LbujYemQy+q2TzriA4O1aTELDM5Mar3LfTFduHmmPdoxoklM1GIqLJUOgKeuTkrufo8Dc2mbZu
us4xc+7WiDmmubEXuSevrOajHnCNJ9+OJSsAL1KNULm5F5mkHCj5H2JDf6gqspNi7K8isMQrqHeh
5iiUmLM9/GClrb9RAHE2tEguppO+TL1XcuffRI5pIpY2CzkhIJtZrb6mvAVhsGjYptWRHbGZHLz6
5IJqeoyoTvw5Mj//OobSKFHj0BQ+udKdR0URDfdeqVMuSHFzMeUnPrdmM00/TZae990rX/ebg2AS
FgAGBkMYzL/6rHw2oJOi6yqC5xlBP+aCXQZAWKJR3FKzgZ4m+igO/n1nRsfAT3awRMHE9mMS7696
gv93KLCHLOGvPw7OvLjQ9Dj/HgD/zzHLjbrSiXU8g4atsvRTUH4766tPn/jZGjTfgNichBWBXDJa
P73bn311+n9Tiw+2dXQkEb3BjH721eU3/JeYsoh1MWQ9Fe9/9tVlxmW4HGLpjNk8UbX/RWvw2fip
ToJBSQJQGIPmfNnMtOCAC0WU5iR4UGvpna9DFdfXag+2KixRd4zgW3YsbVxbZVw8WrIh3peq6u6r
QDcvNKuAP0sc37udCjlUEZnNWpQq9wsc7PCzNf7YJbCuwuvaaYq/qSBbAzA8Ns6YijWpcwTctfHy
eNWVvfUhilPzEgkN/ZsQeGEMAtcs9n0vwyHSRyanHZyNm4FZbwT3En/DrkIf3mWd+8GopPH+5B3e
/JN0nE6czK9/07ZQDQIOBXkO2IaZh5exN0oop0LL2hYutU0ls+O0zR2tUiBJY7JnX41u6SQw626f
vvn/gZ/9/ztA/tQgeBm4sm7KT18+ZecuhQf8cqkJqDbhiWnHAGw8cSnrjaQDsCTREyH2YXDnzKUm
+6QRL9M9JV7+cinpDcuBGObk0Kk5MgH6Fy7FtPl5GgtJBz19gFYS026oe8zS9gG0v+CPzCtKsix8
BaPhX0UlJGMXbV6Ku6iVdTtjOGaTg+GHN1n8MKInftFWvWGtFdjsxpUH0eBgZpLlBLD03gaC3q9H
KS+7lQqCHBq3vCrvPamF+Dx1oUpqw8zYSb5FAxGkuvK9ZaZiP1Iu0hDYyLi1JIHThkDELqFIvIhK
Y2JxDsYPplqA6tesrjIcseKqZvpkLBAxk1KpHed316I3aUPRW/rcSylF9LXbvKKpOb9iTK7GHYfN
mIb22LPzw7QZfcYhYC60hSY+0GPvoE3TH8UgZ+Si7fJ/hn3/271OcGHQc5xEu2cn1j+4sBWQZv9/
/6/4WzKcOtrTZ386mvyGWjhEJNRfYfLhSvbr7JIBLgM7IsjCGgP7kvbL0Yw3EzJDRYwXpmzeK3/0
8+wyJrgz91Y49YmtExL6Lxztect0cn/WpycMzysiZueWU6G8YghNJ9vwV6t2G0LAOElN8E9vlSLd
ip68LWrjmxW6D3qQxLAzBoJTlv3BaOA3gN7xwT2apWlBRma970LZsFNL2adDCDVuUz/WYg5HYJJd
WlwlDSHCHmvEm9rWbexwHBm9k4R2a/RGsUrDvnQG2EUvxDE6RK7w9e8Phf8KgKwpeyc+vHw0/GO7
/8Dx//U/NuWn9Mu3/3lqvz9W+GXBxPupfAJW/8n0flmw8gbA3RR5YIliBH7StPyZfZGzgYQ0kFth
QH6i4PllwQwrM1k18eyQ0mmcMH9jwXjCrOABfxnsB7RiNaSrp5mB00YLxKlV3aOaYA9w0u6gq1TX
vjKiB58G/epkm36T0DzvLsDUjUsCxqTPBX3CLNFTNAYU+9BS7LAaux0jfElZRbYc+SrcwP3aAya5
SlsvXJc6WPC8pvbSxxuz5Ekoyavb+nsgevQiotGyTUTWV2Lg22qZHo0I5bs/P+zTQO95Jeip6kTx
CVE9OOamjTsphcsmtGQtL8+uMuMRmkw0amD8P5qmf5lZ3arPW6DxufmWiVr4vYqdiLbrNuxdeg6V
Ka40QWnXeRNJq0IxP0dB8WBwY1rntbBOjGIa1YJMUTbDAj8WGBWLlA3Et/XW840DNz+U7QQKuIzb
QXwMNBQO+NRD088si3U3spCWZJB1yuEBosaLUg9tJQi++qZ7pxR0jF1NeIBU8aC5meYsiAMLuLP+
GDv+E965psbTy0HgP0pvGsJJP506/vSRH16vKW/AKyNX+4NEaLr0/LhzGcobBFCmuRqOLohQp9zx
h9cLsvSGSDFB6Mkcp/SRj/04uAQNGKdmcOOfWCPp3XKo/cXJNVVNf5k3XwQgGmqCeWNVLZrMzVw/
psvdvKO++dltHk824jdu/tLKsyQq1jyxBoEQOxzkqxCfHYFaLFt6FjgCWPLVolciZ7CMG1ERbmJG
fxauPTvB84bRFzdyI0dk7Ogy0+Qe8vNYtxc9+Zy20QXKXsWBGTlSuxGpb3nBa+qpL2z3cz1kkba7
KUXOyATTgess6kTR8Bra9aXVp/LTafRzEdJIjSx28q401oEagtMS1HfLNmV25hiDb3SEuIieTKTv
vLT+1ImR+U+cerGW/9KTz+L2aFaBWhhiDP9xsXK98Qi8erfsuaevPNkULe17sxbr2ImtrVV9ioNl
nvMEkzxZl9eW5yAHI6dCj+yq0tLmixIGKJAte+yZY0LLbJhh0MROMygwRQwPkWYsXHrmmEbRoVoU
p7ETmk1/QTtPunRN4RX870tvcuaZWg3/bzmwLb78pSAP1iE0XrQjTzxWJxvuMkPXG6HMi4TiXs/N
mNOW5HzZ4oTwUysJ2iqq1MyInCAHmye33k7Le/G19OT34ftJfOrkydG4LEI/YFC4aiZ0X6N+VaBm
XvbgM59n3CrLK4msoxyG+MtYJt4e+idrv2z1mdPDvBH1TMSQ07wfEeXNFz70zN1dphoQt2HZrkLz
pJSKEE1LaVksmaunp4qpF0aKBXp9CCgBxZekhQ1y2YZMNZyTV9lGUp0XQRk7yGJVK2gr3XVnNsXC
7ZbPV4eExx09yvGOacUEKzNYM+1RLnz0mdsjdjV2HnLLDkIpCa1SOMkHo64XPvrM73W5aRBaZPU8
PFbNQ5a/Uu15IZ4wDXa24aoMH+8oDLETyO1lgiQj4NL8FUj7S2vPnF5XkARDSyp0KLTvmapNPvmZ
pryCz3lp8ZljFroJ+raDaz3U9ehjqUP4D1F4mS6MKTPPHBMR/kVVD8EFB5uxyxghkYTX4I0vPfvM
P+NsaOAPYWMghsxsV0sBuOgAchf50BwbAIsQZbuQAYKyzIFydmu5/bps5Zn/pPUYCjHsDXQjRTth
Eg95m26Z+8x572C7MIpRKUIH1AOqJCXyIkaS28sefOY9dWvUaIrx4EjkHBIFJg8Y9W+XrM2g5rkH
tSagTFnjwUOWRSLzLSRCN8uWnjlQ2oOJhbE9dEqjNva1YhzEsjcWWThllfPnjuLBV8uKxRM/BBVu
l+rCp565Tl+pVZlw5jhogK59BPZWukHpbtmWzFynCjOYdXQfMykYMah8UXWghX27bPHJX09On9gV
8jRqkhBUYazGW9RIBu2DkXVZvih7gyLu/AsMMEq5X8eh4wMiM4V3fqksfJsz10SNCiULhZUzYTjU
Xi5RcRkflm3L7GRD3ipsWmME7pB0nwWhObpa/nek7T+v3uqcrD0TjabvfQXsv9Lrd6HYv1U1T/6r
ybV/L27OXNNNiyBQrCZwPMm/RNCYe4/YVYtOTkZFz9+lJdeCqAYJYMjuG2xzyMot2u05T2GloETU
eqzrdiIihILdN9Ey85umwk/tO61jrpQSOM4udWACWVnmsuQHerXzlWVPlcKhYHZCRN/OVtL0Axfa
v9P0/vUaZ27p5hGPDQ+eE9RR6pgCbDtZUi5KUpgTPn/yFF42JZBYPA8+WH7u+HAJLnuRM5cURNBe
nqL6WF9vwnEOPFsXpGyhbc+cUgxFLe9MVncRs8GBbuU6k5cF2XmntC47T2gEnLL3PnEoRysX8O+y
tY2ZT6JVKnVNMllKLGcOs56PqCyby3yHLsCZgXctko4yoyqOwThYqG3lbNk98NkQADMn5PeM4OE3
9RrNiW7V6NFrYxWTIT+vP1L/PH9sECcqenPsd2JSBQ+TTF57ltAts8OpJXjq9WHYC+EgyL4jD0jB
iB29hJyy+naRlc+VwrW2bdreZHWmla7iqPtWjIK+0FZmvhm6pQsHEaGwFAD+Mq/vRGPlLkqTGec/
3xbVM7u28HXf0Qs5tCGRqpElKfxl7mnM3FMuvcYTBx7dFPL1mN/o+ftl+z1LZcsEUSGYmnxHCQRE
KjurvW0701y2+hxBJ3QwSUU+kxvuMK78GGJec1maPDHhnFoh2PC0iwpWDosQSP4uHsdlVqLPEtkS
xtkO4ki8R8iglVM+9w0VrEW7TWP87KnpNQ6xMJ1rUQcRqT9Aadv0yV8Rnf/7XJtPnTFxpsQwfeM6
jQXmeGztlpb6wiefHZp+FeuJLzCrkdVHqCWSdlnaMymqnL5HuMkbxJ0asPjZcMzj+HJ8DcX5QhSc
WkCnK8PJOPamVfPEaKAhUbzsgJ8j6VK1ayq/YhiAzGSvwxehuL69zDpmvmgVdWr6iOU5yqgzzXqp
DMErk10v7MXEKHW6FzEsbF2vctwUcCLeMcX8FtrTaFls0mau2CelBx6YV5jF6n1pXuaFuyx8zOc1
ewApdalykKnDg9c4qb/M6OYNeSlWhbKcRnOR1/kySEgtjcrC1HXiCTvd6trSvbpOMLs+d5uti5Lh
GuYCb5kbajM3TLw4qsR+MupMKJ1RnngSGmHZEabNfFFJDGXIipTFvTT/ZJi5dPQ16IgXPvvMIWNL
L9vQYvmmmJQr/H5be4Ky8NlnB2QOX4xZIB7vaFFZvBvdDD1txWi0fqEHzXwT/r4IGpSc3CEObyNk
WkJz2C1y+zkINWsNP55kOJwkkXY+UkpwEEfLKuBQEJ2bY1borVF2k3Mm8EMP10P/A2r3l01AddKo
OjX0IVS0ALQW0So1ITQZiy0TROGy+oM6OyijJAorXSHKDrWcDxvDG5GZMkIEX5cZI2oEZ09foh/H
LY0vKAV1vIji5mtYyOrdsjc689ImH3NFhnrYUaUH6IKh1V7W61afQKknJaXGjeWOf0vy7VuAiFz0
eqxEXLgnMwc1iiwQ+p7F4y7b+YhwCMGyrH5O6hKbck0pk7AVmdVNbArSRveH16RXXjjcnrSFTvbE
mFBVbtoYTmvV7bERxfRY0O9xFr3Lp3Hek9V10IFRUo/6JmCM0UZFNN0PXfED8fO3TvSE2z9ZPUoR
dC/LWt94bZ5srbIe924Nm8eyZ5+5qGHkdS/VAZEQqcm1Amup4+thv3Bn5j4qmOPQWaW+iayq2ZVA
6Tc91/xlAV2ZOajoJoJVpoW+MZs8ubI0WGziIawXPvvMQ1PNDQbX9fSNH4Ex0xRIUwRfes3cpx34
zQV8DgBKOehSTQj1TRJCQA+z0HgTVgoKY0URbqQ80Jdl/HPVLD3yUfhkImVjuKV0wektrtzAc+1l
1jM7UrPBl/tuyPgVlp7eFmqh7CO0u5cFmzmqVyRnLCDD1Td10ze3mlD0u9g3+mVNgzkmKEA/EVHg
VN90DZTrzNWZ7xO1aZbt+xwXVCaj30dNrG9S5mp2QuQrN21R18uutnM1JCOBCVmusR40lbNVyjD1
ZSdrwrJE5omB8yTiCKmgFKLBziRhY2arXC/GS7TNhIUPP3fbylUFiPRxW1nKNoVgSnZiestAanST
z09tQxoYKQ4wGjQ+bhGbhskMqtplN7tnECGFymHo8VajIAkOSqX1O1fUFyYcc4FXdAGR+PaIZ5ra
Fw9alsrf/Sx4jVL+hTNwzrwVtF5Q9B4b09coobiike0QM/YX2sws+bXESjGyKVom5lDDHZ7pMNqM
+rJTao4USpQhSvzO1TYeuiDb3ozh9TfFaFm5UpolwCp4vbBUOWHrMJIZTlNqp1KThQY5ZyoJOgry
DXzmG4TNe7sWIeBqdG0ZaE194q488VU9KooqNBJsRmvlHemYuR6RWV+WY881tPqx0CuzEXEmRkmv
fc3z7FGRXlOge8Ei57ieRFVMwEidvim79K4QNPXQpKq+7Mo0J6hpoijNZeaHNmKdfY2q3NordZgt
XHyWBnsJnF/iaGqbJtZ021OiZusLwjIsLByA5yFMaYpgjPSeGcdU9D8WyExtQyMPlrXknhQnTiwm
UsNSiRNF30gIXmwTVzUOwqDADLgoJZjDe1JUeVBGqTiaimZYu6YyrGKjT5a56lxI3NXrIYYdQtvI
CF6sk3TQ1+YYusvCzESqfXpfbd08D5VJPANhHeHeBWhqS7mJzsGyrZllw6bRqH2rYJIlre2LkNGO
tQjXzrJsWJwdq3Js1Ukf4U1FIOsrMYmCjYBE2CsWP63ym3x1DvExQznIEk3WN41fVau+KqqLSOvb
fZQV5rJkcg6q7BlOHN2cUMak/fAesrHy1kosRNT+vPsv/YKZzwaUJ+jM8wtKK0uvYA5M1xSxMP7C
gJbnz9/xQkSbQ4r8XDcxGl3bKHmv7y1f8N5zjHdflq0+O2PTNkgl/tI2kyjMLpcCY1vV0rLSsjJH
FSWox8nQeWibcTTDbV+qycZqdXfRSQIz9rlryXBrSxx72sZE34tLoGtswQXEi+rLzyhTYy1quGBi
Or4q6I5ayYEDmFte5FkoLZ4/uwbdUwHrkLYZdL9zUtR/0KYqrIWrz/yWaTVfr0Zu4ELlJbsM0dvV
qOXjomQbIZnzZ/enORYjiI3NoBErQRSaOwbRljXCmKA7X12q3Y4JfbI+lP/yr31eQevhpcPDEnt/
LserRS56f2R9tSLLjix0FqSrgbEoY4V9/fzZW7Eg8Alk22HdQooJo1z5LfcyeRkCkFGh8/V7Qy87
1BP1TTUMUCWZo2Fs3VYVlsUayJtn6wt5lELoom2AY9TvTLEKjiMyM6/E++nIex7vlTnWCKRrG+iT
VVZQ73hrNHBgfrAy6zpRAsV2o2pcNbQqvWVOMIcgtXQomLpFdUihHWxXaplfZZ0ULrrqAxc/3you
baOZop+58eKiWMmh6q+ZjlSdRWY6RyLpfaf3Yk6SPABIeMupXsJ3OKr3y1afObCGwQywcPAixK69
oKtYb8ayXgYPRMnlfGeY0C6jHq2JjQ5CRlqnZVYVa2KQ4i7qo6Ffdf4FEk332CP0bIpEHh8b01W/
l5a5rIajTCQPpwlblCpd28IOselaJMvbVJWu1cqLX/GB35/myhyUlMiZHBmCydbLUn0DqbS0NpI4
W3YizmFJEPsLvpBWxsaqu8zdu6aU3dcY6muspS88/RyZJDDdlYuoZW60srFWLgNwG2Eg31lklnOK
0rBQG1PNMwtG6lC5SuL/w96ZNVeqY9v6Dx0qJIEQvMLqbKfttLPPF0W2NAKEkEDAr79jZd1zT5p0
5Yrt+3rqoaIiam+zEGqm5hxzfC0BgFSJjy/765sFGymedGWJfvzEoqEuAEXzXTH0/kW5uV+OBb/P
GkvQEknHMD2IyNRnX8E2K/p5etlms5UndVKvYxLE6UGuwHrBTq39VoKn/uNlI7NZsAv6AtJpZBj3
OFjeQxCG/usa4s3Hl/35zXKNRanSSizpIVDMuB1fm1jlqUyXFyXQwq1IiZPOzqDzyANYcxT2eA40
YzKEL9uJt7aBcNrzjnWdPDScwif9DKvQvHa7F43NVqkEa8xUw+QlhRmdC7KxJcEJvLhLPov/Yblu
1UqVhYskupXlOR3d3MDQL4TBe+Jetly3iqW2QVtZAcrEoewRG8P6Jrxz3Ri9THMQbkVLgFOnbVJO
8mA0IfsgDOovbde6ry8b+E2EPIR2KUbWBYfKQ04YTzU78An1x5f99fMH+S0fIuZUSyQsgkOZtvRd
HMLptPel/f6yv75Zr2uv4Dbk4Ego22Xej0A7HL0L6As/62a5tl0w1DZt5KGw4AIGw6Jei1CF3172
2zen6zJrNZ+LbAcYb7PbkgbmLa7oTf6yv76Jj1dSti4el+AwwevxI1wI1bWEueeLEkW/AHm/f9VI
1D1TYy8P3bqyg+/ru0q2+kV5onArZ5Ktp8bCb+wgeNDDzniWsAGFk/2LBmYraZITDDYDNcFZf+L9
Hpr/+ugZLClf9tc3RyuT4VjwlQcH18Ha7MrAhv5NKOP+hXvwVtxUtA6V0gKoCipUCMGH9z3N2ViR
ly2orbypFogCTYTf3xIX75BClh/CqKpetqC2+ibF4QFtS2w14zKYm3JZ6ivwDS5dqv7DHn/mhv0+
KXFOMwFGOXbhZWyuGJqH36vYt5duhOdP+MydbWvsAtD9VCzaB4ekHHmRy3EmR3S5jQdlAAvNYniN
rS9bvGdm7u9vAglb0rTRHBwWK/yZi8zQYKTty/76Vu5U6Zg0VbFiSw7PNJqoiDKYUzcvC/+2eqcK
Wqo0aAvQKzz30TWYTPE7jcTI8LLAfqt6KlO9uDkh5uiARzrwkPtT3dsX7g5b2ZMLWKRboe1RqwIA
pmVSXbbqav35ou1hK3qKRl5WFA3oR5HOw86V3O5aAO1ftrX9cvv57aytyyWIK9YGx2hEdFnqxh9B
TXlZZxe8yJ5OSlmmgQxCLo98gdMs7vlB/COCV93LEkZbAgVB00FplStOigUExkgdyuKxGuaXzvrN
cTtZo7WEy/9J9BHJJjaNr1yvihfOys2KXZE0rSLChpMdHXzw+6YA2Csu25e1L8NN6+ngq7ELWzUm
5uQVH/I+wVft4FfysomzFUEZ0FSIVHCd6oHNOUI/0D+o0PmXpY+3iAetwFaPqzk4Vab/sHje/WiE
t59etKLC827925wfkqn2bdX2V1MYNZ85rfvvvesuiTfjX9vKM7v+VgWlRsIWwM/6K1ikh8UNR7ZI
0qNwoAZ3oFCVgHCgwcfW5KZPtIhulfdBcgTRY5E/PKz0zgW6rh6qMiNW9yOgJsEauNsgErDszgO1
hOIg4qCsvxpAg9oMbPN5CcH8aGN2XepR9S3MKmUKn+5qCtXXYA579IWtUezpJ3H+V2YEkJVZH+G/
PzTX8Kms2ltRAhRzzYukLz6N3WiAZ+21nYc3xJix6XO1OBfVGV5CFl8D5mkhM0WYrr+DXOD8Cl/j
cS6AGSi9mbIIPpuYdHoZ5L2mUT2/at28xgPgXlPidjRqlXzsJ2QGbzXqtrD6qqEZrR+FgTUYEOBz
QWaxW/qFD++bYQB5CD0HXQ/0Njy8s8JN7aR3E2maFu9fjqu5WocoRdMACUrzkfVN2N2dXTpNlfsh
it0rnU7MtCBPzEnyvY16au5EyQ352LpmYmQ30bbC7UvDykYMecfKAjSZEMDDBb7q+JvG7KwBaPfr
2hBewt02MXXV5zAWlKTNoFlmQmcpQ6g4ILUj4UdbSC/1HUjujj8MBbf4CwkPAsazBo7SfIFpGY6i
+9qCHnWXsnUC+g13kx4vJCO9HJyluHeuSVI1D+CX9TBTxAEPrFfJF25v7Rg2pskq+GNNAIdx5prc
wZa4gGvovBb9qYQ/a/CpDd1iu6yCqlDAjXRuu1kjBzJz7+Gr33s7AvxWhwOsPcd2CcObpW4mpNUI
/PXXTM6d4PURrlJNYXOz2oCjGNIlMq5gKp9G/ZcptN6/GyuWlO+M5GYa4AwAv5sqh9ndDEODAIzC
8iqGiXn8ubKsqX86IoK1PkBIvjJQCeMA/1oeAw4xn+oZb0WPSyttE2Q1HAwoyWgn8Nx9l0ImhzXh
9Zj8JLYowzqraiPRm2iSsQs+BqsbwZ0byjVcv1H4nwTfYWEHk1R0UTiTl3Wftvuw92bubrpFnReY
MHCC36OfXKfzruz0lM43UaVDOhxqAsv4bh+kpQtJDlc6MKHgwlq1/gdDvmF8TNpiqezOaSfjXI3F
p3getNjX1iUmA5oB03wwonLfqMUYfTe1ZWDnrV1Ll+uOdK14hSZ2yx4Tg3onzXBvbB7aGFguTxV5
DepEE33XfoI/PSy+1m9stTCzixYB2x9arG8jRX3xvYCFa3QsRFoKeNOGc2nk7dxop155p5YInJU5
kilQK2OJSaVuo7VMQXiD48xcNblX6VB+sNgdIr0fapjQlzsmY6+vGxjLTvDg03UBK76oWWL/IQ5g
RPtjDoapfwcefSBq+OgjiUyyMYzc+lBSieN41+BkoF3eeKFq2NEbSL4MOGYoM/aHCXX8gZ0EmeBw
dUSrIyCDWQvXIfMTzWE9kAcFXFNcDwk5zFMSoEWWhE2ZGOvafKo6B/XCYUYw16QgAE4KoAjbpWOR
ZmsQGYJhX2Bx9ZFjK00fB9b5+FO4BK5gWTq1Q4Tf5icf/WzcEOqHqrSJ+TjrFqa6WTRH/XgnSc3m
L76Y6gZWbQvpq2Mj+TTAgcr0cIoCcxN+vfTgi1hAJqCWIVTslZoomSjwh50Jp92QyBA6goYFln6c
R7+QvYhUHP0cAV4KmisLoLRuDkIh0X+AU7Ed7sxUj6Bdq2qeVnBhYFH3poQzA/mKzzqCSZHMCa9a
MBiJT8HEcQDU7ycNTQr+HdEBpFGHegAPQNQzoUMWgJDGxqMyvQsMXH/6uLiPyzAwO+b4Sq5IFTmc
FyKeEpCijJffF9VM5YMSjR/vtTScHTE2RfStAUWGosMQVLLiHQ76sQZ2IVFtMWWlbTt/lZhoNTP0
7IknBVB5NWrguYumjvlcjM1YvItSqt2JDMz6j7bxURfkhlclAJiNm43zee9nMj2MBvvMra3L5mye
QyqaU7g3q13RrIBqZ1Zr+iDKyI1Z1wBMX2d95OfmQyDHeNUPiO3rZtkNPI3r/mYR/Sr2ntp+vkGl
L+AkYwzYoiPk2jRaMoncGDgNLdFL+5U3c1TxrEtLj+RkaYaor2GPDtceBXeGoryvxThgy5Zyjr7A
fKzp2t061Y76DL03Qw9oB0ho8webiNTet0rVujuWpC5VcuxgA52QPS1oUN0wDQDqcu+TSbEuT+3C
ivU2XFd8q8xQ1wwQELiFSLLTLGjBZOhifNwuN/35cp25NQz6h94lFssOnZkLM/vVI8nXZW7gRZfc
N8YXn2QAZHqbzYNj8w+Kd19lBtftevoeeZ9ClDZb2gEsEgBWAgBG4sO8CIj0JoOXoE8eyUghXS1S
W01pxpsFV/qflVynxRx6VI7Sd9gBCauyKaqANyMsHsf4OMT9pOqs60q2fF3M2g83Epwicl0bsfq3
XbPa6TYii3Ykd0ZVPERssWITUFmP9biW72ZvMUFyZp2gQx7y0FU6X2bWzu+xq9fB51EsoBNmNQP0
9VjAK7X8UadNN7wdkjHUAD3rsExobprYpK84MQmoMuOo1WTBYOh1dVq6uQKcLJ1o10+w2Mbu9OgD
MWFLjiITda/DGBSZK5nOLn5YiQJgA54lFYfRPnOu6Gw+YExA96BFCJUHQtLR56osNNqKAPENmzdp
p3GUg3xUcvcZeJup+NGDKmh7yIFbPy7ZhGo8mBuqh1NMFvimDj/QKT0jb8ygcYHJZDKuASz1S/g8
0b1du15hvS0ICIGRaqKlvuHxNMSPKM6G6ZtqBfnE4UswapCEjU3VIf0FO10AatZC9dcJyKv1+2Yd
efdNsAp4tCzqwpmarEkHGn+reIFjIGNV3FQfiqWQA4CHSYDYBy6uXJqr1sL/u8qiEKry9xYMPKKy
aiJlgAGMncPUkkslQN2qEMeyvIJtZ419cOIBRV8HPGBGRFADrsUZLJ57eVWWo8UIqmWmrxBzgG0a
NtgbD/1Kz1Zf3QqLuI+LDpU6zIb5QWWRbUP5qV1TbR/wUzg2OQnbc3vjibbsNWjQSZClUObRTLTd
qPMgVY42eQ3vPfmoZTQPV3RuGnZYI3wfBNyTTt85Uc4DWh5tsXySqxjUmC1lELYuoyXR0W2wYk08
kKWG+CzrASJTOquKmDcVttjGAZZlFl3UAMTOUwe2D/FRFal9mNpC/LAKDmZ91hOe4p9vaxRYT7zF
KfUBwHIhrucaVLCPBcV+8m3VGLAHBXDtdF/qNpzuZghbymtIoQTa7XB99sm16+zgftIepvF72OQL
PmbTSEt9klNYjx9VD9uNNyFEieXj5INw1JlGo/LyXlVWmRPqsaWnWUJiod8PBDXT72ub0I7uw2Ga
Y58xFAn9W5UahoB+KnzPrxZT+0qcWqAe0HhalcHYZlQCgPqDjqrmOF9BzH3vsYlgfJCRqzjGYA4k
vgLWszE389o26xcC8d7DgqsWfyXG4MxTdSN5PesRTSdhNVTpu6qq6qnNcUMa+G2gUqU+MbhL1fcK
SQh2GGqswy+FNViTueIy5ejKAswePZQ0+jFJHaQPCxwCZlyePDhJp47AqOcKRejEvdUNc+XXBfwx
vD62erXcC7CYW6y2ZnHdbREs9ZixovTdx3BGGJn1PThfV3Vf9KDiEWBkjtNYKfWW874EinVSC2tP
TR9pg13Ahu9HqLH6+1FOkzra2gWBATG2S4K3ZW8K9kM1zo9HnHyASXUQ0NEMx6LArKQ1szvippoA
vjfK9H3Xd02EPTvh/Y5WY9K/m7sI+UiM8opFYFfh0FQwAvE4PQTWO6SeRyW7ej9xE6jdlExOPAaF
BX54mIpInGpgKhu0IsxpA17RqtYCuGrsPm9nUOh4rrth1DhtCgmWSFwD6AeMfBk/wmuvnVQuO9E4
QHNoMkaPSMNxe6jnSWEn9CAP1IdoFRw8XNsmQBP0dirsDi3KANHCqKHsXiH4FNO1SAoa71s7Aotd
h1ih1+3axXLPo7XGZVdU1IC6p8jZjHTUlbqp2sg30IJQr9wVWdyY7Bjuu83dBPGVvQKxBDXWuGx0
W2QjfmF8El1RxXczHMHDVy1BSWTH46Du8WPR/iUyYLtXciOHWOlvRdwm9uMoqKH3tEEUjQscWpTi
+6K3atgPFsTEV7FncX8VSQO2PKPjRK6qaKDzK3SQwoEii2sXpZ+VBv3gkFTr1L1VWMWwdahXao5D
iEvNfTzZqEdoldSinJAxYml726iOrXdTjIHumnwMZgJuJV/APgT4LpYV6MMyWEQK100WB+HLqgq/
DPp/S3Lw1tAASKICxG6D/h+UWgxUMKgbf35ZEmWT2gMyGOtqGkogE4m5QXmd3CmwtF5WLNo2SbHW
jQJx0nrFdWkzb6l5uyS9fHjZb9/k9QQHVLgLtb8ycUWvWdnUH84R84XffoYpPJf133ZJ1TxUughK
daVLyQGAjeIVnoo0GuQVhxYJrWswXCxAEmcBpv3SQsdI4Kn9o0rV2fZcF/yuwkRySJgi9FpnMEXS
YcmCaFhCHEQJ2g930dgm+AdsHxXyyIxO+6xWPRMZeNmkuIOyuZqui6miJaa1RU2sHqvlkhHOOVH2
TIJr26gFsfTiinr2V6nA9eEwDambT1ZS/1MTR9VOwUTlUi34P1Rotm1bs1FhMNnFXk3wvQuum0qn
AYepOyV6l+oVaZiMyzXiO2QTAkCOSjiuLRkkcjQAZHBZyZLhxPB2T7kLhsPcSDuc0jZk/FU8yUDl
fYeOuXEfORWkIxICQ9PZu4o1MQIy5/oxcXBLtrYHsXsVfryDRUCJy4MtE3N91pdpuNxLhVv1vqqD
UfF9M+ta7NhQLkDPeew77KjiAlzsqRiof9tqi9pG1sRTW86ZbCQMuXCbxf19OZqQUyRizFrYEoDx
xegd83Ad2rdFMNvpOkrmdLprk7iAH5jy1nfV7teS+F8Gy28MlnOF5j872Odl1fz43b3+/I//N7Mi
/ldE4UPP/41O+b/G9bCz/xfIREkUhTFqU6Ae/Y9xPRX/wv8DzAW86c/woXP3xf8zro//xcGwAMoC
QCxyBrL8E+P6p4sRKRUAwRHdA57ERMzA2sBi/W3DD0UT1gGd1xuKEhGSkImOQR8ckka+Yx1yHO/K
otZffxuZ1/9e6r+juH41vvzPDhATQJQAR4vBrwiRswQ55ulDq5kXrSya5Fpk90X2+OHV3ZuHS82m
GKHfdpk/n7F5sXSZoj7mKrlW2cfPb4vslcwu1JZ/tR797TWSp6+xxH1r1hSPsPuHj7dvX9e712v+
CejhC4fxr1aevz3o/K6/fSQTDQ1k33jQTZrR3dtyh5fBTf9ClfZXf9xfHrMtBktWgk+r8VmU9Lte
H0WLvMlaHmLWo1ow5DJsdzBcS8UbivQiaUEcRViInGsOhkgWRteqTbOxH/+9ufzHhvkLX3JbDo+W
/x7m9XB/n+bHuyFL/z8fsSnom4XwSTZ48zb7XOZvXXbHskvD+/RcB75CsCQE1oiBQBeTdKvg7wu5
zm0q3BHFG78PFLyE4ioMM1ME4oJk8anY+9+PiilSuCkAXCHQME/nSx9IhlyncUfk3fXbgifX3TrX
Jx9Am+NT7zKnzCUnic1GEgEQFQKegwUNjhu2k01kh6xxjWY3DvKypfawEh9nfBqHHWz1uusWkfsF
zc6vethvs/XXA5EhOW8mEeegrj59SRnAxWNguFuZFk1vDOWafdQNcQ6GtNiNvTc7pYw8urpM96Uz
4obzoT9Z6pNcpYU5FMr5L31Phj53lI657AGHaapqrrKxmtddMMv6McANILO8TW8FmmIhFqz0CQrW
5AidqTuz3MQVUpXtTVArs484YDzo+jMHzmySLwK2ILEKKf5XC/vtqb1I1cErPhmCKEa3U8I4uEUs
wSX+6RBoB6PjdkyLQ9iX5JA259sbcv+Hv2/XT2MoHAwQXlMwJXmMImIUb2u2S8BDqchq0DbTstxz
OR1Az76kstguDwaI2BmCGbMoIikOpqfvsg5QqiIHGR2cS4f3fdIhajPcvxljQS9Ehc88iiZgX2Oh
gAMJ6uDTRzElW+hjZXRYCtHtFJ78DvDrcZ+s0fj497F77lFnFhWPUo7jf6tD0u2S6Cok0WGlBd8D
8LDiqo5SAK6G/6zvCJ8JxD2c3xROWTFFnWozgDXr1l6COn1ANY/vVxTpdq4JLrWDbrcWCAJSgjYd
iqmA8GTbJCHtWFnn0/EkJGU/u56uZT40UfWzkSm2tdWK/k1qp7S5sEOfz9Lfpzq4qiFAPpwLOP1G
Ybh5O8JKgt6tSR6LotBRFk/N8BHtYl4dOlJVHxwXw6cKsRaylNSyS+fDdnPDZoNQDChJ+M0DXrVt
KG1bVvZTBBgjamymyFfkb/lpBsoK9YpBkUc2pcUln+rtSEfYSs9LDhFgCt3j1kgnaeehdV0QHyeY
9Zyw6xYfe4jMcjuIEPXdVe+LCjWSv8/X7VqPeAQILcV/sLFgSW42Vd7KFSbniT6hJbfISsL1LZwX
qwuKre2q+PUUYHLBaIsjgpd8ugBpTIsFC1CfjLPtDW2lzsD9cgfAs/+ZwRm2R5wMYO4iwGaAA7Ft
8FBMHLLOBC8UD+m68wJ3KLFeNB585oWQOwRyFJBSZPu2/Su1NjNagbv+5DumESQB5lAdijQq2c4Y
7EMXVPd/Pg5nOse7UdCqeZycv+Jv8SDMPOSswI4/eRI1KB2E5U0StlWO4kLzj7rLz+MnIsTpHPMQ
p7rY7irrGDhd8ng5ESmHOy6b4Uj6dL4QSv857bCsgZ/EhSaCPQbZxF9BkpJCtHY50RZCYuer4RSY
7us/ndtIMAocF2kI1Q2gsk9HzTpMtjSo/anXdN3XXi8dwFrl+PPvj/ljr8BoEcRBKXZjMJi3rpE6
mWcT0cafIGFj92I08hUjg7ntl2TN7TIv3/7+vE14fP5CHOBCRAA4p8EN3y4m3vTFuOj5FHdR8RCj
p2FPQzVAK9SanUm92rnesX1SyxgggEpf+HTPzEVBQWoXOBdwf9y2qyvsl6Jkkz9ZDhan7KugynxJ
5qyBH927v7/qM9NEYMpjiWFLJGSrJ0WY3oLZTD0gV5VqsqVJWZ6i7Hsp+/ncO6E9GNw4cWZDbvOI
srdhXYfpckLLXvcFIyrsKelsRY8aD9NXf3+r7XU4QhSH0UvQGItTlcbb3cNWI7phwyY4oY4SJocS
1cjkNQkK/b4rguAOxd7WfqrbNHnrZZI8orkvTGDvCT/mTI9NWl/YnX95jTw5a894cs4ZiVOW4Jtu
tpdijuuo9oScCozDhHTiPKXHQCB7fmAr0A874yAlAvcFQe8O2zuhB1XGU59HUGOJo5Kz69C6I9Ai
20Ky0+xKlDne06JaXrO5C+vd38fvjwWAnytwQPOY4pT+Y/hmMCLGNlyXUy2o+N7JgJzhEaPLy4Hx
G8+K+oCCt70dhRd7RpZLJkJ/HNTn5ycJhEuAt8fx9mIn3NjzqDXLaQmNzFiXRjmFn/gxbNvhIzqF
q1cd3v3CpPljiuKhyNwAGc9RH8Vm83QzW8fVzWilWU7nWthnlU7NmBfKahTjaGcvycOffRoFJRHh
X0zT9Pz//3bg9F7NwxTz5QTvgulK1MJWGQpsImclIxem33PDmYS4BiA44DgRNm+GZS89aL7LqXGo
agNeVGGbXqrxlOrK71ExnvezEJCS/30W/QpttrMeOwtwioSl2LzPv+u3dyxpWK7Czstp1W7IzFo2
45G5UL4Oq8RHeU26U7NMh74X6gNBwfM+muN90YUqDwHjAHFqqm4pri3o32kKxy4EZn+cKvjeCAPh
ecUJEmfbUQnARW48rPtPS+R4XnZ2eQudTOCzwLnhJiTNpZvLc58hRVIQbE2OT7FtDJWwkUjgcURO
vIkbQJO79NaEVr/rI1PsxwHyMTj+XHIqe/ah2AiR3IwIMp+bb4Bq3BTwkq0n0/gGGpk6GvbwQzJv
WDWUMDMmIEPUvQ4veWk9M7+RvAiRvkeMD3TvRlQN2QAuVa4ip8qnfQSBRmqDfSOn5Dt0EcOHv8+0
Z14SwHoEOjG49IgUNgd2MKeyUUIsp1KRALPINU3Gq3i8Q7dat8fvGDNUze0/DeTO5xgiRoaIEVz4
rS1IPKEhLoSV14kgL9oD7RYZkxNf/0P3TESMvx6E3fg8kAmO0KfrCLbWIcSY83pqa/T84kKlTij2
jReW6x+hAJ4SY53ipYAyT7YpZGKkgN+lpie3Dnracek7sqOCQ9j796+1zfL+eh/BkE4jEdroYRP9
9H26GF0mUgX0ZAZC5v06LKPZATBZrHlYnIePIg/81roiSnZ+hQIp6wdmixxKZlHmzjdEZKTnqjpV
ScX/WfvXv0cbETpAtpi99I+OTZnKroconZ7qJunTna4V6u5xVK6X0gvPLZHfH7T5rLirNnIJ8SBw
O7uzINUEJOtn0zzSwcDw8u+j/sd1H1scgLoixnGOIGy7II1xo/aqw+4TBCKHaDf4gEI6u7Lz3L5p
uRX31cCGHSpyEIX9/dHPhBMRDJDO+HkEmTCPfPq9F+nV0gjsBQtc/N5yQBNIPoAC/YhzAVJvCHnI
qyKQy3WYcii5pwbKv7//gmfmNq53ePeY4r/Z9qJyNso3aWzJKW7r5mwLaa2/rkbbp/+oT+LX5MHM
xv0Td3GQd7Z54m6ByKNTTpzAAY92TdPPO7u49p8fXbihIELC2UrOVZ+nA2rP3dzpLMUJGO0YufvW
z+lu8lX7DRtRqXK7yujj30fwmckK1nuExBq+Iwpom0cypSGmKRtx0lDs7YYCcPRwgbIQV8BLhhjP
HMwpTklsdeeY+Q+8CyKjhDaORkhDO/e5VQU0gakMpl1q2jNCU4vhkkRgWw86b0kpLg0sjJEv5bD+
eTqiXA/9QmkRnSCjNuJgF1gFZqVp1euBluYGrOH+sTDF+DNyoYcEZa3og56aWF+IvGn8zFTFbRrp
RsQJ4NBvL7tIwvOWrHV8mtyY1rmaEY0cHHXmISBFFN/B/CvsjlAoufpYjSkkSGpm/Jsr4LNzYMrF
NVZQN/F9DKrz+7ooUbu2OEH0VVWzZcggcC2T/VSH7n3XVcOYV5Vk1a6YorrJSbfKN5rR5gOUsu0d
tFfWfAxXNYRoiaDzfRsL3+eJRWPgbkJiKz6WRS/7QwANZZgvLIj8TamMg9ViNIB2mE6LqHOetPT7
MEwOgu/A6FclDFktdOlMvTdB2UI42Doh9lVj9SMfpwiSbxuQNeutFdNeMxd9A4zDLxA2Spg6mI5i
SPwSpB/HtBVzDlNQNewUn4IE/pou9XmAHoYhb1Uo71EfmvRjHaK5dCfCKV0zCNQ0fMhqY4HVxSUQ
eDaTMLlfu2j+TF0ZuHvQiIfbyUNAksUlHz5DgCjwi5Hr+mIlJPRXS1t56JzRPfLeTf34Fn1LHdpU
7ErfhpAf/FgGFn1LLKjgR7hm+oc4bWC6peYaoqRVsnSBURBudgjDZx4+NDSGPfa0MPkwVCRYsmV1
6Wtne0rRdFHIb2WHrpFsqmV/54icxAnvNL3T48jlfTwWOD14XBOzb/TQ3o0d7W0OxzuQwofQA3UA
kWz72ROUJI6hTRqofKEc3EvjRzRmTEtxGvE3VNZSW9KcS8K/QTTm8T6m77obdKOTLhfrbMqs0Aol
kTgaIT2WI37QwbZFYg5Vh1vpAwGcc8zazlCGfPJsxzxpQiKvIKNeptwx4llWhpOyOZhq7KSGXpPj
zGAzkGvW2nBXGIC2M2jcwm+aFzzNFKVe5EoMU3sNek/zZW7H+RtCyPVqESqB1pmyQWecGdD7hmSW
X4uE6K9R6Fp60MPYkFxIEnR7vSRoTClIbHfKNgME3B6tBQQtYieFeQaVHXEeiqAAEhXMkBl1Nt/M
bbQvcEj+/K9JzX62tQlxfNrzn16Q/czQd9Jfavp/5pxOcc5xKnATTZCaeboT1WGfmkDa6ASJ31Bm
A2mM2itw+T4OBfQxWcGH7jSgmQcx7eTkpav/c9sPxwEJ+Bp+AoLBp49vw0B2nvTs5LBN3g2oWOza
prnkpHfeTjc3Q9x6z++H6yHKOJuXnJfRhTps2YnZYNJLhvgAJ39CoLfOCE5QyPOgSP5aisXqf5pM
xE6P4xl1MXg6nU/Rpy8Yjbo4hwrstDQ15NpdxZejDcn6yPtEHGEn9envB+efrxpDDkLOeR/cNtn2
ZJG97AJaen5aZetUVk4BqfLU+H68CdTK4yywfJ0P5Rog/P37o/+cSiJCDoWBl4UGtj/quSg60QpN
P2cjHyj1AR8S4deiUqTOYQADvVarRTfuR4a9NYNiNL1093wmDYfELUp150sL7mbbi4tbyjha4rq9
iqu4LMDVTUr0vlYdhLthgTh773ClQ8dVAI+XE+oAPSwvoiGEb48l7l1Euk5dGJI/wxiU8pDTgloA
ITCmwdOvr4LKhHNTqSszQDZ7hhSnN4ul/HoaquTL34f/zzgGz8JaTlFmEymuOk+f1cPVuNOkUVdd
Eo77MqzAuqZsvC0jD+upZCovvNufMw13FkgGMOTIXMOz8+nzpqmK0KK4Jqek+j+cnUdz3Ea3hn8R
qpDDFoMJBEmJsiK9QcmyjZwzfv19mt/iajCoQdFlWwu7yj0Auk+f8IYkPYMIsl3TWPJnLZmVMxh0
xYXB0O4kLBsvVDQIMd/iGYFjrBbV5AlshqE5FyJ39oGLHCTzbC7HsJflnee7DU0IMhIw2BMmKPn1
4ARilWl1RutcSqNST5Lep36XzHtT842vZjGccVTatUyy1/mXEuALBOIGUI6cSFwhgfS5jcbhGI/y
yClVop0uwpt2+XUsJJNnnsZskKNCN/76syXToo0TVRu9YbXMaH3ZhD/6GRrw/bHWPmEqNJoPsAhb
WLNKEATnJFKij+3YWC+xBN/GtceJ0SL4e+lLMFtt6AGKz7PnRNULAxxqvPTntjK6TwlY9+CDVcz6
axfMzlfBrtgDUGzsB4AAVHuM7mxDWU+z41kltTS64AK6elLAgQTYniExaVnuHBpT+v7tZwP/oW/B
kqKVd/3ypNZ2qgXkz6Wqe3t27aLIpSNd4+aLnuXl+2SnRXUHHEcMJHGBVEVcvV6tnpVGsmBXXrq8
Jb0MB/O1N/NmB2u0sc9ZBfQBUCPmMuuZDExQBeTUHFxKuOUkIynskq8y1Bp7Z6GN+8FGd5DpKveE
CIjXj5Na+lCbehVcFiu2Fo90WSX7swXDqs8Nt4GAeqzsKcKzbsn3mgJbG0W0Ayhf2fbwZa4Xz+gX
gydWg4ssdfEXMqJO/ZEmWvFVlaD+fbkfircWozXI1U8NC2Bs1Y0MIVGOzjRIF6lBoGyoEycRfiLy
w6A48en+WhsBhI1Pf5c5L1nGDexmWopUV2bpEmZO7mVD13lyqI6nroGTx/HYiYobUZ9hBbhPOmkM
fNdR0ZC7bkKeS7owGo8+qnLdeLgLZE9tmhUuFDvpoVFyc2fn3HZ0wKnQ0ud6p50jr6+2boi6ibtb
uqhwN2Q3zOUoOKS10hrH3kTHzjPz0XRcLS7GnxIMhbPatrO+ozay9eTM+ZgU8Q92FqvTmBaTmRtm
L11oXArzrzIAGDaExjietGyYZW9xQsjydjA3n+9/4q0Titu7/r9uEtiZ673LUYyGvs2lS1Yv5mOe
LNIhpJzdeb6tVWzOJvMv0lVj3TaDLLAYjV3yZdM5styROZzmFcg57+n8bu1Y+y1BY/TNgGL1OObg
ICsZRDyORTcpcbrq4MQQVUN6rk0I4+r+29s6jBwLQ2RFzJ7Xy3VOnGQVqr0gYlrd07WyZfzUme6c
DP/hcDBDF7NXYGlsldUWQWplltU+Cy592gEP6+2k/4S6mg6SMe9zEKl6xeMlteO8PwgQTx3+MoB0
6TdBoGTrdwvP2Addd6Etm7mLsphfs4H+DM3W4vjud8q75L5FD0JVb/JaI6OpLorJS6YYMEkDBV/X
yNZoPqJJf3+pjW3JkIUwKoOwp8m5CtyM8gtNyWoHwRkj/pCpGEv2KA+e76+ysUlECsaVC3SRvS8O
/2+zwxBowFiSyV/CNJsebWh9x7BWwn+c0Ci8+0spKv+vVQbG3eBAKCCk2eyU67XUrIIPkiXOJXHa
Et7ZgAw73kSi+DZD6B965mVdgJJC2IPSa4fBrSDaf2+0JTwHmWTv4D82rmVEJcgAgMVxM69brRmN
jbyZxP3fVimDQrusEF1poBHRRzvEUpgd48Yk4+NCq3fexdZr1zQGBSCdqe3XMTUGPmYhPxJcmLU0
yRP6zcCh7EIHlWtib7dHXNpcjhqVsEMAvynGYy2uUEcyyBbxxniIzEmzPbbE+DIiOLMnwbkR5hzD
JqvnT52DIn7Mb1tqDBYH0j+fGfqQCYF1klwyHs2FZzi7bSY7Owdlo6lMZspkEJCyyl/rXNiUhjEr
jM65tNmChkveqVp+6NVIX45zIDfSycQXKHmkzd+m5zxsh/IYFegB0Q+d5mznQL0V2+tdzqjbsDV2
FZfK6kQlo97qCVT0S5uMuX5waMLUfoPqRvSxKRvardDv7OAYLNIweVKWpo9Dnkz/mLPZ/4gQSOpc
5IfMEBGMOFG4F5Q8P8vQA300ljQs2NEuCI73T+bWFxPZxVtrXkwmr79YgR/bJC9RcMGFCAl6R4tf
5TQtX8HLoTJRJIOh7uz/27NHKcakXBQVlLTrUADfNjAiJbcBBSxjfdbbQXkNoODLHuiKDPejKm5S
IZGkf17a1tkziL49D7asMSLj6pBFnbu6r3qjTZ0lSG3yKq3Bo7LU9eLEtCl6qRete59voihnxGo6
iEewNgLsfP16I+C/fRfa1qUOQxsLv6x46Dt9T3Nx85m4KkCt0XFh412vguSlYP62rJJG2UlZBt3L
myI6AU6cdvb47dXEA1EHwYACkwj68XqpaC77CLCydckCkDQOJIFLpQ794f6u3Hwgcgm6h7R2SM2u
VwFpKy/tbFqXyGoKr3WU+tAMsvZgSXDE/8NS1NN0JBWBSlp9IVULIapWI/1+4sXBLuT5WDnRdFjm
UvkvT4V+DEMnmztwvfMLSOTcSLJ1wZ7vuwJiCDT22J7ttBp37rfbUy1gVpYMowUMCG3B6/eHSEGc
LuZkge4qu4dYKeyTnKfjYXIKFcKTtrfNN9YDSQyiEywgmLJ1gyWINLUAYmRfCtQz/RK1PJQHlvZY
aO1wUMxxL+5vrUfKyaGyVf5ekyGKtIjIHjpiiJXILz3z7k8Ub3X7FOSD8UsOykTdKcc2diRECBCc
oPYEK2p1xEKUCNJequwLChGzG6O94DLGf5Nt2/Ps2FqKD0eGQL6p3GC6LFS2AJFp9mUpFttHYaX1
mANNXqEXw04s3jjNtA45yCIPEnng9T5BCUMzO26eizbQqu0aJK2mRhp39v3W1/ptlbdL/LesQFMS
wLxza184GiAwHXVm8DcP0Nzj7jKhA3a8f6Q31wOjbxI+6NauEQIjORwCfg3fqlwKdGBKpDOQ/3PD
qSxOup7I72+02PRYQIM7bAx6SqugKNmDRaOvxN1mCMKj1Tr9yQSVx6hr2qOUiC9ynWLQCYYAK2bp
tILXpjeIvrVkBThaG42sHrqK6VSqsyPTfEkPy6jJl8pmBF1DV/CMpFH/vv9qNxJ51gejQCsEhB1D
l+sd05ULbqIm73a0Er26xEqY/uPUS697aWxb2SFXzbZ8meu0Gc92o1o1WZDWfkausfXh7IuR8xih
+HT/Z23kFMQCYJ6QXQBWrROvokHfpJk0i+aTMVcQzkvlOWkC62ff12gtMXt2WtfWhv5fpTaYA99f
fesUMeqC7UKfDTqhONC/7e9c4KNrh6zXbKTWmzIEA+ESSw/3V9kKC2wuBKEg8wASWcX0KLT0KZaY
PVhpPX9oejRRkmG2PXuqft1faSOrFgxtbqo32hJFw/UDdRyphS4PtumTOnwcCxAbB4Vhh3mYisx8
1Ys2QZzBCccHWabidpSRkW+HwMD937HxXuFJ2rYY7FFV3KRqmP3AspmdC4pl6Qe0PpEZQVz3639Y
hcuEkZUDxHAd2RtTT9FfUpwLKjNx8NYiAYo92122k2mIt7Y6ugKdDs+CUYPoOV2/1SgPBbgiDC4w
DcrAy1qcbr0ma9JvWYbIpD8mWf2sKR1ScPefcCMeqpT4PB1kztvxx9wwfi/KjP2ZpcpTx9v2EcgM
n/Ww6Q7FbO8ZpW7uHwE6BN/HW2X4fP2kVonOiJIqtEp0bXhN7aB6NhGRYFDCAAEr1eloxOSocF6d
c5sm+WlUkKB7/0MzQ2D/oBGAutvqbU+oNC5tzCgLSbv0dUrK1jmbVp44blWQsB/5F0u6c/FsHFFS
cDQTmLpzr64vHnofo5Y7XHR2Z/WHZoliV0Ou5JQguvkflmIt+jciDJMlX79izZgRrjUi7jjQDF+z
2NH/aQnOhhvlBrKo99/lRngFsPr/i4mD+luAQzFpKoyZKsbsI1k/SGThr/2StQ8TGLLCjZZQeQHx
YVtuCUx4utxffSsMUG6I6T76bvI6GqkMIHVnluwLSrzlB9THxifoAupOyrz17ejuiUCjis6M+O+/
P2NKPlH1M+F1NpqjrsXhYZpN/RjVVbDzOrceiHYpc2TQorfUGT0Kl0XOyLqCPqkf0mCJPRuNnv+w
CjhMUWKLae4NMqBLINoVqXmJEAI7YwdUektcVzv7cIN3Y6tiNkhaLAvk/Woj0sWeqsXMzUuJmwOE
O6X9Y9ZQfeaA09hDDfRQBXN0rtQp9toqkF00Kq0nEGRMLvVe8mQJzTLLqpsPeRKWbrAkxs6XXWMk
yKX5iQbZmU0HElLAajRF0VLmLWHVn7WsfAiHMj8UxZA/Kah0fa8QnP8B3K13E0VC82wyI68HX/dM
thju7OTtX0KvFTYEP4TO4/Umi5wJ4G2jpD7NH4TKZ/Q4n4xEipNDB2Lbb4Ow+9AoDSRvpC0/jhDk
n6Nmjm3XWDrt0/1jtboV3t4K+ZtJzwAECy2R69/iRJG5FOWY+E0a/coGBycFNUGZsHbU85gg8HZ/
udWm/99yEL3pjzF3ddbWGWHW2uUAhM4flAQkkFWnH6MwyHei/uoUi1UgMIoxvwzhmdh4/VB5HNC1
nbXQx4Z9PLaa/WtuMa1z6rna2VWrmPi2EqtB7waNDFZitZI8BPZkFXLox01Z/dSjMpkeIGxlH+Qp
QKGqRdx+AN2HZ2dvT6a004bZWt2w6bICZyBDWnsehTDlEamUQl+SuFIlZYwRIG3Lk9JM0SWtdSFU
mqdHFZeDne+49YZNFQQMzBMy3rWzGxp3yjwTUfxITudjgkWdFyEKdS6bbu+OE1f0bwnT2yuGwG4I
giH9uvUOjScrk+N2DP10aTsfJyP8A+w8P+RtOH2xLIXha6nPZysagfLLpjLtbKaNE0KFA4uC0ThJ
xNo+MKCLi+glnxifi2NYmcuJHrN+KLs29viyOy92lR6Kp2Vcx89kQiKyb/FrfruALGspw0hBOK1I
HIBckjE82VY0Hxq5mb10CrpjhPDwl51TKcLz6h3zKcH8yCoi5Vyv16uiOmCWYWYkvlwuCUSR0Joq
sNcmQlxLDS7GHeIsGv0JnTckQYDJ/JEYXWQdUHsLhsNkVcp3QN31kdJ+/BdlxQzl5TRrgcXWufSU
VigmHdCCrGPIO7ZunYdlCj/FCqPtI2Tw6jEoU0S1yw7tbcb3bflDb0plPsuoIGVu3yTdzySL6gip
6Kb5hjZ4rPPRAUx48Ghj+k2GOcderoTlC5KoCLz3bedkv4oocU5xNkbLcelwGrtMdRkq31W1m7/k
NFSanZ2ycRxJ69+IH7BabsinaZkr+AfEkQ/fpD7nUxCehj4dvEyqkn+SqlC8OSii4xDA0Lj/ATd2
DQABOulUvo6YZ11/vyhQ6gabg8hXq6j0G6WCLYqo7icnsrPDhAzbIWtTeefS3ziYSHOTdYK9A8i6
5nrUGLotvYN4a96H1dHBJoDqvyu+w0jLTvGSVecpLIZDayn5cUAE9fX+M29cJQYDWIUAyPk013u2
tIYkjfow9rWl0h/a2IpPcrY0O6ixrVVgawlynaAQra+SigGR7cxp7GfLUIauZc+DV2bFtCOLsL0M
FYModck/1esPmLQL10M0xL4xQpl28znMfxZRudfm3ohlon0pBp6qyG9X5zyc9HBm58d+FTnGc2XX
DnhFTXVbClavHJd34rhENKMBTdJOywIpi/UW0caxCxxUTvyikyo/oZr+PGV4+b5/J0DipzJxxIJr
FrMZV0ZPWyL2bUSeYVjMsgGhOIv3zLc3Lj2wFIi5cN9Ru6+lHqCV5kqE7YOvjXoXuoOCxcahtNry
EfB//s7M/e3dsRLjHADg9PBXWyJiKJ/kdRv5CLBLblMFqR9hvbuDfdmKWYIuz8zjrQpZrWJ2fY/e
cxH7Olr9HzhOlgcnY3pa7LR1WwtLEiJKgVfxtKeNtvU2QYgrDpqw4MDXKcTCIDpHCDLylQXDIYQl
EbFepP6TlSw/7u+P7ZXeakex99eEyxF8BoI0eeyHyLa/lkZR82Rx+2VixrhzfW8dMBrogljkAEVf
k/8SB4OXuFt4KLssvaJx/E7FFtEslm9d1H2//1ybi1E50u0U236dKzgl2uVaqkf+2Ifds4PJgJv3
sn2q5lQ9TgAxHu6vtxGkxGO9gbEYyK13ZLzoajZqJWrd0ExOJBLzw4I6u3d/lY2vxSrks+Ru9LjX
+yLuMlC2ygTYRY2Xj1NraIDc5u6pb9FFu7/UxuZHoRLUPjQqzvX6BZpyhHKz3Ue+nmeO7iO+nSWA
+vrmUtoS2tvQxJNzwyb9RnPb3An5W8+J9INOiwxM2E0sptRXIkvJIn8a6f55wZgrn4NkTCpPjtT5
dP9Jt2pOkAjgo4BACxyI2Eu/5ZXw+oPCrM3Cz2AKH5VZC7xUnjI3sTq4ABbw0FhxvlAo6pTmhYOv
gBJ5dp/uHMWNLQvYll+BYCfDrfWFMGRxHTQJHKNMLcOHooq6wxSGWNTlDkkaAuHH+8+98YXp5AD6
NmXKbaYl14+tyiU2KbFV+KM2yY2Hl0P0A+F25MgtBR5s3sfmxzaNYm9m4vf3/bU3jgsCbbYorTmd
/IjrtWsbbz/4obkPAUJM78bAeAllq9vz3dpI/sQ4WaC4yFF4zOt11Hzp8AA1+LQ4MLjJOKQ+1YV1
LHCKc+uokdHdaveYsZsP50DjFLtXUI6vFw2TymziRil8PZDbx1xv8odmTOqd8nrr0ahJhDKJTMtm
HQu61tCrFMtwv6ha41c7LOolwNTz1UFIoXSHsLITrx/T9vz+L0dvhuYBtbW48K8fDkRe1TlBVPjY
W/THtLHiBwl7hh0K80YAQPNIJnEmjxWzjetVgr5YTCvISuwfoedBTxrIxEaojxGT5RAK0/2H2jgK
QnmIBi5jO2hn6+3YkaINkM78MTARwbOtsX2G4TL8AFgRYfSEDI1+6BOpx/8mxnjX2Hmpb/PPVZHJ
D0CWCH0MKoZ1kaIHmCgklZ350jIFeMr0eiq7aIQ3P9vIgRNb1Ea1XAbiBsY+OAH8rQGa+rZE7fRX
zbgiOVhRh1SdxOh9rxe78Sm4sjlDQpKMCnz1btRWtVMUCvhpIWYTcmjPJ1SN9Aulj7zzGjYioBgR
0vsSYelGSxW35NSkCZaRzNUV7ubl8NT16HCH7VIdyQX3otDmaxfQI0BB2LKATb3eZpKRhXXUDZnf
O0H3oU1M44Xkv7ZPmZXN9imeZAlxL2lKZTqz8KF9LTObz2ZVJ90BF4tEflggLFxACKD4fX9Lbr12
yh3RD4TEAnNu9dOqCOjpxI4o4WL/kuI5PGRSaBIqjT0M+9ZSgiyDCCh7/6b7K6l2hvSOkvmVFv9r
BLrzZDf9cNLoPnx9/0MZGgAY0YMkJK/C8TQmWBwgOeGnc1p6MxKPlFcKpF91tnYKn/WITdQIDptW
EQBoiOzr+JhIgzFHcZ37XRYkf45Fs3yCbotNDT5n6YMyOvrZpAVjCvp1+QtsoXEcO/o3O6Hl9uU6
BBZGfdBoUOReR7JEKSQngWbq15qC3lARZ33qKUloRK42q82eA+fWcgCkqMqp98RM6Hrb4JU52IDL
E98ScbOE0/ptNs2fSxFpl/vfUmzA65AltMoV0Y5DnvSmOz5wrRfBnCa+GtJcNOQAt+oSdOL9VW5v
OVZhOIPcMUS4m8BIn3zUBjtmMpGZ7Vf2iXwRVmC/NAlsiytHZn/EZoXs/v6yt5FIQPaFpCAoNP2m
aZRyaSd1MsV+A43lM5aYqj+2ZfvBnNFJOg84Dqin+ytuvU5uOyoWWDQWyojXH84qm7cRDUPuODQ8
mgO5J1WWshNht14nuwLRG4YMsMhW2wOs25C1Yxn7bZ2FlwYjteOc9/YHfGa0E7VA99nJwz2J7I2j
iLgssvdvlR9/rG7zKKZSURbK2TgpVDdFUva8OH10oFM4f26aNvl3RC7gQemb7IR1TwgCpsU3+f0v
WPDzMMxjnENWeP2CK1sfeSdMc2il52fciINHspe9Psht4w/QLHh5WlXQ5m7Cdj/ks4JPX+JXkjT3
5znWHTQvjepLqCamc1K7AUpqw/T/D7DhcX9QE6d5ef+DggUBQoHUjaDvXT8oRmhhh7Jt4ufBED5o
mqR4I16NO82/rRPC0cThlQaWQX50vUrPS+67TKWtasMZx0W2f0kbNXhow/CvJFumnTiwFdcI5iKq
o/hKLn+9XMGkGQ7/GPmyQnCTGhTWY4b7Dx0KTzsbZeuMwJgGWYg6APXYaqMMuYr8QmpFPlDhyusd
I3uEHUANFltmNLsymlAAD+f+2/3PtgaO8Wi0RZD/YyhHNnJT9PazVGFkRsUdGvUUHOwlUw8ThrJP
aKg2/xqwPTsGwtCojTCdHZdiUQ+O9bLYH+tSkpjvFKH96/5v2gpK4uPq4MDJitclad6zvZp5iPx2
jLW/0tAuXvQBGtj9VTa+Lde0wTpILYrU7/rbSra0tBEGrL4NZ9e3xmZ6dtRhfjbx3fLuL/U2EVvd
WuxZchwwWyb8i9XhoBhGStYhsCdpnDUHUun6qc7HfHYXrW7rA8m1ER5Cq0rVE5J08hc5x2PqryYs
o2Nnqe13XL76j/Adc+zXzXrQzhAnQtGj6xbTXQDLY3smWFBuMXVjdbI7B7PapMayXerl6li1tp7R
T6jjH53mICejtQjlHBBWkwfXUeLSOiyxGmnupFD07ET/jc8JWJZn1DWg8Dc9naQcyfUkWzi+Ol8U
iBTPmZ40O3Xp1tcEVgpSnNY2E+bVSQ01rNZSFGl94UTmgdVjKKAu9aMxjPLp/tfciEEKG/Nt9Ihv
5fqkqlFazZg7Jr4+yoqndMv4cezU6BkpaPVnIe8yhTbXE8NO9ilgifWjDVahSoulx4AT5AS/OvNH
MVfZZaB9iZVnb++ksFufC9oldSG1FGFvFWKlyhlKGpeZbzVyz4BOmRCCWbqdVba+F88DkY5WGx3T
1emrw0Vpy8xKfeg+yaPSm5VXSqpywByx2qnqReRcHT7KOpEAMMshC1kdvrIpx6oKQDhEgFB/odCv
HUCma5cJc9hDJdnJk6UF0UuXNOPOud94SLgS1FNiLE8/f/WQChIAZMB66jv0gYxT4lTphzhPmtcs
kbo/370rARXRRxAUHiDxq/vDbHDIRDY082N5jk/RhMDcodcZGhdpKzVuU+jvJOmKm0OwSwXYn7PN
wbsOoKmmYRwbV7m/RFJ5MIdCO5f5kh/vP9fWO9SEzDaIKRDO6yvYRMITOmmc+02r0+IOo9iP09w8
QOvfk4HcWoocCh4N+QXN8tVGQSu0dyQ5yf1QKZafg4wd6YGJnPkjjvvi7/uPtXHdQ48AdQO7BVXC
dbo0EJz1xJAptNUxe1amccYSJ2/Vz0KSrHAnVSkfqqDco8JtL0sXDf4Car/rWNLLxLVq7jMfwaii
d3vCSuUOUWYco0mXjAPGJ7Y/y/i6XO4/79a7ZQyDFKtNx/oGGDNzSgZ1jDN/nHrTg0YXfik0DU/I
SVb/eP9SoutKY10o3qzjs5Qa6pTmFldBVxjegCh76lqVnh3zUQPvcH+xreDCfePAKCOFIMJcH4Kx
U7QZEH3sy6Nhfm+zSVHdRGvhjGaN8ZAslXZRqt56TpCffSdl7u0A0mNGhZWXCsVbu15bN7N61juy
CsOuVEQdIFfKdYwiWWyHO0PJjTsI1Y//X2p1vWZ4AYTVpDA2tvPkVCR2CzbYsf9dtNhx9TrCdOH+
e924haDlgaASzT9bWU+QNanF7bzIYr/H0i/Gq+Mpa+M9tBb3zO3dIC46tgutIXpxq8/X2VgSqhao
qaCKDP0LnBe8MFzUQaSXuO9V+ZQtcYujIV7S3SGVAwN3P6s2KZfrMHUNDdGVg6X00nw2a0ScDgi9
yJ/aodW+W6jDWW6H/FSDw2s+GR72Cq35MiMp+G+qC7Nq226cL2FqFMXFMVOIsJoNz/vYRrg4Y87M
eDRTFKlDmDQNZGSap/FfHAHtwJ1KW/6hmIWjeiEwyU/DMAZ/pIMJs2vMYXx5pjoppesk4fCEQnDb
naBBaD/Qk54GT0/7ECmqTFuQ6BANUa816qF3S7mWJF/C7fHDpGqV+VCNvdkdRml28oOjLukvo6Ww
/COg00bMCMxUOatV0yp0lBb6tIPWFYc5RiXv0AWSNbmzgWm1u4BbnExKNSwNEyIPIoaZnVVkF+X0
Vx5hnuMFIEGBphTh9G0Kp/QrUcpaPraOxWDKxbckM/7Oe2Oava5Volek6OLxIa9055wPS5s8AD9G
xI5sXkkOWirb2TFAeso8ynmop+gchKpGXIs16VBqSfxhATCQoW07t/8QPSbzUcVzVj0ijt8AjBoT
iAwC2Rx4C87zxctS1u3nKqnN51CRwxyz2nFqXrBri+CzIIH8wzZS59doLvPJmZADx+8J8uRFQtfQ
OhcyflIut/8ATaJQ02f8EofRNZGXsD3qypH0PjfS0FvyAZvw1MGJ/CK3WosLtsytd3Ti3Mo8Ze71
5lCN5qScKnpT7QVvcCV3w6yqda9BVuKxmEesrk0tdX4gOIMtVQc0/Gvt4MOH+ToD62dVGkffqKD7
u9ydGJXjoV5MlyEqcaItFDvXY9eOUfhzO8e2aySHq7HzEOMp6gcFSf76UHFZ1K49hN3ftR6oI86R
konhsMbI+dDWcy4/Vt1ifOulIAIBZiToBvQFMtRmypDanYG5hS8DxWTr4h9ZS9+KqVHNQ1iVpi9V
7fJZS8rUeilkbN5dcjbsAkoZ772HKa6br8PcGp2rV532vapV/Jv1XDPLf3tpUPODquTDXgNp464U
qnU2OhYg4G4q4yqdsPBtlsQ3cAR4AYkbfHFqx/6VU5t/xpjs72aq5p2wd3NNkhHQJgI5wJASgu0q
i2tTewRyvRR+2s3xoRVgO0wwkiO+WX/dD7A3LSM6/Ki4UJLCfmatVbIz0daXjdHKfbNVs1dMPfNP
odaZgI6cpPtRDZVz7rEA4OTN0zcAu8keQv3mURk5UUcxSyRdZZa4ulKmZMLYZqxTH7RL+WmKpvlB
UfEKLNUmPd1/1u2lIFKC7eZKWQ+TkqEoQgf6vI8ZQOHlRbi4FNTGSZUCbadBtXFvQX+lEU7ST5d6
3VCNowW0o10w8K3H+u8+l+ZfCtor76+ehMoS9BJKmttBZRgPTpSEGdWThiWE22DI5xxsOzF+Rvi4
v1M/W+QZQqYCZUwwdwJdvMozukqbnYICKg3H5smJtfE8MCGezqY2kbbWTjw96AN27qWsTHuncOvb
IcdBW4xxMyiUVTla1KDvaBFxCpGsPuWdjnmxyroPBWYF3XuPn3hSgAGClgHCcL1RCjOWu2ihj6oq
qEamKiHK7qZzK4V7A5o335OrqlRgF7kqeaOCubne/thsm+U0j0y0cbgfPdEwfZwbp/1r0Qv7HzPS
ua/k3E5VN2+a4jk10S5+nvVKkzx0eu3sFCDm+CoHhczIdqSwvX9kbhIj8fOgTOILwmz0ZhQ+SdGs
x5GT+1HQFIdC1bhHWnisXlY5P4fQ0o62PSHWh2TqjmXHTarJylQKwMsFhhTu+vVuK5U4GsO6zylD
IKRJWpEfs6oazrDSlicVzdJ3KrG8aduJio+6DwfIGzBa4+CqVEcsiANK6pezPHGsqj/gpGQ7Taq3
/bP+6OjjUJgwiKTXuwrvsPLQoVwsJpHqEmCGM4ZAtid1NELEoLqGezGo7dIlY6Evl9VFTb00J82f
apqUn2S4519UI9Znb5kVHHWGvhip72OjjS6aU1tf87Y1x4dprNI/gQtkr5kaAF6aJyFEOKjCqGpE
Xf9XMUm9caiGQHtt1HhQMpf7tVG/sef7DgHSZRo+ocTXZ1CmRw0/Cbkoc5e0x6SpBkzvFdEMpJYo
B6z4YNHQcFyuwqFDIllrwg+ErfRzMwdm4CqzPX6/vzFvAizbAw1TetawtFDOWWXsRYFUTlQ09Dl4
1qO5BN1XvKLeZ/qOMoNYhS4Y40woODeBQLaSYYnkLPflrFOJc7H03OT1njXULQaMZYQ9DUwVIcq7
ng7FSYIfCqBSf7GC+AzddDyS78geOjM9318JDlGm6h+juIsfS9VY/sQGQvs4Mrf27r/Vm1xH/BDG
gGR+aGhBg7o+dOYYoA2jMfePU30+BplCsEed9zjK2uSlNt45IcFx5zhsxRiW4yig9EQrcHUaOGnO
IoAn9EDC4p/QyIeHRAphK1JfWqdAL/U/IYglz8ESWXtSXjfXCg/sIMwLtBv8ARnw9QOztSoOWVX4
Zj+Pj0hNDwDOgg6RYmd4uf9uN5dChoCWKqvdQFkSqaLcE9ilFMctGpxSCFUlHNwpXeydRGfjMyID
ozKJJ2fFDWZ1U1NFhNosN4U/t055nvW08qvUMo8Ko4YDJgblo2wFxc6iG89HQ4lmIMBJJkjrz9ho
tUlmvuR+YNbdn9pQNmfE9bvejdXF2oPWrXmN4mTSL8P+nHb4m4Lm9YejcUYFMbBpGspGt8GS8cFs
mtwt2yw+6vEsu+D1kyOqIPa/I6NCr4oB3aWm3F4SWDRnqViMB7pgQlTNWFDAksud5Gwjs2bcSzcI
5UIhmLq6wIYKGaVp4j6JDQv4lAp9kWCZp9MJXn/5JdaS9scCgPg0pSn92UXK5sv9HbdxhdIyYUzK
kRUTp1WMrG3gLgjAE1bU1HyUe+MlK+rp0I85VKkQ2uL7l2OuQzOYsSUkv9Wuq8waQZSOXKGyFemr
XaJmLxl5eOROyI6LNXd7ukpvr3B1jwp2qyraQwjxrbPsdqgKJ8s7QKuBWX0ARxQe866KMIQw0uR1
dprxlNVdZR20wpm/BF0yPEB2KndypK2NT8sdpwqqKO0Gi6JOUtbkOiCb3Gzjxxz6k1eMQ+12Uh7v
xOetL8pgixm/yMUAj13v+jzDMtlOR5wAMrM7WmHsnGu6HBenCq1HXIus1/ufdOvR6O3Dt8Y/0+AZ
r9dTI6SXRhOZaSmM2j9ZyVhQMUn0r8YwNHtuaVsPx/bh0DFxwnF4dWD6uloQOytTv13y+pwq6XJW
arU+lxCoD701Rf/h4aiyFQipbwKZ4uF/Q15nSpFawWKIytMOzktQ/DE403SMcUn59v7X+PtK4sl/
WwlUiRIupEN+x5DZAxaW0vei76YE5l7DdOuLUU/gCy8Ykcb6zKMya0SOQkk4t1XpluD4nrO2M10s
yKOv/+GpBGaUbigEt3WyMEN8HWTU9IHnF52PmZyRe6VNfBuxWH+n5+5bvKcQQUMGsYhbmHxKq0ym
S5T4fRT2h9HW5keEkZadVGTr7QmtdlJz3Hdu8r2xNWO9Aw7rS/mifU2WKD1OnbGcqqXda/GIo7OO
XRQ4lBtUVmI2eL0nhsyhn1QzqGvDzDoatJN9wDt7CLaN3IqNQPLKNcC0ez0EmVLFTKZay3wYm9ml
k9vI1e25fTAGMzpGNu3ZuB7QONOVvVC19SrJ0OFwCG3ym3F1bmagCrjU/KJMYggbMka8lpwesikt
T/c34uar5IYDJcLA9oa70JrIINuRmfmk19CdZ6RhHCSfjvdX2bxtyKagfFETMx9cXadRRThsLVFy
BE5/TNpkoVEqR59nbUlOJJdZ4s6D0h21dKFTN/at1yRWuUNOuUUNk/gIWgr8BWEgvs5YA3xdQ4qf
zNedTg2PiRqYE730RD8NCVoEgErsHFqwBNPeLQun6c9lmeeam6Z98ES1jZkdUIL+/zg7rx25kSwN
PxEBenPLtKySSq7VMjdEu6E3QU8+/XxRV0omkURpu2cWWC0UGcEwx/wmIObeK3ptbTbuHH4ZR+ce
rN0MUVqGOk2AErj082hj6tjajvKxSKq/UZVR//LGpPs50HLYiTy2NgBXA8kDedo9vxd5bVsxvDp/
mtTBfu/g9fzNI3w8Pt4AW1E1r7zU6yDiwB329sR6eaWXWV0UT2jFR//gwhN99xSEU7UJljsQosn3
pkxc3jSoDHMBR8twiq8O5NW4HTQcpJBajDO8l+r9AaWM3NeOJ7WM1dNES3lnIdd7/G44udK/vFTY
jReJGkX2tR4G7a+wM41/EbIZinNfNaN9KBozu6YQD//AS9Osn/CXGcyTFy5izzlldX28/hCWGE6B
9FHggbn9IZWp01uxB/uqjNShvVhLDpYuog+0yeKdg73aPa9DAV8ANIRQLVfVaonRRYnt0p0dnM/B
hKStuhyjGFuwxx9yFd28jkKnHVQ4n5IS5moUnAbHxEWE5xrHsxPErasfqZJMiIBW5UcBsG2nVbva
rXI8cFaywgQeijxELvAvXxJf6LqrvdC+OsPSP4dD7J0IOZQXVmA6TJZVnlHG3pOE2PhqpJ2UM0FP
UMxf5zx65oVQHxnUAPfuZ2WtAyZWrKveW8kOnGdjPSG3k/5JeXE0S9Y7NV6GLhMxXy2pvQNwmOQ4
1FV0id02O+Bz3e2c/s2p/TLeaj1ztV/SIU2da2QnyaFJdP3FQVQA/TyR7uRtm0MBE+QuQ8UD8svt
p6sR1ujBf9jXok7p7uEK92EUyvi1ssOdSW0tIiV1aWCPkSLadbcjUfNqaWWNUQAqe/DDZBSnpnW7
52WkV5HyCu7cZvKX/xL0vG5KJFGQ+oFcwrCrmQ1JoRjI+AIMbhwnD7pwKL+mpaZVh6wyxp+uPXn5
Cb1UN/JxwtCfu2xIg8fncOO0SzQ4GwIoFneLPDe/nIsunlTUqdwo6OtWO1k10ojc+GLntK+ewteJ
kgsiYgyYgJhhtVssPU9yIYwICa6ufmfU8fAeSIHz3mls+10UdpV3ZIXoizudF31+PMPXoG69yrJR
Q90crAZVoNUUUbsslKmMg9ipPIFOFtaECKYXrim5urjwaQLs/WGq0Vr0raGNQ4QxQB4TNRR1ddTD
3rw0k20uZ3vIm8UXbur0l1Fx3ewIxqSJDosmzfyc0RTm98c/fmvhyF901k7+Z2350GeAq2vLwzuE
GgN0M12hBNjH8cc8WbonT8XPBwK8enLmwj09Hnrr2PEIQMKliMXIq50ROlWY0+ZRrmqhjkevX/RL
WFjUPatp3NmEW+cAhxuOnG6+2r/dfiGHQ6cW5ZIEZR9n5PCYoiwHzADz7qcdGvpPdzC0H5NiYtKS
xKb7LtPQB9yJJLemS3WQDp2sEd6JwRu51wGH6OPA1SYQBm4TnmbimnaOl51bZuMpkikORF3pA2Gu
RUnTLI1Uc07wnvHq3vbjJMJJOOmVZjnEBZA/urBeN54S3Bj3OqQbFxwQMEom0Hio0awvHH0kKzKG
VrkaqDv374vBTQXVwgpFzIo/+9yacS92XqaNhQXiLD19gAxo8HduP+4UJ3rtpZlyxUbwK/Wn8isd
hK9F5w47X3BrXVlNAkAKys7dhs0dq1c0vQqveY6ulK8qBVp/2J0/idEZGn/AfaM8TU5V7ClWbs1Q
8pOkqx0pw/rZmFX02FADwJ8h72L3mNVKSTfW1lLDd6ZmLynfuBJAWfP1yMup860tTKA65jwlODLQ
XdKji9c5OLYj9+J2V+iJTXWpuO7/i508+lIqUTu//SrnMsXBTqpGUlhZvVmZMsQcVze8EmopX6Hv
YHkbOe2c+/SDq+ldT2ZaXU03rZpALOOg/Pn4Wtq4K0g60MajtIiC33r6YERQXGrSOEiLwRn+xXIU
ZZ+K/TccF33EG7R2HSA2mZP1sd9jjln7mtfWvyF7bUomKEsNrv7OrQqvKDGT/XCIpzZ6zt0e4Fre
46brRMXOAdK29hcNEu5hjhBdcfnnv7zRVenm2aI4yrURthK992ojUiGI6TGJLRDSoHIq2KJ+r7RO
fo5ttWi/wRxLJ7BMFFPOYiia9OKAJHuyJljJzyN0qJepR/38bfUi+cwDYiU9wy0EfuU6UrOKsVa9
JlIwHBx7y+/rLPqpyNLoIcya6o0F0tfR2IS4M3CZ8jFW0RrwPz0LMzy84tImMbJEZVHNiRcjiIw6
+ivh/OzJU2xES7yIcGV1ck8qs6s3kfSsm/RITQKoP8W5rZ3qvIz2Ht34FaK6ilgIVIDJUCcCdbFW
+c/cJQHMaBGxNF1c/AuoUkueoe3NgFqAHFKlMvTIe5o7r5wuveosSlD1I4zw0BJzGtAoz9NvwjRj
SjCN0YzPYTn0L/GYgFzsDFoxh3lJnZkmOX2+Jz116uZzgpal/Z9CFNb5Y1FPRDW4hFY7O2Td25Uf
7fXQUDEAVHJ3fEdTmzLgBggVeLnhBZq9UHRTZO3RF/PsRe/7VK2bgx56kXrol5YVLiyz1c9AQfKX
2svQGHp8oWx9UyC8nGXaZ6Rpq9Nlw+1RR8NOAs0J6yAR4FXjHMerx6NsnGGUhbHww9YRNuw63xVC
d8EDuklQOFK+jnD4Y9Yt9cVJSu3H46E2J0TTiX8B0jPq7XWxQKVImoUl1qNoukx4kxw0HLp3lm3j
tZV/N8dc6nGSP9+OkqsiU9H0TYKuR6BOcRqR+2OD1UZVY6lcmzqapFpcX35nbiwixEPy3fUNg7iZ
UYqOA6hHGrBTbzaV9FgJN99Zw41HljY4MQsYaAl2lH/+y5Ubjm5b2VGeBlkUkxIxRyR8EwcEsF9k
ZThdvNBN6hc0sYevZiHSt3sGku8wQQvABcyt9UUTiaWezCySF01DWkaX+SAKUb+UjRpey66Lr4/X
dSMwZKqIC0ltUNo/q1d9jNuoBgMWB6iupecF57yrCUr/mMzx/E2dwF28eTzqteg4wmPG9mB9w3VU
afDpFFFQZG19yuPU8sc0KS9hnUxXVZS/8TIBY6LsjwopxIS16L1jjFGOsHcUzEODW0qX12casPoZ
dMOef+vGSWcoXkAgpNQp745fMqVjLLIooHvi0Um39Weh1hrA8aQJHq/i5lCIGbNVpU3LOpMA36hR
hSU7hM5XHpa0zZ9DEbm0a/pxB8G5cdxtoDhQZCDFy5br7YFYKq0YEYmMg2W25vJ5aEOj8WsSQuNY
i6Ur/DlO0/C7VSAq9u3xLDeMqgD+gsil7UrMd7c5NSsTALy0KED0k4oydBO8zifXq/5FLVd/ziYC
z3O/iNA4Yikxg7THHso+OzZ8vYOd9v18UIza/Da06GsdRd8773qb/8PJtkC+A/g1450gdevDSDgb
crs8eFQAb1crm2wbz5fBu45CMljxtr5SBaLtlBd7ncCtGrXs98Nyp84Ikkb+ll+uKsXELATLA086
/ekvSQP2HcfiEWhbVB0KEcewH9rpJMIkOYomVg+iS/Y08jauSxn64WkN/pbyzmp3tK07NqnaSFeC
evhfVU3DUztN5jF0UaAFMjl+dq3ivzAVw87e2HjrCCioT0gpNhQcV6/QEltVkkzYIWRD2F3D2bA/
OtPo7Tzeazq4jFr4RyKjIKXduwpPc90bE2pBOBSZiCHUrQITYk66Pj7rhdH88PQ5/dYVyvDN6gb+
H8w0Lsk146qqzgptU/vidGgunB8fjI1Lm6KdBLRAdmL9V5d2ruVtjK8FdnJNk72nC7P8z/ai5VKh
sOrXc1h/fzzexld+Vfwlf6QedOfTGY9ORPMbJfixoe/i2f9ztORD3NjvRWR/azTjr6rEzOXxmHLn
rEJhcI0S4mFgm3eX7YK0TMomm/Doi4zqRxuC2FLdDmIK6JZgXOp/1cw2d+66jdPL0SWxkLBusPGr
dbWNIoahVOFH6qU/qDR1h7YocWJolub4eHbyb1rPju69/JfjS1Jxe3btxrIrK0OWoofMlRyUTgcg
1tppTQ9TcNr8yga5fqxiTfwdNUsbHryiUd6GxJObmzic1eWT0j5bX1ZVkytDIigoaLWiF0haqfZL
61gh3rl2J/ZwYFuLi96klOCn5nwXCFvthOGbSbFkTPocn5Yq+rOx4vSQGIP4nYn9MpS8PH65GYdE
GaKpGJAMbNPyInrlh1Gn43nWsvE3TiIFHTRjUN8CkLG6/4qRBCMNe2xli0kJ6Iyr75aGy8FFiuDg
Tq15ebxvNheRmJu9CYEaxM7tzGrDoJiWi/BqqFkLnKCY1f6kt13xn6EtuvcbZ5DciIyNxsh97yyB
r6UCmvGuaHLBwYJbWaQvHkSM7KjPc02BJdW12LfwpnsjHeZ1bxKGg0DhkpftyNuJesZkj/GscPzd
dDgBtHNfQF2rB6Myxenta0oFj7ayg4I7de/boZQpsWc3xhoY8e3l3NNnPbRmpF4hquxVgLc+H2eO
NwXXNLx8VkN18aDWE+T4a1aN+ccCOBRnD9WtYanFnsnp1hVD4ERbULZb7yLt0fFKNMtpDNZm73xE
hH8J+tBUP+FeaRS+1qGuR5rVBnivjz9GWjN7+fXWqyE1j4HBEqPc9ZNhGyrLWFgkhnEYqoEuwrI/
L5RN/lMR+/yfiOuhPUZjbnwjWsj33K62lhotE4wWKOzzC9YbiB4ebQfPuTrFXHzoCns6125r+xR3
rJ1YZHMoSXIiGAEkuG5yOZWIE4uG77Xqh/DcpMZyFAN4MLXVf8PBELtx6vcMxDddX9mGPpNbAQq/
tp67vKttYzh0iFYfYnSy/CFr9jbsxiZi8aTVDIqo982RCNJinyyue5XeeC3OSNbyVeDx1VCJqqIf
s5XxejWlbv1DElE9zXqb/Pf4dG4EeoASeJK5Zak/r0/nHHXNYlTY6ui15RyatsuPAyzZ0+NRNj4h
iCn6lNQuUd9bt9sMd5IySpgZ9hNY+1GYMR6b+nRJm2xP2eg1NF29/YTtKq8vtV0ATKscIS7cvrJ6
z4OwombD1RqTzCj9jt7G3yLOR++bVuehe8z7Pm/+i5TOerdgwPKi1aFR/7nA+BxP5lA748uIqjco
w06gL6eMg9MEWTc72kFBCL54jxR48aWq6bv4adMsL/bQ9sphHptseTfUmvqFBnDXnJTJWfrLMofz
v15aD/EhCVvdOOvjLI49jmnlYZy7OAmqXIssWXbW5iOGeYg6z2PoN17ufdeccZ4+WeXktQfdSEzt
WiZt/kVb2sj2Ww3vnaMOAP9/rdnnWADWbd0d0qLU1etsJ91fSiX08NhEPVvJRU/8s5258+TXdmaW
Qd4NYqDPYNYJjlheUx/UPu0QI1Vpk520oga07iIr9pJ6c5p9q0Dq7En0bkTb4P5ItjkFbMD18Z6b
YUl7eeaoaimHEQHkQDFSzS9KawkGvbR3ko6tvQjxhCcNTQr0MFf7IyEEDa0RB3drVJ1Plaehnlhj
SzSo3s7Z2hqJOxD6ELhSlyz/9uXrBiURYomjALI/aESnL6PogAgqcgY6KnF73jobIT0vH/E1BRmV
Zuvq9ZsFYAdyZ+XaAww68zxGf1jz1PrYJNjHFAXAI5XjPWbh5hz5WzHlovpz10gXyEu2uHXRhRzG
NuDjhS+6V9kf+hyrkseXyNZlKYWAabFKNP76YLcOALixbehLAFgZ6AjpEUULq0lsv0FW1T0a+VyZ
hyRXzSd9AMl9SGPHENfHv2JrwuCOZMv1VUpotcphrBSzPVEtRLw0+oqXXHkwl8b9s0BUemenvj6i
66tMwqsoP8im8hoyViTwr7q0o0FFIDh/6b2y+kk/1KmR30rM+Jznyzifez0s8+cF4va7qKOB5qd9
Zn/PwHS+FPAnu8DILQWB3wWHCV+1QDRh0KuY6acksr3ykEyWk/hK3DdfRV5m7mFsO1ieVpcpOGTR
G/kL7Eb6J6FqqZzBq2pPhefksT+6ZfncRGGyJ1S8scLgWRCnQ9gPEOR6H0/U5NAz0JWrpxZfs8zw
LvVsG36uTm+U95RRsAevj3EsyOHauvjWDanuhQ5QjD7r0HGoC+7eqk52PuNWJYlSsymJFA63wbpH
UdW16UHd4DMm5vROQFs82lYV+oMHWeeQlqb5dz3Y6Wmys+/jECenqNf+e7xrNy5ZfgJVJJiu8BDW
dWGtp5BZegrHtDKSq2JmOUZfSb2cAAppZy0rox3QwOZHpIQkH3uJ0pV//kuO2C6oMOTtrFwz0xj8
Mhzyg+kpyQW1Bncn2d8IYSg9w4CiiCnrZKsLXSyTkVq9oVytyCmvCfqF19FrrB2g49YoJNYS0IXV
111RKCmFjkRFqFzbyJxRVMc2Uu9wuHv8nTb3igTJ2XDq6FKu8ZT4DiTuNFPAV8PGCTy4r9dyMswP
g03l2/Km5X/0rFUEfQfPfmcU1hIfQYDZnx7/jI2nBMFbvFv4V9YwVpfc5I3ooCgJZf0MJ7EZD/bD
gA3TidB0oXoz9RfahunOd9waVGKVgB/ABEIK5nbLCDpThRmNdLnjyD5FqhIiY9qW7/M4E9chKsVn
vRfdToVh41Hx2KGIYNB/5mjKH/XLPm1akdjTVAEEi5P6Ty2OjVPUCUCKaA0dJ6UpnqfUNQ/oVY2+
Vv6OP6nEm0BvIcG5r9qo6AHVkSU4lzQ535ddXR41r/4vdKk0Skv6nSW+38TUNQB3QLqVEiPrenKq
dVqt6214jRdH/8NBxE2awc87Z/8uMyUrtYBimRLozL/yV/yyprMuOtHR1YAv1rqfmqGpP/Qelgso
4DkvojCQfxxrQIngl96caDA0tACyUuqLEq90O3SBxnmKlCJKgkPcq8jnxOJni8jQ7DulFe5JYt2f
Vq4CShpSwJB2LW2J2+Gi2TUXLOjHazr1iDYUVi4Kn4WvupfYHUzlqNUUQg9LWWezL0g8dD/Xx5KY
Gr2adAfPsrHsJMgePUtOD4HS6vykaWerUCMG5l56i58B3C9OEavxLRW9+91VRW+eo9ZwRppKFsnE
4ztjY3gqyvKBITziNV1dw/0SGwPOb92VsMWAc0xhyUcvFC/JLBnetSWozjrPnSe9L769fWSdYF7q
ulPRXt9WXo+nZDs2Iw9AiNypW+fPammKyUdRabxoS+Q+N43AFW5Jw+Dx0GthDROoBXtAGk3SIiJc
We2A0G3DwfQsdsDiDE9Z05nZcYaectSHeLlMWqu8q9Pe+OHN/UDXKGnPqWqEPiRmyQa2G7+FwPtP
H5bezsV2d5vyw+RzyH+BHIJ1frs1KwOWbJzqw7UfFftPt7Q9v6wX5wIHYfmj8WLja2/m49fHy3EX
ZlB8syhmuNTgwC6sc6sacE1ktXp/rfNaVU/GlOfX1omTD6NXKc0ZK29zT8X87kqT9T7krmXHBndI
Z73rx4wDGNXD1SvJey09mU8oYIenxxPbHAXskCqr+bwXq3CmaxuzDMN2uDZNb/1dW1n9gfKC8Ruj
kKPxCoEXkD2S228mzNwtm4SiRTO61qXFNO9MA3KvU7A1Fxr2sIhVVOhIum9HaWdMVeZhHK5mp8DT
b+b4ODrxnvbjPSKJDwMsR0pO0t2jbH07TC2oVNhhwTCj4156/H6aYxna2scUKnxyrAHHez4FEOtl
SarqI9JllXsUtKziA4KzsJsff8G7rQl7AxyJpE+DcSGCu/05ldPFSM2L5RorPTI3RknVxe9ytYp9
26t0hcb3NP/7eMy7lZZjUl5zOIdgXu7q0XUVDy0AsKtCePqxN7v2pahR3Xg8yubMXCr5oHewyVlf
f26VWNaQIOUWYSl9qEzMXdI+EZ9p3+oX9G28ZCdIvbvp6Ydz1OirEaQRNa1u+mjqwMdr1nxdkFY+
ecDZ3jllk36ZDFTqJg3ZA/RExTWCQvjWDqIcmV4C//DGUEu+/Yh2QjMIFIh6VRRRS0m25JM500uw
YcjtXSzy77pJvuVYvGd8PQmKXSeHrtG4TlcryxVos3lqQm9+1zV2/GVszGLPf+Y+kGAwvGfgGRH8
EsGsbuuJDqHT2fpyHXNFfDNGPX4mHnWTczE2g+cPZpuglNda3T9j5JkvLhTyD2lKRXAnhrjfsbJB
K7umoG+lBv3tArtRV0OvJMjXhV5+hKzRnUGC7XoRbQ0jyYbosfDfMFduhxmKrrJShy3LBgtTPxJz
6x48LZr2cu+9gVavQ6bphSJggl61QjGf02YQpyLL34y6orn1y3TupFGZpGGn83JFrb/143JYPtVm
+g8k1eEoUH3cibTunnY5nEENDM6P9FyXk/4lvm6WnKqioy5Xe7aXU1VYbZCY5oRf94K24qAaAWqe
w/HxLbO5kr8MulrJspw1azGH5epak3aBqI5wsRj1nf13f+ggclPw4j/cZzTNb6eW6WTX9sI5CPVp
/hjrszh1TlpdI6gOO0PdT4iAHWViqJgyils/toqSxl1rDsa1VLL4aMYgeMy+3aO+3U9IjiKPNBVn
DCtWN5asWII5FMa1S2Nx0Od8PIzGVH9Jeqrvj7/Q/TsAYIWNAYMA6OhdKovibx5miWpc52VRfTfE
8HdeWhfNTwRCRtC43x6Pd78NUbEFPo+HPRwNXp/bb9Wxu3O7j00KAvlwGQtV/KyqdDkWUR0lpzT3
IoFfQ6/uFGK2VlT2CRxqMKCG1mXgCoqwEyO2egXIGR9B6g2HXKNZXimGurPnt1aUWoyEU7CslJZu
Z1hGcypUpJSvIs9EEHd99jUS9vJuSfX5P2+mZLvzsspDdPvmgDUjaOI14OWx1ymc5RVaUsewP0c9
af7Kkwy5hiVFk9w36qLSCW9bxbqgA+McdCr9ATLrb5SZeW1U0M8lSiKcINJdvUQIrbY5WsjOdQk1
xe89pz6YWaghwJdOl8cbaOMEUt0G8c+UNxq78xzTpYoK+7pURnyBFGcfF9bm9HiUjY8INYZDAUCV
Wvq6PAgFFKkvrlGiFeHQmrOK81hb/RHiaH0Z80nZC49W06ITy8OGHAYxJsgfCiC3u8YBBVDSYcoD
KivuOyssiDPNeC+/2xgFCjQvCwgSqRawuo/zpje8uc1z+DpZ+aJFSXNcKneP5Lk643Iu6HsRutJw
oYt1NxdTZFkN9DMwNQTcsfXSTv2S/+0M2lL75mwQCUUgId52DF5HBRBDUkfrTOpQ3K5g33UaLIsm
D0YrKf9IaWI9IR+Ypv5YppWH45eQNOI+ATWuWZHxMXPpp/3Ob4AVzd6UHIZ1qUwxzHniUc2DYVbd
z5ZBwDWFjuOLKEwPdrI07xXFE749p8X33Gz2XOS2Fp5ch3YeyTT5pvzzX974Oqf1i7ZZFdBm1g7N
PBo/QsdG7Qnlw4Ou6OV7yGHceo/PysaoBpR65APo06N5uNq6y9hMrTeLKlggm32KOlW/CHtq/2zV
yX2f1tl/CRiM74/H3NjI7C869g5NrvvqjVaVebc0Qxl4lTCkzY/wYwWxqcejrG5WuaWAH/AA69Rq
QNyv6jQYYgCQE0oZaMgh/3RFmmbIU45ZfSWyaaJjgSggjqJplNp+VnlWc6rbsEl26upy/X65319/
Bb8AKC+6tvct2rFzvV6z8iqQxYTvoTn8M5ez5StJr//xeL5bq/oKOiRC5CJfv5KxVi9LlxRVIMKw
O3s5hiCLMWWXx6Nszoc77vWpoLS8uoTiNokbEwHpoE1JPWlBNn5lhAjRt8ob4U6vSyeFfjiOSPEh
/3J7IFrLqtIyFkXgOJP+J0KhMEJ7hbP73lYmGQHr1WAHURqjQUoh0irefjQozUi3ZtnRAs52O/6I
rSlkpq4Olj5Tjm0/zEHu1v1prMzi2Bc6Ec/UGTuxzsZXBKDg4OmLThTEnNX6jmkVlUgQVsEYqcbZ
CHtk9qdxT9dm4yvCiqEHIvv4ErN6OzWjHhRy/bAMYi03/Syp60tt6ItfK8pwerxh1lUh+RkZi4KI
SVItP+ftWFlO7V5VOO0tzsTTxWhC0SIOZRQf8xGx3HMN8PxdZDfDfBxqnDXe6TD2lFMzO2I8pKpX
5sfHv2hriVGOwhUUehzKqKsfNBUIfS3azOSHqfxH6GMHGR7DtZ2cbXMY3k8QVhTeaI3czruf2kwQ
71RBJtrmUzRmThAOrrIzmVVl5nV1+etBJMo+yB3ZXiS53kyeKBHe8jLDLylm2kej6FPt3EXx+GTO
8aT46aCkl0p3C23n625M0jNJB6iHQ0Fiw95O0hsVSKrt0gSTsI0/FKsacaLu9+wHt/YQIkwE5FJ8
gjLpahg6DSN5SdEEkWKqXz2lCT/UjYrYZqO1B+RPlUONaPVhGJbunHead9CzSfxhKUW2k0JuHBx6
tBCm6VkitbpOIZOpb/QujpoAFEj5MthW+Y0yEaYFRvRWWzPODRI0MlsFScC/8qf8Eg+kdbJMWmqL
oKendRpKyHPsoTe2YCVYiWBc6kBBOiHyW90E0J1DhUw5C1SnHCs/Z6cxm9EbOKM8n+qZUnz7MUI4
P3rr1mFkIh2JTYAEfAeWz0tCoRR9sYB6ZfTZ6OB9Q0/td2iydxuUUQAP8YBQjCWuXD0iodd0patl
KRwyp/dLaI9+OYu9s36/QeUwdAtgvxokqOsNWuRRQoQaJkE0CM74XEBC8K2m8OqXISvG8Ksed4v6
NI56a5wHdUgAsxdWqZzoACyZSwcxTfXg8T23lmt5/bayLSoJuSQo69gurMtWd2IcTMp6NibeLZXw
cTYjbAGdiQ2Hg0k4B3VTLY4fu6n3j0H0G/rww9T0OYwT2cjqssxXG42UabKN9oc2Q046L2ER/9E2
dVYiiJQle0yVu0PGYqIC8Sr2Stl3fcjMfijjITWyABWY6Tm1yyRAbTz81OSFt/Pcbg5FcAGaGgmR
u/tL8WgSF96SBbCRsiuGjTrmN5lzTZb86+OvsTUS97OkuwNCuuPbRkUFhC3qUg4a7syd0XRBHk4G
wgq5cno81Ktg3E3QydpBdyWNk4Uobs3bq2No2gw/ijQLiDX1fyuTPhnUNcP7qsDomv28y4ufgm/w
M01VrI5tWLeur0W9+gOSW5MfRNObhi8Ie/r3Vj1Yn7q8s5STkydOdZh0t/xbDUNT84d2Mv6s3CFc
fD0vQJuOyEPvzWZz4V4r88iR3N/9ugDJT8M9DZyxwjJen1JfqI04DDRWdiK+rcuCFB7DBNaPs7x6
sqNpxASp40oyE828Lv2cvJOK8+fHn2drFJ5scG6IVWmUjG6/DoDczssdJw3s1HOPaYzsUZXM9vHt
o3DyeZsBuvCSrJ7MFnU2ivl9EljFbB0t8rEzvMM9mfONuXCDg/2QYFfJ2rmdSwJfBX8fVmzM9Ojj
5Hbt0bKRpn7zXBiFOBJAOSj9dZN5VuyxNPqIUdS5OcFDys5mOBo7AdvGRqMPQgUMwWfCqXX7p1G8
iupfxl1QitlBBBl7Gj+cXLf07RqPlZ1tcBe5kaVJNokkthJDrd/3rIiRYOyWNAAeMl8xOC8hkeSw
8rzBW75NWtyeEjU1/lIxc9zZ53KHre4H5KEQcX+99u7U0trYsWVBJQ0qrzGOjREJBeaTtuBZ6arV
ey2exj9LoG7/65TM+Veo1r+Pv+fW+JSY+OfVE2N9AuzQysqywa9+KItqPhP1uQ3s4bx3A9vLsuh9
qovmUwv8rj9xYzXl0VjcrNpJZeXTv14Fj/9Bhx8Q2l3onKsQCUPRZUGsDsXFmFouYmRA3c+dlpZf
4izFHl2Y7V6JeWObGZRqST+IJNllq4hEqdyx8qhJBvZoGfMhdEth+WhDO2BvoTG8/YEjieSikSUl
8vZ1fGc4oDFwgAsqMaq6ry1m81m4Ivp3MmZ7L6TbWNGbwfTb2yAzQ2FZTUjG3mfFM86n0dHqWtVv
069Kqn6vQmtPoXdV6pUhDvIAtFrQAuZKXR+iPulG4dVmFlh5kw1+htXNH21ZAHUqpkR1pZJSMe0Y
yKw5zK+D0txHj1YCgABN3k6zapHzHOo4CwpXLJ88sURIj03zFa074xjZ5XgecpEdp9TWrlFbDQfw
D82J+LH5u53LPfrL1qLzMMLJQr0XSNSqzsXuwYhedwksrJQJq0P/NHlu/a6P4vQYkjcBF8+qeecK
2bj45UVJWE3J1iF+ul0DdJyy0laqLAi7YvnUVQDAhKq4fz++KLY+L50YKIRSIAU3sdtRkOiZxq4j
kFliVzmXStieUSQQXxrQB5+zpN9jEW+dTc4Ix5LzwlFffVm7IzxvPYW1NKg3D8tUnayody+KXRQ7
7/P2UMTl1EF5dNbvszrZk1K7RRbYjW75lpj+rk0Ny3nP0nbetc1PBe0FkCAd1rsrIMXXUskB7Qdx
n5bvVEcZn0Jqazvl1o3nTCqKEkVLVhn+VrefylObtndGEi0zLZbhQxm2Ea4UXrKIE+62aRPYSWTo
Ry+chPNUxlX8v8dbZa3tJU8luh3cBAgiEVuts4bFbB2nXQjls9JFzBHkuHqNFLQGAmVpsvG7gZ1Q
/q0UVZkdXIrqo58ocxHRqvGc6uucpLZ5TOu0aQ+LlZrlqVzKzD57taftGUJtfBB+KU4ECP5LY9fV
LgNnXBpxw9lpW7KaLE+KZ4obO0dnaxD2MW1hepkMsxpkCE2qv6Crg4T2/YXEBjvRZd7zvt44oDK3
ZBODX6dWuvrqKAiVQ4csaGCNjfNZC+fkQ2tNyV9z7eZfBbF6vnPvbA0otZKoF7x2LFfvmQOiUYmx
oQmUqhLHLkFLs5ui+b2rLD/wCW1Pj3fVa2i5ChKI1OmNgnSVGf4qjK5Dt9HHaoiDrhDVJ8NeYtOH
yhdbR3re5RdtDIfqvRuqNlxBOp7XsV8GyvvmOD/Z86JbZ6PP3PRYypbbX2laGAW4gDSej3ZXDIav
zhkm0F1aTuahn3SssiLNiKOTjQteRlXbNajDwPFR/LJINRxGmyhDQFdK8JxztajOnpMqzZMIXaPD
JCtPjWOROg1da/CXzrnRpuqt+vvynJEiUZ6mssCirFYErXLThcaKhsyMldOIawjaA4ZxDLt23rkj
tz42XVVicY61LFDd3ik5fzRSXoUfMHlzEJZ6+UfXVflPuIvqIckU/Xd2F7VMhEDQjOJhX23nEF6F
WUS9ch213jliN/YSaSb5ptkOT8ui7Ekfbp1RGp7U+llUytGrpVyKTO0B7yjXUFXbY2Jg01ZXS7lz
M2+8NOCkkaKSHer77rSKDnkkPFu5anqnQu0S2nNbNO1nBEGyL4+Py9aEfh1KftBfapYQxFBndpFR
ao28O5hKVlycCjGq3xgFpgFFASATiCjdjmLbyxQPkjET5Q2WPNTFL3Tx0p1RNh40moaADpF+k0zm
1QWaJ/GUa2YZBaFjdIcy05QTdPDkDK1Wx5GniS+Rm6vHKOfOezy/rW3vvaLysAnDxHS1LXq10+Ed
ccL6SZq0cuQv1ZBrvpcx3XEorMPj8eSuXt1xlC49eA0SWnanOeRBCyMPdZAsM2flk9lq7jmj/Hee
I00c0FDJIc7Oe5y/zUE1jBXoCvG/1jWqjmZrnlpuHIy4sp6ycRkO/+fsTZbjVNq23SMigr6ZAqVS
ZzW2JcuaELZlkUAmfQLJ0f9XvaPPsrYVa0888FphCkie9m70KIILJGmifOmC+TxhpvpB9njnU0De
6eQldRrWBm9th6IpHArLmtC7iVvnpm/CmWY30o/Wknhn/36o714KHhXoXNI8n/ifh9Rld7jEkvzb
Ypd+psNCpspS5U08LC//P65EjweEnAQcvCU01W2iAtWjyBYHw6Azp8JAgQVbp74rXawfYY/fAldP
dRYEHwo8vj1y8F/6AVsp+rkR4mKatb72Y6s5i3yJEUgcl+GXaUXN7xCofVeZX0z+s995w/WwK+xB
/n3b/x8/5LT84mNhtXg6Yf8n2JT9EA2dRI28cgYvF87QHPui1mer23cHfPYsesBh4VE4HbZ4AQqz
U6HHw79/xTvf6ik6kKNgz9GEuX/+CFg97Rps6LFPjUZKrY5elOdOSDo1AYOVMPrgpt87VR5LPya7
J7/Et6AG2a2+W3QotVqn+V7ebbqCnjiLnzP46I+EKd+J5pwm9lxMkRlYv11qbN0+9EXXW+eVWtcM
Zt54aRrbvvj3E3z3ligjTuqs4ILfJkGjhlAHEvLv1lfTkgfgtc5NA60rXebK+/7vi737uuiD0N85
iZ29XXeJ1Q67zoVxKJZlCLJ27nhzhcMWpO6cfN3pCz54Y+9dEQoCglsIieD9+6aG6f1oI7fAYYeJ
gE4+nu8aGENdFjeYm5s5D6SK7A8C+nsvjsEIK/wTKPQvCOrQWzRqUpcXdVXzGSo/gSQQfnSV9yI4
ZRl1BZOHv+fYBdwiVnuU4mNraYAYuJgOxxHC2hkq8/MVdrO4i++eCI7/fofvHJjTqhl9TRh/kJ3e
PNFkZbgkWptjGdTOpRBddWi8NUoLYAMfvLy/3CBPddkJuMCiks057/HPzxvV790k9VJdLKJU9tFV
xTxg8C2LPdOrO1qPxRoM4ZmnXFWdt2FgDVnRTiBj8N8FGmPXdvzFjgV71LLxuvNGq+VB4jkantVB
EdgfFA7vPZn/+2vfRMTRMrWcJ4W2CMCR3DcL4nXr7KYRPewHR+ydlw+Ggt0Sau0Oae7NpeRUs4Ni
R838Z1++2tveZV3L6tizpuG2072fT/OsP3jzpzf7plA5kaSoIMFW0+2/af6QXh6HbqRmiNqkvp9X
x6Sh5YhMN56bxaG0cjQw/O+8HjtfdKLu/33w3vmUQeWchBmYNZ7S4J+HYelEOK91KS5Ct/XavBwl
i1OM95R7LDeMOVJjR/qjHuidMpT24OSDd2oR/+KhKQTJAGLippBYbnXl6G46C9a1Odl6OhwiRqxO
0y9ABcV/pN6cEj1xCwwdn1jIkPzN7W5lXzcuGMwLqy/C2y6yexZ+wsnceow+eLHvPVlINyhLncB4
rEX+fLKRCcHqqdMupC5OJf3gOUcVNjgj90wuS3vYP/hS3nuqcCnoik7SCH9pLtda1R4IwfpClEv5
bZ2aHsDVgK1r4JgI62ed4HFIXDije7fUBxf/39D9zTmOTn0FIoGUDLzbP2830E7BVnvgyWpRa4ij
lj/kEh6HuPQQPRkPZd0t7DuXUuTeTMvLFkTYbjp6cXtriWl9KEcLWGxTulN7C+V0xG67dIrLyNNz
c18U1XyfjPH4CU1e2836Pu73szEOuvaDL+KdRAPdFBoTETL8e/y+jWLw64HpyNDX221geqdMNRZU
Z//+8N67TMLOhP6EhdFfUyZoTw0KhFJctItlrmONqFLrRx+JgL4TPZGORTKDI4iW8tt6MpyCXYdr
qC76ANZL7sFAQRfb6kHI+YyFn/99T+47R/BkQA/Ah+UpCKo3aWzB5KlvTsuSwpvi8qyY+m1JQWi5
XyrlrzoLRd+WKccUg3Djmr7GZNhPYFhPm5HPyg3q/Yz7qGRuaqNfPDTf9szf3FGeR13EP7ApCwV6
ncTFdOxwQL1foWast74tyvXLHIZlk/ktfh4Z/vSldYmi7UDGWrS88kvd3sNs2ocPXuQ7jxgmH5bY
QO8YsrwdSiKEonSkPUW13Ko9K4ZlPXqlL/oLXfPnBznqLVX7FMFOVqVEL1oE8vebCLbLdl52XFEv
Clzo4wydK+lkWtnYObeBxO5TuLN6nit8rK9tqOP2sS+tek3DMmLABK50ilNrGR3NfN5Dl3HdVT/k
/z4H7z0SGHHg+qnpEcJ48xtb21H7toC3x5Sc92/3+szazJQGUv5Hrcv/PQ5Io8A+4ZGB+H5zqdnv
hMDRRV4glOqcIYY2/ypU0Wba3dvX/35XqEfD9ThtV9kP/RnhytN2u0cC5sKeu/jMNF6Yz+icZGHT
fv33ld77jMhPAOQYz6Jd7P15pbVodLNPSl4wjXmWqooPCeqTqY1oyr2frEuGlUuTr05ff//3hd8J
Sv9z/0GlCUXjv4qRYg5KWwU8za6b+4NnTPTJAP767/vbkyoMUxmEvlANeRMl5OTLdhonjgd2bed7
Y/UHseH3ZWnnI2X3U9Z5k5W4FPNIMhMQpbclXTXbhXLsmhuKS3Ep1NpmY0hHVmnjkIAskUHx7x7+
/RTfOf4JCAhOCHCEv/HOxXwyQFmgzlRmnABDTcVV7WDY1kXVByCSdw7KiWeIgRI1xt86O3PlJiPR
uLlYN2vZLxIXud5LQTDts8HbYHfsdbdtNwtQ0/BLWcZu8VE4eqfKOW1jCMokGLrBN+9yNqOyy86G
wGP71a/CYmZ/jtpO/dUJpRzSKQrVV8S6mNQi/VeHny3TQ7QZqXjDVAd+devOMuyOC4oMV2C84ojq
viz9VBbQaw//fi/vHAaaHhaTZESYwW+HSlXkL7pu2Kb1lGRH5W5h2tnNft4F3p5JRX1fVNvyAdn7
3VcESJNukvkSW4Y/v+W4x823iJbmQkfS++4knXwwXbvSl/viWE9zc614vqQ3O7j49+2+N0yiwuAr
Jh3TMb+9NNMj02IG2Vy4kRFdWimo2ClMlb3OJFLsQ06mkRJBka5vs2VpHA+bu9iDor0M1ud//5j3
vgkoACfoOMUhi8o/H8PcevTOUSBRnwyHOKW/d5+q0h9O1i32vH3wpt+JY7BkIMkwiz2VP6df83/G
aHTZSnQ9CQjoXwTNYUKIEX25/L/fE/Uu04gTfe0vHaKSeoXBoeYq0onuAdF6qbBNeyjJix/c0Huf
GcUoA20fCttf1SLug81gzSEMtqBojpNSUZV5m4i+bc0q8Ct2dfvwX28OFi44IvBUFHNUNn8+QkSB
Ie0ntbpwJeLtaezjboj0Yj8Habfv4QdXe2coQSXM9pPBckg4e0tMaX3GgFZBHImXGFVx3dVoSbcq
aB4bOMD9ha+meMhmCIL9fdKtokwLjKX93IyBZY4hidgwHy6X4tCuYS0O4eCv7WFo3blA0Mgb/P/8
QlAsRprpVHVAbnvb3WEdD9ECmc8L6OTjoUq24BI5lf6cT6q5nZP5I0PtgMf9ZyIDWH5yi6ZfBtf+
luABnq5n7tLVFwXSwRllx5jVMbYOrbdE5/9+884pZr+9FtUHA1KGUdA83sR0lMPwS3NmeUFQMVMu
9IIge3iSpU5RkbC/drTt3ws5Dd1xj8ZKZwa6xpbCUa1LuNJD36TDrER4BSp9u5RbmbwAYho1QrCb
DY+hXNcyh+oarvlSr2TjD36/+/fvZyHyP31NYKIsU/88utGOBm40AKCqIme8Kxi34ahNXQfV093D
bCwC/zeNYwILSiVEoCby6y+qaZS5DluJRrKAT1N9UPT8/QUjU8P5BhjD4O0vrXKep8Zp7pSqna7/
6lRWmHprkhwWtTgPvd6+/fshvHO50+SegEuN9bfmfGXZ6yqXSsKcox8RqJbf6HoH0JSEDHX8vf6I
NfN3cuXTpSoGEBC/g5WpfUK81QRgf6q5+rwKMNmbbRvI+36MNajR58id1x/UP3/HeTDNCLJjS0TB
yk79zzcNG6CDw9YsF31jD4c9nuRJZzr6IJGePrG/jxQrU5paqhz4c283X6GqCntpZHIxlaMnzkJY
LOVNa6LgkDjGEqlardXJVrFF35157aaDCLYpypFNWEyqYmt5wYSldU+0tPBp3oLyti+kUDfBMOGl
NjpqGa5hlcxTtrab6Vgzj6IE0uOW07EwBWJnQzlvy920tjJMqx2f8WxrCon7sLbViOJ9lPwYbWk9
+UOg7hRZtmSM5xZPcVmKPQ0lZVUO7NB63VE2M3m7L92No8r5hzGbVNfJvm2/AmdZaqgRwdJmXgOv
I+NWhExR3EMzEMDY9Hj6hEW6MRYNzoY5ECbbk8g0dyiVya92q5qnqHa7J2fb6/EoXDk9ipi59sGp
9n1P5biuuAHpoml+IxEjugvNbMhK40SKNe0DPF2/rEU7YyACN7Lxj+sasjpJLG36H2XlMSM0Zgg+
W3YX/6zWZAgOFXX4enRxZmuQUWjm8bqxWJVeK+hSZa6DTTZXWlnGvgI07nk/F5lUVoq40rr/IqI1
qG0N0gWu7uxtkVWJkZ+UG1pkvHHsnTvZFsMXFVhFucAW2RL7Zd+GpD233GH1PtVex24WK+DNdgnN
kdXK8QJPbYCpL24sdJiBw2o36l0veGGz0IZXNPDm2Jh9mDJ98so535g4LecyXuSLKFz9xMKYSkUB
Z3jQNhLc55vkf0hBWa5tXs/G3VIUFiOMg8Dc93jhiXXIABCVr3Hbe34G37HeU90q+dyZcoXcrcqV
pcUQx58RNnYkiDAlvg1B0Q9QzEb5fUbRVWZuPFGTG5JdAsYN4N4B8xE1pKB5nD1VuwSqI8c2AXMF
Y/6lKJFfyxwHsAdw/NKUOTi1ROaMe7fHwgjnhjJm/g6IaG4Pop+a8bDIch3TEa87nYbI/cssTpD6
zcZgn175xoMcscHm3kxJW6WVmcNrq9UxULuIxaPqnMbJ6ESarC76UGdLIqp7axqR/Q3QU9Zp5A/6
qqlj2WG22Y2P5dDIqzrw2qPVqv6n8UKVHN3GOH0+4ZshswQR4vtq7sI6tVp32TKOf1Njk4iiSzru
QfTbWbziaccp77Krt2o7wKrBG6y1pSfz2SbPXIthcCGXNL1/KZhXd6ndr9OVrmoDcjcqi3tnt6un
hBQqkVWvyi9dU9Rf7WDYn4VVT3sWVMIxWe0W5S+ckISVVu4iq6yBZVmmFjZkJi+aqI3Pe2feHj13
8O6SXno6rbqyedyaPXhISl+v2T6Y8EYrkKW5qOL1V+dbxk310jG/HOO4EzC4tAf1f+prBLwjVdm5
6Baj06TbF4u/18mhjvVY4DTR1bcItJYOd1ZFQ53rqQuG3DNTZX5B2+NTnpIqEHnH/k+eW/PgXytW
Zrd7IZJcwVBHyQTTSZMCO/T3DI3ipcs7lnsqVWj3ZUpO62fLC8cpN/Pq3vqlJ/kjaMdc9Xussm1f
A5GpRLdPVTPKV2xzPWjDbe/wdk0ZzZzCtr0bDK72WWAq/U2UciqzYSvVnuJ/wgeyjNuMMnTQDj+b
ANOrtCCYqXzCobY4m0UYPoZ2vb5OYSwfvVY322EOlznIkikUd0FvheURPDlEINMOusyFHAMNRItB
YE7BnzhUOWUxpWtpuUd/alR55nUskdKlnMZPW+PaDZFOrQ+F6zL8an3q5rSLau9XZVelOJgRwaiz
pjExox22L9+9va1FHjMqw64VEbiHyRKFzlQVBt+Y743zobbKsUvhZe6vFnveE41ti/d0dyzzDePt
dsyS0lLno09Tna1D4yA2gS5rk4ecmSR1rL69g+NWPwGwAAO2TPOypUliz89lWQyYJ7Wd/QO/iPmb
BGuBhMHkNs8yMOFwKJH1C9NkndF9jCquldVVdeJYwDYL0rqo+te1AkKUj0FYq8OybFGUDbEtb13o
APcOrIQtmzchZkzXhPcIk5sZpF3puH8oZjucQaQt7Y/9BDDhc3Ss8bCXLdaJboTToO+o2c5xepvH
LI7E9tjD0qE0xbI2wO2pxaK6QVsTPRRcDJx0H12EMxnaovEbtvseHWJrjcDgRBbwBXCqiKj6fm8u
OrsIiuPU9SfGX+RXPBR3Y+KfBU3jWlnbu4461KvlPjIe6AbEXlcAerrrvJdJJckn2EfQDSMDxyUd
VKdbvC2lufe2pb8OGjFFqV+OgJtIkc2tcUfz4HfN/tDJgbOKUFj4GhfUcYdup5wmdjTu5VY3aL7K
sYyHM3/Dti5Nej0bYJXIgaZWrXx57Q2Lf1GVWvwoO8IC7ohCNJmpl+Fh8j3RnNULJJeFMX93iRTP
PrD+8aeLrZ+cH5gP1thj9PwLGrX3ijCv7fLQjtH62i+7h6Q2xB6myWoiDNpTl3yC5FCUudEmOjpu
Ow2ZVwRhm6H5Of8O2kIG6d7bQpzVZo4UX1mZvELiHrGQJZpY6d6RLTMFDFBg5lphBcoOWr3qKlx2
agvRMYvupG9SB1jBnDnlWMrUWdvkVpQC0RTbBFtmJOZWqe8N9dMitfjd9e665EWkYsNU2wrvS8/u
+P4Dy2/ZOMmAAgNVUwBKJNZm4D2nvm6n2z129ZQZSubPhQUd7mwi9l/ocCuSfFMFxXFPJnKZFRod
A6euUL6FqkfWDcNi/Ob6nbsDwimbr6PZE3loOwCwKW5S8W2P3sCSR1vBmezceZvOG9hqv73Wau8a
q8VQJ1C+WrMyjvsmW+tk2XLTnKIWWwxzv5VdFZ7Xbl19QqoK+4oJuz7wHMG43DU4SJij6SD5nxEl
7LsYR/iNosAxh06rPrmhha/vsbeg9x39IVJ5GxigbsY6wSXIN4aIvJeyP9iVLee0L23SDo5tIkIQ
R9rVtWWVfZfOYyf7bIVsQX5ctp5PlGj/u93n+g65NLp/xxd4xuJKsrvn+9xuL4mjy+MUtkHC9zJv
X7vQdFfCePNX21akQST32T+0wzQUaecSYTP8JBQ6w75N8reaBpmUOAJ3EI5r+F3GNV+YvY/eZVGr
eOYOGH2mxUhQzhy59vjnWWLp0tLtwk/0ctWWRgjY9rlfe9o+7E3nutkmBuLi6G1BkAPSAUYkUWdw
+USS+BYQEM4cUSGKJrVWU7QcP2FdT4hSqLQfpoX/WC3JbSfZ25FnIlyFizVZ1+MyszNkfyYpvGpc
A373bqArmPkUscApFUalcnI5K4XRzQv+t1uBVLJwvijVlw9WoJOnaLJJ8qUkpusam6fjKkQxno24
ZCJNFLrOyIS6tzpcbLbQ4sC3FiuUsO2elsReeiZ3jT7H91W053KrvK9q1NKj/3AqL+1HF0xjoken
PbMHywfQHYDRyNlqIH5or21x68cnS2XhsykGixQgdUmHJTHrNK5YzwSrmhkNMgvt8A16mU6tMGh+
arfdx/PWF9ZnpWxEiiaA6g/OCSCSBSMCamkdAh9PQUe4562yNvZ3KMBiPbat+ktS9YOdNXO8PE+2
U14LvGRM1oyeHM7pk506g1JBJrFodhrKQ+XfjH7RshuMhXO5GstZjwrY3ZTKeNVfkUkJ+NV2IDH6
MqH93PR1fbmGxdpkbYRYaTYP/fZtALQ3p8KZwhUjYG/bMqHHZU6RgSl6HMfXRhwcTSGeJS2dTc5R
ddqMVdL4SzT+glpRUkV1Spax7E+OBRDkiuYgkqmLbBqt1OKqz0NVdVOK9I/7C9p5QAmStIhVR0Ov
Dmvdcsh8jFrWFMGP4a4E0tilKA8UPz3tzI97r8Yt3yg+Wp7TqRMY1abGfDHNzOA83poxLVhagr4Z
hurLVO/JLYQF8v8emnE9myiT/LQekvLXPHjFD9aejsqCeLCXLCz8nssiI3zTsUd6Gf2AClvY4WeF
YOCYttbY3JS9zQLWtMH2A0MhlOETBx505nf9tOaGyuunHzjjt5PCmHW2Uo88WbujX1HtUw0cUh2f
grQyc9pQvfxQcuH23MksTJfhAdwU7GPWM9eS1S9atO1V9lJMLAQkR9RX/djQTSzDmtbCJwgXW8AP
XlcH0RZJj6EmRkyFN38C0RD4WdP28hfmUeMvv0zIGtJH4C0dxLRX+Vxb/pOv6c0yf4vWJxpaAhkB
C5xkTHi+bkrlV5lxqkXklHn96fkoJEXmXZrnYAuHPsW+h94ycHfvGaIolY9VLfOWN0EiR/hLS/dU
FdX6EmgFlKNWtE4p4BTrloo9oH3VgyyOy6CcNdV63njNMhiqA0bzE+QFcJYzWXEz31WFCF06R6Nt
ZST4+rLADIVoMzbmp7WW1VXnblN93zpAgTpLhY8Conhz1q8mgYzQ9Yl3hQB61efxpMpjXIxzk1N3
9gBYHLP0R7Ugz5Buo/FK6uyia4GduJrOWfkun7XaZGYX4WlgrErSOM4s429Mc+MmXc1e0QMy+5OH
U9J+3i1/m9MQaFCTE6OLm23wqtcwnP06DyZLfl5cu2rz06G+6vBSoXAfQnvI4BW4WDrUEYO2aQY9
t1I9folNqMdsWtfNzoCEWKQ/q9EvTbHDSUusvQtSmtztvK2TwUkprcaHMjbxlkU1ChSpNY7WD0nS
+FlsYffceOWO6rJMNLE/6AI64pCqy/E3Jyb89VaS1bKfvhkZBRW2OtsYnZH3zZfa7qofwGSGe/SX
1PMY7k503BZnmNFt9WmUptD0ZAzV6i4Tu4oI/wo4cKrocGiOG+H/0Hqcb7yK66YVjiAvW98oSde9
rwU6ArVHqiFXB5k9bOud5L99lpWVWMdQOeZ7oVTyuVjmOskLC+AVX8Iwkpl9Bvjp/yhCqQDWcLHU
xS4yS2oPOFi8B26+rm310FD7HhMVJ8/rHvrE8aStA+IdMvVp3xfJbzR/hialGBzHQzIWvjxDFyGu
My8WBFRTrOobVaNzvaKfrlO/Dxzc2CNnms46e4h/bEVtnv3VnS8D56RRh3WreSFcc1biOeCCidIt
URLEYJk6jABeZhPEtzrahz1DPLb6SX2U+KmJrfYSUsYcMaXQIA6YBwzFheh35kjTYO/rsU7WmpG9
XZM9wn2MEhpaTx1rOvPtfMRjzIIUH1jOQUxy+gRuxZismuOqIzENjKBaq+Tt14MeZTq5rSSdeWaN
r6x+tR+0GPUtlG+Kod1X4pqimXbNCFm2oCSmBUPqxWVgV+2WR10I0k+mokd//6ACt7y38Q05b123
+7zu04T/QYLtTFo48dblayGiPt3jZW0RiIjjKhPC8HVoKBWMyxbXHGJfyJ/74iTPtjWPNb57icNC
dtgTnS6xccu0jxmSZ1r33lfPXrrnek42TE7HeF0ZPk+9fUHfqFcq1nWsMtztbCcTDJbLNIiRXS39
nn4jXAZxY1uJHDIqOmGdQUxk2wEPMvhci9Bpc+lqtHQ9Blwm9Z0QwZM62rqXUC7Y9JVLtJPrk3h6
bOqt+LxuXlHkLBnc3xN3c9MkLnzCyJHx/VbNG79R1Sc2shs9F0CyVNrUNGXpVDDUTv0xKX/MyDmW
meqGngxTing49HTtv11vjUU+911HWpkXb0+D3oMW2gEsvik8RU4dGNBMZ86JYXc578Nya8laCfCA
c3LXh6MmQFv2zmAjGr05t5i2toc96CwOAxtvJ7XV7l52ugt9fnARPqHlApstlou6t3xHfMIeZAuZ
6G3dt8joyc/ssNq+rrVb8rxKE15aY2dFl8CPY4fFki43RG7LKLzEx3x77dFmw/YB/Nxr7xvGMqVv
I2etgKNQr8xSv/TBqsfUzI17TWVm9FGdqH5pUjHjyba2325HytjnNgk1OjUs4x8S7OIEDflUd+hB
6vgZ3zr5dcFbgVSxIZMKDjKmF2v2brlLkq4WdNqd6xx8tasQSlVkf2EhaI0X7UxvnSaFG97IoPAu
ERpO3DReSv28lYH6SQXnvnrKsAsQ+AhjTtd7CPn0RdQIKrbdGY9FW9lXcEj7EWB10W15vJb9j8rT
JmaFlpQTIg5JOB3mvRwfF2ZtLsV72fQHagFGi5HeKwSjlRhepT3YEzugQv1axpLwKZnZxvkadxZf
3r6pu6lxxCsIHXpsd9DL192Ztlvji/U758P7HGJC91Mw5WzSbQIdijRmMTwr9CI+lWVXuse9Wcof
hooxzsbasAdMIpqxdG/c7lu5Lu33vXHsp6V1+i8jWkFPlprG8LiCH7yFrx/9qKqy6JFFNE2dD0zg
2ny3nO0ILg1UIUWm+3sHBf59QsToSbab2jKkjmhcqVTdF2WY8+coSYWcOc1HomOvQTjPdpqvoV8g
n9e4BaASn/xvpwnSzElqlEzGLLC3bTsmIxMWypZufmRx7d7XUdJ90YHorpyhiprzWdm2yBu0Qfxs
JZls6Sw8GxcUF5/E1Kx++bWwBlOyh3Prb2siLMLmtmLh0HVj8Lu1IsM4lZXP015pFDeFrHqf0XZj
9wd2PutlH65bBOohmh+d0hUDQa30omOLhHScci6BPHN3SA0YbV8TiAhvVdEVbF57Z3kFSkhUsY3A
P5LlUmed8bxO2z6O+VfTRxv9wkyXc+H12xqkpmOPmPZJs8UppcfyPMAaaFNoLzGzuJpaNpVsBdp0
6CsfY5OZCJMqANgVKxPNwfJKV/6eGDAwz3ZswJjj5LVnPthCJ/NnTNdzI0bouNBECI2DJWmJ9x5V
lTRgUGjyjulpCZREyjvdDFhWi1WFHTm3S5KsrIfxcnWRd+Mn1kudKwzMP2F9k4QZZk32Y7GN4evE
+uJLWy7UGHPD+dQgfUfmhEHnE54mK8GvT7bf3Bmx8nSrouph0d7iPWDk4n8egJL17Vncs/T+xs56
+q0H1yLGT7HGGfU4keuCI34A/afGTTT9zKDGa6cCz3GOAN+iDmbpimdN7LigMtzUWd2DochkOHcv
flXU6KYXMh7Rbw0ZPWN1l9A6d4t+GKZVMGUlZovjEs36UzLPcMFxgV9exbCeOjYaxPvANP2dqZyo
Relg9FaK/1p9WnvHvWuWza4OAwStKo27ybzWKvSuOhGZr0HvNN8UpzRA6XhY78zmjT+6eggfWxbt
TNCqkHaz9Wr9IIFbd9cRvjkjHZFcaSsHl+J5UU7NSGhZAnoJAmk13PRMV0fnXHaxtzQMYQITeIz2
bdPNNmimyFUhw4JxKg9sBdqIKqc2VO42wODmIEanoOdyvOqyx/+Pv26xUUuteHPsfCS+PtRW493F
TE4pN4Di/F5RA/2mm8l6GvktTtqi4W/YC00O9ES69Zdo9nzWK7TIXgbioL6cmWn1uZj60xyQKHOD
sKzsYGG563CoC34OW40tvIQa0fpntoDG/iId2Mqpz/J7RnWuWKhkEgpKFLno6AkOwNBmNNyKsCpu
gs23t2wxKvnSrsM2nLtI9ZrjolB5PQ0X7P7cXWniDoGrtuUgvbb81lrgZBlfjIx0sFEUYWYj+1rn
woh9vrLDsi4Om7dHSd62YTyn1dRHa94BxYgpS+b2M4wNU7OYNwNQ7GjlQTTJuH5hENFNWZ1IO34R
tgzYCsZitC8n7exBGpE9RTb1HuXZHBey4WOiTD+yGMIMYdI0DkPYDyoflBoM81OoGwfPaW0awKq0
UeNKDACPM+xiN+cON5wF6CY57ptripjhfxucVB1731P2IVT19rhEek7y1YtmGMwhq6zUB3yx3/L6
BjebQzZu+bzE/RVJWz0t4+qdJ7UcfjVkMHG+gMxtzuLVqPosHIbkVi2TanI+FkYItRsNgjYjbJJD
58AWTSsdUCBWDNj7s1N6dC7KteqiTzWNwq9C+pjXDYv3vZuF6fJaOm2bbqizdFki4aqgOrc7r0Hr
U9mkjMPm8OhEvTvfmaDS+xNDj236tDMCDw8+ZYxIC7mWv2HxlebosLpTVwrLI1oCLSL12KFB+v84
OrMtN3EtDD8RawFivDVgu+ZKpZJU5YaVoQNiEiABgqc/n89NX3WnHRukvf/RP3sTURg5oGAw3SEt
bqrzGs+1eg72sbSnajvi4W4DTp/ZRAOawnkvGIJBo+V+34tAex8cW2w06YgLQZ7kNi/RqZPcwc/W
7WT46qQEn4iTk+7WFJhHu3emqjK6c22v5hfl3wRibRLuft676virJFDgr+Vm3rwYHjTDK+9C3NXS
9QrBkdcUssLvl62GynRO3aH3zlNSLeymPD9Qqd5GiJskOtjwb6oyuCeNKjIP6W3o/kZvSGL/NJ2z
aN5gDp9Ty/rI96Wlts9kry4cbcptZrJ6OyGeYmsjec+227cZ9ogGIH3bapJDS2786I+KwjG9AOX3
VdYlGn6kDqt0LeAm0u/1njpoAafD/yP2QNu3roz0UqitbVNY1cHopy1YyS3oPSX9yzbu0/ZEwKzj
XZxGQuo5tKmoM+fc9M8KZ3bphS6JbTBwoefu8La/Y9WAg7TlbjeGl9T7t/KHr49AcFN7FoCY5ltc
cwZd9mNgeeT78V6Ui/ssG3EoMOESwyMyj3gR8+g7g7wu40rBHnE9y6NHq+L8l4sl2TKYp8F7dcop
EVmdjKnzGjDAjYQ1HMv6nJZbAkXJ+7998dQyb09g1XHw4REIEhfa6gCmRe3+dt/syWaeeAc8k7Fl
juR0Gl6IPFC45E/rqkP3jwfPPeeJBJq/E1vXjXfAuqQLoL/nEjH4ETTnFpfFdQ7NWOdhJDd98Rfk
RCecK7v/3gEP6VPfbi7gjguUnk27ssPTEGvugo49VufbPCBQt2TX9KeOJOjuhFDCfXC9tQF0kmLe
M38MUsNqREDqfQrw9vcYdzhmtOnaFCyupThXU0kSYMV5sT4O6cRzBMV92Nww+qivzc08wV0licWx
i12cXFEp3fIxl7JJCzQBkc1KZdaffnusQZZijD5OPHAmulZd3Jizbo+ILSKlr77wh3Uw2RzQXZtr
Ggr3oiRhzs9rE0z7jzbpfReyMlii91CPXnyfwq2yJJJrmAln4IPTfGe+zZMtcbhQU62yFZOpzTTd
zkcuu3Wl/Nbsxtj7W673ntsjkE2Bq8bnrxUd+GlqZ97Uc7oN4Rt/OBek4i/3XZtNe/lhlpR4C3j9
v2xS+pkQpGq/QvLVP4Lydh3RLJ64j25t3e08phuTRbgxb8LYOYx5dVT1431TGe7FtnaOKEcBcsB+
m1iMewaMOol7OoyCrwHrLeq7xhBwdwKsbAfWhnI5vqvdpVuQ4sWkhF4YYH5VupTl2V3dYPwGEaH5
Ydamrx4AMlABaGkMGDP8VlR0tkaIiO5MQ2VXnbd+B4avq/NhS9JGcUpEUz7S/YPOO0yMfR6W2HkK
kVckd8AJ0XhyRld6DyHYx7dlLUPA0hpBGByqdjjB5nQAmgvagIakGOVh1u2CaHzt9yMIndeX9dnE
VdSfGsk2eT8eIZnAtAJ6byCzrBj+nmJ20ZGDR5KfovlZB546crUdssz66Bg1VXkqkHkzoN/5HPue
yVdATzWnWHRDd52V1O5L2uKhPPdrn7hPLnl3nOArkAGcJjwJUw/WABEWjBCE+nTlFpkLD+NBDfus
sfbUTQfI66H8dZ5Fifz8S3hL5PjRmrquIYNX2NpibEr23gDldfh1jKS75stKwPDfxpTJBFnAOdox
n4PfAM66POiTyxJ2CWYgy+fD9xqZOwhfRWHCLTXXoQr0ck7RB9Zfl9nOjBO44oazdUgSH7t1V9eN
Nub3njzqh5mK6zn3pTlgFdF55KL2wuExFo0a77jlepSGVgKRSKMhCmcpVtrrhew/wLvKKJNTUtbU
woTLv/4wkSQgoFuCu7GaCWVasYL8HUdPv2yQXx942+3/cRMXIsCYXZyBih2fmiHggXeK25Kd6rYg
nnJ/bJySLCFGYksIMqQX6gJxHgaiA9/JrkGyHtNF+F+zaHvcDxyCW+FsMkEFwpFHDv4IbbPxuvlv
6C+UcrO+Bf7+T3Vb11xwnLZ9NsNjx7k/xNF6ngJoemxl1lkmdYqPpqX+23XXdXyqiBVfiSsGonlE
8yrXc9So6aeZ0UaBUS0SZDF1B+IziPYsOREr6ti1f2DQ79Zj/sE20a8vc5jWj7iK5+pSz/sqzgqQ
GJRgbeFtdXp4AzKbQZQU2LUtzeObSVD3RDOgoJ7cID6FuNL6k3XE9iTh7NOL3DhMMk9DGWZhb/2d
cq2ZbW5xtFzOQzuNF4PYqsoERVX1ow9p1uflgmP4mhCQhQp3H9o9p2p5GTPl796RmypUSwbHwI3N
NS8FvHawONkextWTpW6IIPVhS0D20rZ+Nkg4URLVS8hfTHpHEUnPiMueDvNnM8zV84prGS2M5HN7
BAL354M96ntdT9HzzucesrRMFrbvSqofm+38X4QgtG9B2I0/q9LrUV6sR3C83pQ3yZMnVkBXtEua
EBtA75E6v0Qdp40E2Z+yDcf6JEzSaSAQh2q6SkfpcTmsM/znSV7sc2dLM5zpQQzDCy+jSQq/jtfu
THIEIimj9n28+E7U2kuEokBnWlZxeMYQpMv3dWFZzucguF0Ig3F/8Id586NhYPV+0TmbhhelHM/P
Vb0d9XlMIp2e94Yyk7elXOW3oAl4daWay882STUIhg3ET+gedFwNsWFfzQ5gWNhqC3/OFRaS08SC
B1fM0MIrz8H0XYO51VlZz9O/jdrfPpdwQ88ggi2ymsjEr0QDzIgbknBtzrDrljfJr0v35Aol0Rup
xR0IC6wikPHeHb7Vyqbfmj0a/6EaDrqnYHcl4uUe54O/qq7PYlWDsYWuHPG0TXyyryacVH1FukW3
oV1Brt+X+EZaMGkvX6Jt2n97aHF6wiYTdtbEUdNfCLpGPlKKyIVfRpEOHsRutP7Y0EvG55JeruAy
15wv974DxHupDi2WfNJiRTPjbz0W1JLFpgFSsneLjM1Xonl5RB0nGn/2eNl+byivvzgpSc7ZUBEy
wxtJmzTFucQF5PW00jIyHqUb3NRZgtZSNLHDpRzX9e0wa88+PY+EwhgY+jT3kx3uqHI6A1xXS7oC
xpH1FjHHtusrQqZly511cl+xGIGWqXqayRVl363PPevgf2pNLOTUHkNGzxWP3p92sHN1Er49fFDM
1U53iP74EhgkxpOmIqQ/i9p4dR5ZE3yyXyAZAETb+++LMhs3+LJyJ1FEC6t9whuiyEcefV0XCyBs
89SqRn6vt7Zr80mlnlu08TKrj3gqh4gfTcCiCFpyzdX1TLCRLNS7v025IdxBjB8eSKq29bc2zkGa
wiQXc0UpRGVCHIa0qScbbTx57Lfhi8s8vP3tpgWMZRHQc9nmahzE3eDUCoXXHMlzHTRky6Zk7pHO
J8bx++aTdH2et5kGXc6kVhT8s4M3YYUbuJY9nmc99WbDjyqPD69uyuFCwi/ZZ8j2AlOUPKjAvijt
vzVd5cZPU1RWaBUq41WFrQ0Yups60f3uLCNgUR1PHRzOfJtQCcUMM6rgEIxUGM8BVyu3RJEEATPc
DR2VMPk6JJXN0b7VNTKTERhrHStDe+6YgA56Kna+70PPJsXX9ek6CcW6y4iNDGYf+je3aw1NhNbS
RQTBCU3RZ8WvnB9LF89XCbn+69AS+CwGO16Z46qWQUPW0/u6ynS9s7X1/ot0HZXFDP79pTk0IiOu
yhpnxRhHN3qyXwps2RGWElsHOXxi+D4hp4kKLA3lf2QRos25hei8HpHfN5e07N34nuNzbXPGbeFz
RYwTG3F4uGiI2Ofrc8XYmFxCfvh/Lt/XxHxrYnnpECp3v/RMUv6JkQNO+iTjwb9CC1T3OOOd5Q5T
adredDDHmEW9Zb/3gSCnNxWBpp/8IQHk003i2QfOzWbLwnRMiuTmHTsZGAXvGhLc2l9YjGrcflVb
d/col1uLKDPUGNNjkLYzT/jQPnkITHveQFCOAsN+eT/M+/xUG37+8xEt7lfIs/UtTUT60x98WO9a
czu64NMuDw9CRfefnFOnPRmIzTqHCPLEuU0t5AYofIcizAKEL5Oc3+ItcLec1hyLpXMZxuRkEM5t
CJf15heg7i2knyd99ONg9PKhpdNkxi7nmQoiH1zrIx6Ech6lYBDI0wkaOAvclrg6v/ad4wuaDZA3
M5VplG+dGz51aMDqt12RbdTQY93rJUOVIp86Y73hRRzbDMmn9zq9CEfKW5K+9t5cfJiE8znSt1+m
VFWYh93R/GeVabYHCwasXhhJ9lumQVIyDw+uci9Qr4wjQWQm/xVkSpnCYZMeOV2T5ofSWxucROmH
8/sB/ss41VZgwwzh1vnhTZOzPu6dBzt3YC4Jn4G/uvVMm0AYfHNUd4gcWZcFOo6kSG5byoZ3A9FS
nWsGW3lqt8Y4fE1j+tqwoAFfQ4y6VwTN6adA/d2czRLw3KRpZ5EyCrH/WdZ05w5sJ6jnCiUND1Vp
qn/OOKfrG9JxiNcAWnV+DepkR0UKWLS9HmJZfyKobWckrSj3TtN6RP0lMIihisqkjibVedc6UzZe
X4+l8VcG2VJ9GgahCv+Jcj730WFY7EIfV1Mq+nV7T/CBmD8RoDBS8mAzmGPUMdqvB8Uh7qsBMEIy
4S9BMF3ltnJBVSjivvjxHgTgIGH6Y/A699eUzvF3gVJ/ue1502dfdU361S8bxOP+0Tfp4+aOVfdq
D3FDrBKZTBcf2S0aX8FtlY0+ZO+XQ4IsPc7zNKWP3hjDLwRmbb+G+EyjZ8csfnNhAir9wm8hUmgq
SlcHnMspZzbbqJL2sQnBo4ptidY/KVftmul6HDmqtXIHimAnVv3S8zTYP/lvLw2axP4UyXFBfjGw
Cb/uAEgqJ+trKE9MGj3drePRrSdksTPpmFTSgd3bW5oBe9fK1DIe9B7PDGO3hrqjNFk87wooTPmL
yCq+d6KrlmlTTBdRMmYuB+5thMU3mKsd7htgHw3lfckrmGa7BMPM2qlPFPPLOA0ZMch8wiQd3fnf
YRvh1zd99LIXc+qHfuYBi3/Kduu2Ex5Q4RdLXMfBk54Vv2OgCW9+ItcCCfWY+qN+78Boj/NOR8nt
aUwB5XBmNF12RHrozgFSlR0pJttNQ5IHmijuay7BNQo/vBGgKWPS9fpL6+hxftjWVr5789jrbNXN
7uSLRaULIyvQLAfg1y8HDRzOmbLzXhTDWFXj/eZNTf0QJOPKpCpWNJp8Ncyfg9z254HQBCK+pk6R
rmob1bB06kEzeqf7PX6QpvvA8RxfSQxd3iZRIx+y0zj+2sK4+wcXmbzTTgMkvvgl8nsKUJ98N2xf
OpzPr9ugzFxYmAoUnsvuv3UMwnDe0N1vwcolBKdJBBKz0TabrOx85M/uotfzNmiRPgJTenG+JLX+
ydswcZUCAUCNexutDoop9LNP1hWzxD4jh9urMPlX2dSvikbq1mYI4/R4TetJ/Osd5K1F1CGqYJGk
c4/o3KkZI/jo1v5esAD8sJo74sZpR/ocHFPrvng753wGjeHPd0Iu5XFpkax/opLCBOHvffLu0Xw8
v4yI9AyQVext4CxJqV6WZOeQ1slKjN1qk/BXLdsmvgB1wJapSst7Ee8ppgYS7Lsrl7pBehpXbhGH
8dwXaFoRz2k8mA8Hk+WO0o6AwfveS70vymh1LQeFoMmfSv5Su9xKBhnlBvdJ3HPKilnpz7V3fPcc
1w3nO3s7hywfkiWplV00/fK4UL7ZOtJzVhOPIwo3rEVy7SUDfoEbKhiZcoaQbKiyUjG+lxFlWRNt
/R/bJcuPfXem5d6J3e2uNdUavCXmSPYAYlkef91xw9YTDD5UwEaW2OeMOj98ODi4cgTmzYArd5zS
87GE7F9gt7buz55jPYmFYVtea8cZ/pL4wT68u+78U8muUWekWuiVm3UF2lfDqELm88H9QXWart/x
4Wzf2FDw1NlkT/P94N5ENSFc3DUz9/DOqP6bqsPN5o5aOMgoyEae5YoE+XPPivncoLn8RqgAdFsw
1dOfGK2aOSVtOj7EQtGinZQLYI4+WvkA9MHzQ+Kt1VlS++FPisOb77tMZHzSECb1ad6ReeC9lsd6
CrpaosO6kYePCd0ztvBKzVwZGw+lOKZrpBybcHwQFL2T/mVI0ngPjr6Ct0An8SdecDvfxet24KN2
j2g+xz5C8ax0rZgugjGtvPH6qcxWiIxicmqmLxLs1R/Ji1jfmwHbGmCi73e5swkO2MVRAXAVf6Hm
se+hNFDyT2hLUBQioB98FoKi04mjizGt7DPJSVv0++CbJGeFidF9GOOgxyXVLP56rmW6iCLaxN5e
u9gGE99XyBnRHZ3B8bPWVuasNeTXnyyDpKbzBC4EkH5UP8newvTFTyFkDjd6ExyNbvrbHVFenVCO
d/L5cHU3FU6UoO1iIgkCvtxg4GweprVczjNmGX1NHEB3qNwD1exsPDBmjfZV5zSKqBTFzY7EVzJ+
Y9yrqBErSPT2kbbU5rmNt/Epjo2u8rg2VfwYid37LSzZxTCr6xZcAJbsftEy3cZfrY61n8kVjfz9
TS025tRigIEA8SVrHjkVLi9GiyS5am9rmqdj8tQfluP9jfOslRecNPLJ0dEyXjZbyfABkXj6TjyV
/DOYZSfkDJVzgCx4mKn/UoOsWSmJ8D718crVjKpqkGwlyE4zzAbYkaBvK0AmxZp4JjGNOr9JCq5m
hHjhQan2aoJXjFWePJe+aR6JYT5MoRl122fNhnEeFkHuVupMM6clFYj/KPEJmnuEh+tHGpTyOWDT
sDlyRPNfFbnxxyiwXT0n6Tar6zG75kvcWdF+uiAQx7ejWrf+mpi9MjyjuEjyIZ7WlBGhjfVdU8Xc
LRx+3jfrkXqbdUHHKcewz7HLDbiQK8rWpEmj9Ybg4mxL4OR4FYY3AGz5Tzmr82dExsdet8AmIh1c
+l9OPzAhxh7dBVc4o0gWYd21jE+NrQuaVW+UVyIkAiWm2ccZRGHIJxeZLt520QZF68VOCGp/xL8H
W0PeeStOIaaXqT1yO+AyLbpYoidciWET18hBQXJplsP/jBcUVbmHMLu7uFFc/o42Puq8lAuJR/Bx
L7hGkFotFlnMLQ0HLY/ph93chWDf5zba7YTigWepxxA3zD/qZnV8aJ5bAuEsws1eJrDPiUOhT37h
IRZfkFf4vznV1+impWqrM2DjVH/1ancZ0fZzR5svdbspGBxUpmXR9HbfuH5C2V49v/KZs6Od5RKZ
+6ByB3j8Q011sFzEzqoFp1Wp/qn2KVHB21eq5dWtw1Hn67Svj+3aDuhNEUeyOgmYwCeMF8pFFisP
yP9ejDRLBkYu9up4wNsnEFbv6o9d5KLzsrh7MG3oJicQaHgIm2EKXuicqOdz5NxgGL2m8pUPNPxE
Z8z3czrgyZjXdq8GUqBpefwqSgvpsRyrQeZLpD2umE3t+r6JVdoXqYtCrcVvhxafsPLkwhnnrlen
RsCKOCLVnI6A5e8I1Hfm53Dyq6dqXgbzvKXHseCDjA/UCy52CKgLg+dFL1jtL/1clvEbH2oAv8W6
U2Zb6YpvpYLYzUZPsu7GdZ2WiPEGDuO0RjK4uwu28xX5wGPpO2F8HjA9PLQtD/2X2CU56cqejkCf
HQsRXTR5TvnRtXYBDx3U9i9EiHDcsXbN9uJA84p75PIMmtHQijNS944HqZHt06K8DXUqGvl33FOo
v3hOVffG8Jn+QfLY4huOq2XKsHT5bKwEhNbv0VRXv9AZxft5JMozZJOgmw/HVhD756n//9pJUp7g
vQNz/+Nv47yd0NM2T2BEs7yn6aFfM9u3+p/1a1BuwCB0/xOhgTxA08CvLRncj7MbLuNxr3iVq7wL
pHyVVd/g0Ih5lb9zOw94AVAGVE81aunkHmG5FPnSYkdFLAmNm5e7mR76TjRlBoKX/JgInWoveAeZ
ZJa+bca7ePba+t7zpaJdk2IIDDpQTKRnUn0ONlvCe2dzF+jxx6Za3jLfbwi1JC6NGoRwcI0pQLuT
7gWhLmn7kd1xp+z+WL1QHae4ddfOFpAAQVn0zQbEPToi+UavukKRMu1b+cRLhsTitsx9davAW67d
kTC5lHHCERGFGJUizL5Jrj3N1Z+KUUWPi42xHcTAABy+3hY/bW10fMg5RC+nAeXTrBclrFvauuw0
frPurz3/H74VnAqSF3hkE2n9eJCZi3wgLATNG1vRC3yBxeAFIBSqAtc7LTNKqyyq/KC9IMdpk7Mv
kz64WAeylEyuYb64iUReO+ldyGsQlTI4r7IWN/1Y2LwYs5UKjVsbjS9HP8vhC++viu5Kz9nsHUYK
4OIuWF7qGCdtpsZ6RTDKl8gsTnyV747e8kRCkE3u03EenqsdQ/tdupM6gvylPdgh5J6gfimbfwdO
1/kOepP1CUgqle5r74TJeCJirQ142pqjy3tThyqfoVF/6x4qv4i1o+ZsisGQGLGO6ovGF2B/TUbA
kUkmtrYoEYdEl3GF7bqO6xwzOVKP8E9wReLxiOlnyt3Ib4bLugTr9mo81UaY+7r9e7yR48//IuoT
DAtifkiUrdyLa9C9npajgp4g8oGDfajwK4JDTdw8fYsU5mTbyOODlg28B+Bch1zZdaK/aR1Xc1b5
tpZZMu+TV/REWt/ZlOMzQ21JzGl4+NHM/WVn/U2v1RHBU9GupBiaGK3natm/6bZMvlRQPB6jA5L+
3A0Mnd4ewiT0zqrG9jwQ34yrowv1dgrLePoFFQJtnw6pYIcNaqSGfDkSzIK5sL0iJvfawhfxAVQT
LYGEBcNUXBCfU8Vnbwb8v9uR0gBaDchPGcFaVwMGIq/Lp3iTTta0mrutJPkxuLMHgvJraPvkL5wD
ZizgoKYqhJ2sKA7V7994i6ETMWPup8TblXcRA1m0BCqswfuE/lA9qnTbzX01het3XvBbQ9+6VEWf
KvVXGLH/Q64rcZBNzo4mLGF4jhYUn1waCf6nsQFvd1NlYLwx1aUXx+pjzmxVlkcxC8H+xOP+qtBI
/YNET3M0gDcvEsj0/HHs69Hw4SJm4Y11A2vJWk0vkFQT46FF83LH5L4lzOXznJxUeXDqiZSIhwzr
zaAKSjxC9C8Tp1Fua2LhTwy1+481Dc1XMXn60/bxfu2IKZL3Ezj1Q0xS2s3EumG+6ShSQccbk/8P
plU2jxMauA+/npOB0VJ5IzJsDm4e+XiyBZlWJYgmdSvxNdmcpM13UWMNSjeSN+oEscNlROhHpIMz
JSgSkmp4pShs+iTutn6Te+t8essAsdPH3CaPZGN1ogCoXMMM4XvyGDcWIwmNOwFCKJdSP9HGCCT6
0t+uNxIUag/RPbg6CrsnHdjxt0v98VYsNiCIgEAFPONxoqroYunvSEEEkRy9mT1KWfC4e04sS+l3
jRZP4pspl4iYoTJ8D1EzN1A0vn2P+2P6EQUttVPCU/Uvw6lniw78+ffkoPg6ITKu7IVUevcXjwTJ
oawpLntRvNkXAiaCW2LeEQb0iMxtW+h00fqVnpcZUbU4vD/RdAxsI/BwQ65i0rTz6ojHr5L0H1FM
41K9SiKk/nKZx1HuLN3us0h7AmXt0HW/B5g6iwR9itlrji1AZSdaKK15VciJDsEwf4x4VtHGJm14
jX2Ws6xGdw945JPBfIpm8iky36thNAJbpWRUSOKMDATNcmkrtZZc81v0kbjehr9F9OFLFVfsQl6T
io+1jH3/sqjYfmlkV3UPEcKVf1G8yg/tjLzLPe/W/yHSY8lJvOvjjGik+nusVLNeJ3ng14irOL06
qfC3Z/xh9HytqV3QU/pS7PdJhOqU4XEFDVEtHaan1tjoc98sMgG7pKa8tNDSDx6mPXkeaU9xGY30
DTbGEBlcDufYH5fJbMudjwUvzaOWpRXH4ZbGD7CkuuclnPgUzqIAovFpNi0cKJkSeeiZZnweqpKI
C55e91vLaTFckGzR9eSIdtdvbbQ0r63ejz8eboc76+GqvPHkFNKbVU0VrfF7eGBOSgCs0zJK/SwY
mQLuhmgKXKQoDplzgazb6hKSzQApHwaqym3AfHkBka+9n1bb7V0Fq6PPmBqjp8NU/XyJiIT4lAub
BfDq2L8h6By20xbyxfEYkFSQcWOStrGV0fGmuiXcTwAJO+rd2SGHrfIi1CyLs7PysO3v1bUCoyx8
18LwN7L3AgaXdfpr/IQlwSAtMCezRTZg2znKL/3SC+csMBD8cbtORHfB5ov/lmMMe6CVyH0tj7ZH
cq+S5eNWIY1YBOM/o0IwpOH9gdCSqndSQ14GsquQMkMmLff7uIbHGbP58JoAgHNrkED6a8NAD2ie
hPpXGvW1c7cAr32d8Cc0JyzR8tmgIm7ggMbg1QMK5ynbBVyAvytZPuE/lPg82zl90V7X2Qu+TEp4
/Rsjg4Jm+up4BmDKHfy0LkLTTbw+zmyWl3SrbFXsW0eVmCb5XV05npi40t6j0JfHsaM6yCZtx/MU
kyUiB7QjdQU7xklkEnEZ/SBEv/N/hKi/OUPBNrimsh1/90Oo7MoT16NiYnCqYWLIcFmQBnpwVr/b
uU5fGq430mG4SH5G2Lvme1mXlV84NgZ/AJDYRBGTMSJzrLfxm18eHpJ3MdY9dRVz/GrqiVNeLwx5
Tj/hjiUSB90ewAWE3Ak+oRL50ZYj+Jo/xmcXXgqN01CLMFvgXsAfXVe9MaQxyG3K9bC6aY6pyxGK
/aXzOENP6w6NtoWNvI3QM3jzsUYNyJiSdSYtOuDTWlKm9CBGt9M3Owqj5G92mjgmEST0X/ieuUvC
0KUxDD/9/iUgj+tHqSZN+EIt0OEfkhPkTGqXme9dNpi3aotbbPjhKJEIYahaT6pBjv4E7AAQVikd
fC+Ttnw11VE+uTA15UOgoiPOyNxwtiJNN68/HbsX7Q9jFZCfZo3b/6N9cPx06qX8viMePe5aErn+
QX5ICs0GJBAnUMWVVPCpBhvzyrR/JB6aQ1cEa/2bPKM6vhAqR1nivnd7xPpDLMKdE4/TS1lPHgh8
xOJVhDNUHz9DPeBjCqNSXGMHET1+/OhAzThPMxyESrw8GPopaykbDK/QYlAVqGOaMg+OOEG8htKZ
7o22W4Y3PA/L694s6xfRK80xjaBdo8av7Y85uO0n+EfWe7IYkI0lbR9vD5xxpfuVpxEjRbSLYUWy
FoZeUZWAJRhB0a+dWExvwfuu2R7KxKKVDJ2QtEzIuz6Lkspzq1NLxdJ/Ewz7TbKG0/gEaL9+Ll6C
Apw9ZX6rzYhknzScB4VKKizKHQqO3KYKP1opKvm3mhbP5kjGiX65ZWb4pwPJR3kOwV0MgQEi/RGW
fv2dqHb1tbWSF0cGg7nukXJdaJg6eMCgU/mnhoeG6H/mnaYIW0GqxC7d9KLSRjzCypqBNm5g7pdh
6dDkAFSH7yZNVn0aFzHzIiD/KYETKm7MgPFRPx+lnNJTRVhVmGlvuLm4K+aawqm85iPSzXScJ4iW
5ZWPat9mLieC+Z0pBUGNQmGKA7sBekruroivK4Th7INDfyfyCfan65Lxj07XeD55VZRwVXQLzg1E
HGhGgtmgBKxu5QhZI8peXmbXovQhFIfqDtAgoZ/9I5XvQP1R+MyD2JEZ6kdLWXhTyJ0G+A91Xi2o
rQEtw6kq3HYjEYb/dJ0K4o/JLWjigyg8/IyE/PPd4rkCPgJ4JdohbvJ53Uxz1kTa1ixY9frs+6t7
CxFI6qfjEE7ytSqD/b2/vYzAEw1b7qjS6N1FAUK8QTi2D9WcdIKEnVR/rJCe9tLjsX/uuRCoUxuo
ha2gnRRXw7L9NERD/0diQvAYOH1AtFGclElWBYio73GyuSQ4j8rekU4U3s8zlYsnjC2oIg4mK55X
9vzwpwcg+sNDocnYhOYIQBP7Zvw18jsxFuv8P9LOqzduJGrTf+gjQBaL6baTmi3JknO4IWR7zJwz
f/0+9AK7aopowruYwcwABqaaFU6dOucNnYnSDRfyvoZk5CJE0ZV3/FkQ7+p+gHyTCLNQDzrMovRk
y3b8kVg9le2pCxz/IHgBpz8oytpHKL5zSUevyJt53in6GUBhe+n0jjqSYpcGeYllOC90z0QCCV8L
5vsBdWj4Ekmvf0KJTf041CL5pbBPvtfpkD8G0h9n2ohHBDW8MfsFUV+dGcoa5TIHEbv/glTBzI7+
iznsRu6ve4edPt4nMk2elTiKjf0ELjjaGRZQg28oY/iw3fAhhp2GPDN1+4mXIvcMzeZDMxT9hyGK
puZDTrsO3pRTNV9SapJAQ/GB/QbCorfvgI/pJSigjEiJKaRl7MqSh+e5V3Ol/kFjXM32og/L4oG6
Rn7Jya+muwpYjDgGqq9AaQDChUhPOgTvyUPED833yD6zCdgImO0GDNykRmWDnA7OD7uSvlJOWVkv
ortpckYYZVlC8lyYqsOeCzJJmkwAHE4pTziiQF5rxZOTyfgdZJoqeuiLxAAKpKaArmJfz0ALR9I/
GtSSC1LIbu6DlqgwvkcFDeq6oYV25oKSMfU9uCzvBQUuP3ouWqOKTlhhiOxYCacHlGmL8h0GzmW5
00KVXw3RRoiLsIF/g9K2k7tES5PgQoE0J2/DnqgDlVWP6rfGLpTfvMYzZrfPrfejmUqgl2NUmTtk
I9vwYwn066T7w9geEzHw4p9EVwOA1b38BKouetZQOkIqKs+L6V1Yljq2s1BtMIADfeun7/4HZKCp
NGHTu6bdBRfkOQvrsROh5+wmaxy0w/8IT68koNjUnbwOpywtzYoMyR2ZJcceVeDhBApdzflfTYAS
8qgYz0U1ZtYxabmxxpaFgzgR9xvqnitCoiYJDvKaqLvyRpn//JU0Ls3PkUZP0boIRqt7zch1cCHg
dwXvzC1x6FlocyEkikgINVYTKUr+WgiJRrNaKIye1m2RSTh4iB4dQ1PY70bEYfZUiKwfijfxnnDI
A+lpgz3LycYhAkb6hvrmmlCkpWMdT1vIwpZpIQmqsKUpl6mtW1tTc2rRw0QmO+zuboturmhgmhbi
cLbQZ1cHfSFHqfiUcUeeIW7rVR9ZQP+rDsJ87i0qLvUDHlFlAiH79qDa6iwjgK+BZ8Y8aOlpkkGB
7D2Kjm7fddozMAb7TgpN2UsaMieyLpSLwNcc09qcDkUflzvMTZ190edbprxrWwvZrv/zQ2ZN0ldb
C7WlyqpMJrlLU9T3gFnZthbeQxftHm5/8+pyAtfAEGoWdn+j8GoOZmLJqnVN+sd3uq0b70xk4zY0
q1dHsaTFbOk6wLbFcnbgU1oNhKgrcGelOiWNc95XxvH2t6xumlejLJSx9cY3QWENrVtAinZxqPCP
Nt2hryhxZZeoAkhJztdtnIeVpcLyR8XEVFMtfIUXn4aBvEOhUbauhR7i0SjG5l0b9x7ibdD+bn/f
yiyCBQVVYwJXQq1+IYDeIrYEHiRqXYzqBPzZxrRPQCVpnv/rOILdoOq432hI0S6DTZARzgGxsPui
Wn+XTwKo6DT4G3vira4uo5BG6tKCI/lGcRaxRnDhBjvPQ27xZOel+Ow5gzJcpjASLnVAT2xYs8/r
fx1E8aPCUpLYZSEgv9zrAqsTCz2i2iVFaL8EBs8MJUri45CZPpLKs9Z/bOaov3lCbAjf/jXqWIxt
YZrgmGiO47dqzWv7+kTTdYEIFk5u0ymm5sYAfZFekorDA7jIRO52FrhDt2rJx850BcySZ4pmXNoW
dsIpVp2Sd5UHp5gePbotRmKN6R5KhGecM+i0gAhSdEDptNqOf0ktgy58Abx7l0DJT4/YQYGQTdE8
ASmYTPKTVU16sRE+325PVK65GCSIGYl3zcJqXnOSPAxDMbqBHZufEIoCxzAF6vvbm/PteZtHmfcL
ERpzpMV5q2IllvQ0RlpVyAwESt/slS4Qbl9M9d3toVY/yDEd25FIKCLLdL1mKlTVyfYthsIv+xhL
KrMzdHDjVK99ECYXOMjppjQptF+PgoCUU1WOxGQQMNF+rA2kDyYedXAWttwGVw4AlU2V2iqvHouu
3PVQYJszeIv24Po8kPJdkvboQ7X9LGmEgKEIHpBZDV56pwV2KxJlDDYCy/z/XxwCm+E1aUFZpS+w
CGBUU6O0leXgUi5RKCGm9GvzHpgeFYf7slSjg6nnWybkK/NrUwE0cCojzODcfP3RhVeEkdVUoxsp
IZYeZp8crartjzqyN/++lAw1+yRIHDwwkrweyjcjRORj9mYkh29SDC3sLnq9pi7TjZFWZ/LVSItN
05QKEjJtOroNSegHsFvmu8zJR6gxonNLVE7oydrm6fZ5WB3UoZuoY6SjknFcfx58OB7QNoSOGvDG
T06M/ysteLzYmdAeU60VLyOd15+3B11bPsmdJ5lUaatLvXBoaz5Nnbh3fTgulzKFY6VIGA+UqKuN
SV0byjaFBIvnaAJFwuvvQ3uaJ2pfDG4vEQXvZQn5KOz+a4fe2biJliOB05iNXnQhLL7INhbpfA7t
UTMoQrgGhNgjAp3i2PfCQT/YDA7/Nn8MxUi4XPFIsaRtL7Y/ItIoIiS17moZatjgu4HWxHB3x2Pc
CifZmMJlyPw7GokrK2YZnLrFh/kR6LgI1XAX0aZ6xxGZa/zS2EhalxtxHgXagtB14J9c6ItzFkkV
IabSV90A5bTHypjFEBC1eDDAlh5gdkAxA439cnsi1z4Nv20HLpvk8hGLQZFo5eUdYnCrG2p6X8sy
dmHcbln4rn2aJZCQYsmkzVG73oN2hPIR1VHSV96dTyKr9Ie0bOpn+ur0ckuHChYcA83ZuLvXhgW5
aXKp2kQGZ7H1acOAMg1b1aX3oL5H6VQ9dYkRnjozhVauxRmJA3VI4KO3J/VvUvD6SgADIznYQHT0
+cFjzSflVV7ERhKyE5p049KEkzuogLLp69jT1xrsHWL9PBO8Q6124lSEw3RutCZND3FWW+Hx9k95
eyb5JYbNbxEml+MyeM9yO5OW0m8PxymG4mZNrlBrg3pkXWwE0pWhDM3Aco6RMD9ZDpVZYHoRUpQu
7O531MBJ1jS4XWmmiI2PertpBTe+Zqq8TAxOzWLTajXA5lpjO4nOgdRNtw9vWiNPtY0TuTYOYZPS
Gp9FsFlsWxAYCWRNe3INwO4P0OqzA7pw6uH2Ei3zF5aG/J2blbuFysvya/yeGTIKqbqwka3uMMGQ
7k4DSr3iZMOp7fZG00Y/Rz/PEXups3jrcOrzMVjsVt4qQMM03G3nl8v1bkVHSrZwOzSuXa1DsS1r
/R73iAyMjYnNCx0gdexVuDuK+GDqwjF3qMzLXwoqGd8cs9B/wZvq0VTr4Y8iDZm+o5krLDR2VQlb
0TA1BBmp870Ira0/OFUyljta5ablIofuP+lQcV7iwDa+FwJC2iHxTaXeW7XV/qjwe7zX65i0KkQe
SzkUo0kt9fb0L19s8/RLgoTBQ4YszloECSMCDBqjjoxySotwADJKB7B96G+iaw5/v2jPt8dbHpPZ
fZWyGnuXNxOmvvOfv4oNNV7pmW3mjtvC2fts6QEOlgqaykoaFBvvM0MsVtaazcxIDjFNJwMg6FyP
FU6IO45I1BGHIsR6cf2useC2oOpOsdRpuqGAT/9t9Lu94ofBd2CxfXuJlHpQj43emQKgRA6FM5Le
aL0rExXUgiMNdCBLJ/xdGQnEi76pVbTUy8A0L03SYwOQdoYGV1f4RvBUB4OBiWRVwGTBwzNV90gb
ez7qiZb6HZ9poEsFsP3mNCAlBIytAF98APcM5UShCxghd5kAJlGnqvTP7aAOXw1FoGVugdJtgcna
NsL7EarPzz0iAidjaLrxnfRS6EI0zQPnLHsn1J8BcYKMC31abagxGxItAQuC0l3eNrV5TsxgRDbK
biL78+3FXt5ALMBcfprfQaj9OdYic4CQbHYYjbWkRG37BUUgLTzWFHTLh5rrqjxVaSG+5Rgeh1tG
9m/uIIY2Cfo8KwnJtvm3LPhqn5nAPiTE5M7V7QrbU3rY4bQL+tz/oeax1cFbEqNyMRtNpq7WKNoX
Tid0nxSD52nD425lFkjUOFpUKGZ47XwEX/0Uq41oWjVZ59bUAA85hovIukfmLzwG0Not0mIvrdrf
CN5v6p5MgMPUa7zd2f+whK9HFY6OtliRU/esPabBTEzniYZAh69d0pfpnucM7Q3EOXP1EcF2GrOl
XzYAeKICSnMIUSPfCDXLow87gfxGBRXBjWzzz+tfFGQhkkAo/bgyy50nv1Ui11Z72vwlwta3N97y
6mIoZnveADTqSf4XGy8hMFDM6Ce6rW10ljjmXApU1+7+fRQ0+bAl5+Wr8nq6/qA0drB8pwEJ2bJN
D8EUV3caQNqN9HtlK/O61mlKSI3JQzTyehjYY+GMGlJd2J0aqnWtetFsuz5a9KgPaGcEnwadTC4s
7+kpme9Q3NrqirzdwfwCW7CbrPl9KhaZQN7XeVDLUaVTkXjnsK7Dc2k14Sm0PMuNZ6UhcILTRmLw
t3Lw+mKeF9FgBXlR8D611PlXvTo3dC4DFELMCRETEx658FBB2CsDuq6nNhtUt0OvSz4oGgLYGgS2
CnaoWt7nVRg0O4re4QUkqULb20KWYOO3/S3gvPltlPI1bjITsvViLyd0wSUOQ5ML1ETc5+DP0h2b
v/xJ82Aad9Ah0uEOQd8hOtSGHO1daQB/dNWOptdeHTywsAp6bZinFCgX76DLpOJcNWQXe6URAU0J
BVGBvd7wLkFooje/6npNk7UqcGo70BCqn83abAdQVEH+PUyrusCdskS2Hg+FlHKPHj9h0xYhkj6n
L5B9SvBOIDX7PwA0whS0nQX422h85MaSTg+eZeqn39W2KaLj7VOyTPDmZTS5fQVma+wiY5FhSLPw
QqepJ7cyNO+damTWQxr5CPpK9L5+4/vQ/ikhg8DWyivz0+2xV6KgzotSEu2Iu8abXJmSh0BTnRKt
JZ0wP1qjMP7EvtHpOwngZNgBJ/eeyqiFY4oSfJcd5qThK/zvFMiWbCpjIzDNZ3WxbwSiEsiXzgkQ
b7PrPa1o6D87TaO6aNjmIUwJXEngfZjJUdNHC4hMENfeXhslFhWjpPeNzgFg7duzshKIJS6v1OoM
Q0j+cf0jBqmAGUR3yi3yCl+uGh86VYm9jzOpYyNErkQOyRfRi9JNkmN9MRRy/h7J/TS4kzo6T2UT
I9qZzpIVfqFe6LnXBygKycYkLwfV6c+oFCUAoFKVN8xFwCxHmWedZvZuVHfNM34u+mnExvUzIPvy
wfZ8iKSh+uv2nK6OiWkz6j8UL+DIXs9pOILt0magegdBOwV/Xyf3CWZ/h3BAwvrIAwch5hFev9xI
qJcJ/Pxw0rjMuORVc7ZavR4YVmIWo1Bd0n4wAoTsoD0kuJH+ztM2/09HLtbfuI+Wd+vfAanGEJLJ
4wl+1wNWlED7QNSlC5OppnuPqn8ah/VGNW19FF7TbB1BFX0RNbQ6w2djaEo3zQeIPM6g2e+diJT8
9rLNP/b1efz7MY6g8Klz1bxZNg0Qm+y8pnKrHmV5eFT1dGeC7OoPAT5Sf/55MKpn3OVYTlIrsBcz
B854tEpuJ9cJGuW+CaL2FAxe+m5Uiy3r62Wc4btModGXMrXZ3nLpke70hgG006vdoqjL5jfOWfSz
RTsm77CKgL/eAQPvLsiteM94SSdgDjSaLrc/d2UJTVBorJ9OBOBXXG8UvDgmLwbcRvYftA9q00I8
Qvnly+1RVlYQw2LbmS9jnhvL/oMdTjlG3+S5QSqCkzelL2iopUdLUjq4PdLKSZvPtkNMAUZANnT9
PcA8+0AbrMo1o0m9awfbj/Z0mboZ/d+1d5jfNFvFiZWPs3VhmyrNaC7RZXW+yLG11CujcdVKGZ6p
y6PvbE7OvUAi7XT7696kmWwZWil0ADjSM5N48XloLgUwkpCnlqhwpReZB1ihpApCKTv0LeSlNqr8
P0TK+hdsIcWROKh+EhiubcSzlU9mw5At8BPooC17A3DMB1GKmUECu/oTLkIAxu2wVs5jitDB7W9e
WVE+WlVpbeJPTUPiekUtK03MNgxbN4Rnd6/0hfHZK9sU6aUayA6GHLj1Hv51SAmVn9BJyYse+fLz
4ExlWRJGtYvZJ5qahnkEBV8fVAzo9lmPduDt4d6eQYajdofNLfUPw1o8UaaeylfQ2JUbaEHrIj2a
3yl868Yob9eMUcivZut4FdTUYh4TGN7S673KDRtneofwsX1HhgzNfRbdvf1By6FYKR52oKa4eUz8
yxf3glJKPBRbBSpD1ZWXOtdrOMNWfvKN8F9bR3+H4rDT+dBMx1mGa6Cw8PmqRHXxdM3OtI++hX3R
z/o4/sb8LVdpOdK8T1+9dDSkNOO4ybEKDYr+1LeeeZCKnDambnknzKMgZqICmNDmaszigHfRSN2a
PrCrkY3QNTLML3MzxqV7ah27RouO+HM4j7jX1scBt4mNw7bykZpKNEOOjTyFpvj1R8ZaXOAiXaiu
gP5yyRS7PYez7MPt/bE80nwk6ZBFkRHJKRtIzfUoyKqbMiSyuFlsoBKYoggWYqiCo28Ivx5j3n/0
WJ7H+985imBPIohyPV47KWRDnkINwE/Ubp9OcfStqiycAW5/18q+Z+bIg2z4Suqbm6CDdzUqmSnQ
EWlh33uo26N23QCpQ+0EpcmN4VYWCw4wEwgwicr48jIw8hIGP0oQABgM5GDKKHpgcS339kfp8+y8
Tr+YPQI91WehWo5BbeF69kRjRsAK6M9w4mvnS5hnAVATmdefykKBjWerAfBzL/GDUybrER/SUgiu
22kw0ZLTOjEXbjWkZ+3WCk++o1Zn9rZW7yvbgWteTsGIHyVhFYFAkNXv8yprlAPSxubzBGsKEE2i
6PJk9nHofB/Qfal/BIXgdchrRRfAk7GcvQyeGrd7tHyzYI9fMuW7FO7tuHH/ri2wbZlgKegCWpRM
r6di8AUKwPjHuIFqR+6E8tMuUpIcWAeyP7enfeWMAGBj2qm/r4B6oghJUZz9Jlcdgu6rhZewizBQ
f2hlW/w3jN2P28MtCwAsMtUxOpGkoiBVlg8Gu+rbjOcfBQCHVvJ+8tM/ntXZn308Q/fYEIknVFZT
XsQ4x94e+U0J6e/QBk8VMG80Hpa3bZpQ9y5LiG+g7Hzjvshk+A1mivOhU2zDzW3fxl0gaP2nqVXK
byJtyxMKC+an0svF1x5NyqcO8Nbx9q9aWem/SDy0ApiUN8DJdNA0P4zlxDOgNs5+1dQXFFjzz3AZ
o40JWB8KkDEFYAppyyvMkROikgolNLVRce/IK3hTRpg95gpUn/+Hr5qrroKOC/F9cTGnnSgjE2i8
i6QsKjJBNzSHRAmCD2j/Nc+3x1rZwJQGKfsBgqCSscT0liMpSFTTmYSpMcVffHK7zwO0jsc2QZ75
l6C0v3F5rY5It3XGAOn8a57oVzd0oKShT8d8crW+sFA7xNwD/iGeu60PIi7xy42Fm+/iRWDkntQN
8JpkbW/eb3WnFFYZN6MbB744DAL9qa6A0wZRJoWz6/9SeQD+Y+Y9HxbBniQQk/EABL/+RieAUZv6
BgE4s/IP0HRQ1oKMfZf3Sfj/OdR8/byaziaHSeB39uhOwo7CY4YN5Ps0hqW1UxJVjBtbc3UyDUk/
wNS1tzkBpk2mHUDIcZ261+57rBbvWpkkf2YZg7M/FcUXHIqKjT26dvQEDR9J4R6A7/Jqm+mRRd+C
GzOQf3k3YPVw1xRViDA1anq3j8NagAVASUsFNBUtr8XmjGip4WbhDAgmCuCifl6eEYzSEK6K0WDv
yX4wKPd3GT2xjSrN1sjzsXm9jtjQRMqY8ZFwRPdlasFDc0bsXYaM3uOgtb+7oIbdUZl5tjG0tjb2
jKbnsJnAW5bXSmkUHVSImFXtqirnJm+8Dm7pGHYHDJsie4/pazAcMp5F/d6E7O2OKIxFmCF6zgVF
c1vbqUgxBHs7o5S/o4WQonM/Dp69q4yyxjZ6Ej0KdT0KzMfbC7a2N6gCkfzQGZVvMvE0SD1tRHje
LRM7OfWOYh0QcUzIHlV7Y++vBS4SCpXOAa1wmrHXK6R2mG3JfprcrirHk08f54xxcX5Q/XF6CAJA
Fbc/be2sYdoAIJsk3wB0dz0exGzd97HhcTvHc8RJtnr7CMvI8587PRe2m3qzvqcW182H2wP/Re4u
QybcHYQguOrJlBcjmz73nIrUqJsrgyhQ+QzlS+Xgx+s2VmlXdxK0kn3CMz0Oj30VB+hMljG082Ea
jG89ApbZk1lVscDkL0RYxstlbwO5CDHtsxF6jE81KnzqOS+76HOKJv2sWuwV7Uktgsq/oIYwfY7K
ToUtNhomZF54hPJH4yOMt0cdpvk1NdOEcqcNWeuAjkn5aewjC265XQ7oI7R4D9yjX6zj4Hx7YlZ2
ANVaEG6gW4AILxkGQ5TVJuppA6l8OwvKF1qi3Edx0P8AFhYlp7ptw/L072PS9udv4M/zZrjeBQXu
nkHXKFTgc1QOD2WRjWw7IsMR6rGnIRvWUfT4fxlzhpUYIPrEksRU+VSHh4oxaZ54LIIGtbwhNpwM
ZRg+dqqzseHmO2qx36C+cFWS3VJlXQZ4rCL0zsMO0PVTXDR3XoOh8N7oU1D+tz9s5UgBKqPTCNMA
0Nfy4ewEsY4EUDq4Et3NAK1PVVNQWU5V5YhrTozhYjBND1E9Ri+3B14JU1JidkX+zL+A51+v4tRH
takaoKyBnODBEpjh6BwxT9a7YweScwNIvrZP2aO0azWEh6nHXY8m0wH3ICRt3LKZWlSmGyxZZKiI
4UCfFOVYEyu5jTi8coXQwjDYojxeKfIsgqOdB36jB+UENwx/k8cmnoXazCA2IZ+mL3iVPFqZpQ/7
zG68jTt7jkbL3QNwfU7/QQ3y7Lv+WnTpM7XmeeoSU8ozwT85pg1UycqWkZvEUp5NDMQPWRUp067o
ympjttfWFkgkL04yaGp3i2hJCTglOdeICk323sbU2cV68ueEH+7d7U2krY1k4eY2137oVS2zk1hD
3zzzS9aVNEk8BZFBURUJCCWjjx3REdk5U1o86laLShvuu9kPuHHZGbqc/UVNMx0+KBpTPzkFpXkJ
YRA1LiZX1JFu/86V48x1hX8rYAMg1c5i+8EWaiwnHSZXgrk6iLbBk61GD25jlDmJXqw7yiU0fqkr
UuVeZi2K0HLu45AiHLd+cud1aVvcQ4D3Ly1OzUjGdX2lo3CiRfeWRHNuJ/xs+k4dN5/2zRAjMoKU
QXanWiHyCxbSbr9rFY49nlZCB7w4CavZo+2OrwLKyYh98MTEdN1LR4Q3IseJrJ/gC7EXwpxLFfe8
D5PxbNdl7x9MacUABcKUNrRXNCOLFMYFVogNwfqhG8fo5yCD4r0Mff+PKMy0OXi95qOj5llquy8d
G8tgPAuri44/gH9IFXPM8CruxUVX6zT7fnsm37T2ea7QVbZnkAhwojfEzgTrHmQrfYNndBuKX2QF
Rf9fi+zyV5TugvpZlbXkzRt2Zn9ftgPeLRkLE+wppI1/LOj66cYFtLLRqehzlKjPkZQuuwm2htVI
UgJ71nP0B3a+oX3mlS+fm4z75/bHr8RK3oT0u2zeo3z6HNhe5d2qU2V9XhjgmhViC6L6TSkvUdPI
PxrK2uFnugzBv79nqKJQgoTPxIjLWOlPoQjxYITe4KSmeSZrcMJTLzAD/jaCQ9tqts3HbXFObFBa
BpSA+aG/zCCCeqS3OGm6m+qI6enIR9xVJl6MWOClX+HR96dULd7fntWV64DtRO3YlLQytCVri5ej
1TVZIGlqWxCBUZwW9b630/65Kh2S57KjSuVP8T1adP4Wxmol/tiGhHUKh4qI7CyWtE8nxA9Bh0IP
xioNzRl0zPG2+/coxz0ORZNGKYoeS8piH2JiG4+Z6cat0e98YSWHKNCijctt5STAf5GAWGc8PDH1
entGjeF4knzMHfAhPDiIquN53yhHPadxeHvN3rQtCQM8AUGoa44DJn5J6EMQAQk1BYmnqrOQ+TNT
40HaTXgMgf6frdEaKRSnzTfZdvohUOzoMGFAuzGrK8dxBpywctRt+SXz2r46jiZiEIh7R5ZroP/y
NYmM5oNVat4pt3vj61hjvbdxjax9NexugIcG3Vou1fkXvRrRrhOzQHXFnJPd7JOaGeiWTBlaWY5R
HGglAeAe8SmO+wE7HD/s9145WRvxbvWrZ1QgGSI/Znlc4lEdoQioFh4pjjzFyKPtsS0Gvwyi4JDr
VrT14l85IsCmQJAT8mci/YKMigJhYkZeC3Lew24IpVYnPpaIXB8aG49Zq5DtPozt8AO4BxS8bbXe
Oxbl/tEABtdR8T1gBGjfhYgBf7m9Cdd+GGVPCTaTAho10OvV0HK8AHtVMTi7tvxgkeHujLbzN75/
JSQy0/93lEWEMFCqTkM1xHc0xnOHW++H7TTi69DLlw4npkvdN/rGQf7b51mEYe4ZGtY0dlE0cRY7
G49AMnabS7ao0lbZFZYCUC/PhuJZtxLcmBr8dBFMSVBvfMoQFkU0pkDp+VFEmDs9xGrTfcc1Zzxj
N+x138NEkRhvigwl5BHJWtRaAWrhdYFumr+v+j7+4Jk9ttKx6Mw95dFZtlBJhi+0cBTrDnX+2nCD
wqitQwhg5S6IG8TwdbWdkH7CTxHv3irSvAMWsYb3wfYGYEm5PpcVfTQR/EPdI7K5q9FM2Orgrh5I
SGKktwKlCVUuQp6FSjl46tqkEpaPzimKyN3uqtJSg7MWe4hL1ZV0lJ02htZZM9sRJUwBDXlnWIFn
3t3ejivhd+7ssBvR8gCzuzgnTthqs/2u6U40Go6R6eNTHwlc1p30n9k7EDmIvbg3gbKcG4bXOz82
YvRebMGtBYHid4zYDAZSRX1M/Wp8RIFoOLcIQl7o6G8hKdfO3AxqoHpGUKD3uhg5hTgXjZPp1hMq
/Jkhur0cwq1W2dpU0gLlkUiSBVJysf/xwRjjEIab209D8nPytZTIFulfcQz6/O+LRmQDXW2DliKB
vP4ebEsx69VTbmbHQ6spDvMXuM/6Y9iAprg91FogoVRsqryzyWnUxeWhZFg9FJCJ3HSw9ItvKOUn
M03FQ8ib+0EM+N5ZZrWRW61NpMPjivIMh4MQeP15foT6fRQykRZEI+uokISl+9DoiqOuxtHG22B9
MJ4FKiU9suTFYZSVU6b4KBtuCLyYyJDPRnJadEZrWx5uz+XboXi1qiSMKCORHuuLbTiGoRHLjqDs
iGS6L6sR3zDPmD4WU7BVyn274+cHsg6LlHouqcZiKIQ3Y4KqMFwDwUNk6rjkU9wnTrc/yJw32nXI
1+YwBn9mxp29qd05XeAFoo10t/eN0rkbaFqI90ab98F9iv1nssMfvb2f99XvDL9QbKS4VlFtr+NP
Nfo2nxwJrHBfpVGJfrgWCbrm6OZb+O9gao/pZd1o1SHyGvvLYJmIAGqByP5MiEx87AqEEk5ebkoK
lIPn/TITRKV2ihH4n5HsydMHG1l6exe1lB53qF0o2t7uPPNX0saGfhfi1vDLMhC9xK5MMf6rgk7/
VU1T9hRhKv+zweYo3/OC7UYEAkWh7pzSqu8Cp2itT4j+UOGKp6nsPtRDEmX3MVaZ76fM6OGNdsX0
29bREzx7OS6KB/iANOXVsRSfemQKgSCVgHz3ALsy7URJDgtemWS9vvPRa/yVxF7QHfMxapBsJWF+
jAvFVPc6HGD1ImAMviiamqq71pp97RJTb82Na3zldqLvzhUOQZ0HHCWO69MXNqqKfWWsw7rDRYIV
TBz/p1oG3IYU2kIbCbM4ErOHsZPgSEdVE+s5rDqQuLQLp9pIl/7mw4stBmiGN6TGToZTsih+dU3X
49mh0pRIg492KWvEViNk4XEVG6pHe7SaY4s7IEoutK1yRTqHQAYRws+6Tn9JQcKZivKn2/tem+dg
+aMokqOPw0OC5usiAE9pDvkuyYUrk7GNEW+1lewhzFBFZas5/ldrAr9yHrIQXdwa+7lonzrqpFxQ
SGmSS1qkQ3SSYdptHXttDsfLH0ZDmSwfgDdlysUPo/UFxnTMEQ0P8rxDG96Do5GMfek8jo7avkyK
E0M5gcaZ7+HZqbgy0sTC8VbWSvpFpM2gnhUUt/WDbmlQLe24aV5ozY9PRah1v29P40qQEmB67BlR
TeqxfAoZ1ljWiqiQJuhT9WOc+bhGjjp2Grvb4zhvJ4XiO6hiYL+MZi7usK5FDscOVN1V+8z5nnQ+
NpoAOJ908lQUhjENTjHa6pGBHuoE6ekSQ8stgvTbe5SrBcQ/FDBKh+AEr08VkgglYs0lAZn/+MiS
QvNRUwEXC98+H4Oh0TknQCI33gFrU8wtQEcHYLwG9vl62LBAS7tuJgpfEwz6yEijC68GsXFIVy62
mRtCGcuixET2fz2Kl6CniDKIdOkAlCF9m9r51TqF/x4hBTU63V7NlU/ilUEeSTEaBaBlfCKl74YM
azI3L1LDHWHQvJ+ayN+oea+OYkD8BK1KX375aC57O4vwMdJdckr/4qkIDSOpU27QPeeJWRxXUBsg
9SChQGgXi+CWTY3l6X3Zu1noec4fpxdmfIBTIPEgqTmAjxn96o0xV3ai1BBwAac6pzzLqnI2mYNt
5YjwaKVe/+jVGZmC6OvOQuz4UODg8DDmZbyxaG+Z8wCnyXyofMA9oVo3n9FXRYhalxr2f3rndjHG
so+pKMHJYZBI3wQoU/XM9OAnbgdlM9v4+PS30V03jnBNg2K26oOX0xcB/q1hmkbawcfXwn+CMG1/
7sOJHtcM0ni0khIlFaw/C+1T4JPvoCfhiHCnxQTcFx2L2/h7wdPqRWkCLT/HBIwaEJcIrVOfxNj1
pKTW/ofE7lJzF+TbEllrc8+eApNJ7Udl5a9nwQocVDDKpnGjSB8/etjq7kKyiRIoSyNOA7VrDGq1
sv9w+8isbLO5LQdSn94c6mfz+X01+UFWIqMvwa5rSNk8Jz4edKgzW3uEx+z3BKtmI+DOUWWxrSHv
wScBQcx/LNHD1L9asmdA5OEQGO/7TKt/IZ8e7NGuxP6laqZfgGzKPRrc2cY+Wzm2PCyJQQbvBmZ6
sc2MQtSFV9H/bGWNGD1S73eGbwx3t+dz7ZplBE7RHB1Qbl+k1+VkR31ZmCgFhS3CsY3hqfXZjDTh
mkVv+mzYPJ52pW0ryiFBDHq6N2r2xMdW8+gXdq3uNb8rH5vGE4GuQ2JeVALMT670n4U6BnLj965s
O6IlPbWZt/SWTITJqx61VUQDD9FNWsNm8TwmCRaIXaPH7S6svMTNhyZxDrfnaW1cQjRYAuDOcKsX
4a2IdOR7sVp0ldwqzknbhO9llQ97nCG1J67JGlucKvxye9CVzf63ME7ZD5o1KNLrzd51A752s4qT
bk8FPhUqHtt2Zx+HNv/i4fTt3h5uZceZGgQUKuUz5XoJmaiyWJVdFY4w9lsEWK3OwQxTFskWNGOl
hwUWnkINqQx2pgSK6++ajJJWYOH0rgEOejr0vh6+ZJSXZoOlbPSwsKukqymoQgPTiEMYmoEUd50s
jQe0muX4cvu7V9YW2QC6Lja3CGS4xc8ZvEzB1UetXQjnqu3mSWi9L9jHd00r8vsYsXdx1JIg//cq
y5wpciz0eW3fNHumOFZD+hGwCTvs2DzPC3ZJ7NfnjrTgePsTV/JGDLAofvCwpcqyfHqMzshDNSxq
N58CbW/4prYrK9XZq1GICodeeHeapzankLN0Cux8+nR7+LWXGJuKVhKxlALFEswRTeDaQ1E0LgKm
k3cQVoswdIZZ5HOIZRhagRZy5KCU2O1HPUyQkGkizf+qBvgvbUT0lQwPSaQ5g4UrCBJhEVcHntgY
bsDaGeJ2PJjgc8ydVIa2OtRdXm3111eOMBEc9gLnChja8prksQtsq6nhdfU5aL0maM88s1rk0TK0
oFo123jzrn0dagU2lQxWm0z5+mgFJa6TuhM1LnZZSOeVlY6j85CN/necUWvxdHtdV27H/8XZee3G
jWVr+IkIMIdbsrIs2ZKcbwiHNnPO++nPR18cuFhEEZoZDMboBryLO67wBxqypGc8VGyt5Wg088um
M+sWJlnXep2kYI1oKMW5ixXpYI34NI2KZTxXaHJv3Mc3Kjf6jO6ew2Y+c27QLpYRaEvsFynkIdh9
KFC0PaE6dptdJlxqGDL9L2gjTyK1h1cnDp3aLXR7+oIFmzTswO/5lNht2zf3gRC2jR9XKWPcbfsD
NgaI22C1KaoxciecLJUdmtxlvW+GFAuBJgAoc7STYpy97AS+LIHmK38yBwdgnDWCyXItv7RelbKR
UlegKP/kdwr0e0uRQqRqaBmcNQomH4vAx4+pr/MOkEfTvToDMqAHB5IGZgytIWks3tTae4QcnB7v
BTMByKtgBGXASETjOPSHP0WIzcAZwl5reeaQGfmuxvEDJr0ZJWPoGhnWV16ASo+xsc1uF56jDI6T
WplCTrZEt5jxBMkPQfwzDmal/jrLYTp/MDnvwiMudSBJwqyGZxJz3/ouIZu6BXtb/wHERZQtZERV
Fvu8QoVCDi2J99jU2/hFNOBq8IpqqseAaO5Iwyh+AtjRvJ9gk369v+tvzzTx0tzvIP7gUvt72f0T
g0YNjTaRaALnK94EGU2hnayPljsgZXuYBsKi++PdnmkCDoJAppp0Bz2H6zOdJlZY4bkMx0Bv8n2E
j9zeqOX/2r4bvPsj3b6E1yOp1yONqppHRgmNbOyMaSf0VmCD3VcHQ/eTAy5BORt4qo73B70NOxiU
U4yqCIqqdAGuB23jCS56yOepPhXUIdLsSz8m9UZwQ3+Yv+c6lGccVItZPJq3Nxd/nk1DS/1kbpnH
+fBZ6zEd+u5URaL9KC0IFQ+yHqrDEaaZpbptVOPyhsZcjFlfitPFXm9UpzoTqiSUpACuxW5pTq3Y
SVOmJseiyIThakpbVm6KPftsY1CW8UPspFTEAzMpO1SQwdXuuGi66tyUetp/ILYQKi6Mdv+71H1Y
sWFUtTiAhb6QMGFUlNytkhF9uCpsuFuVRmnxX0v9PDkGGnZ0MGgmrfsghRZRKIDucPwIHEj6ZEYx
DiVBGnTBg9HbeY5C7RD88dEltHZ6iWfQruoi2o66ieCkGPB/8ESMUtGRon/5RDs7SvdzdUkgnhuZ
73UaJaFram3+qyBIPOiGrzzbAN8/1Pz4B3VwlHAXhIFsuj5W7c1OCEoRuKLFcfUOMrNB1Rnnvc9K
q9iJF+IEjwYJeeLT0Coi/toIE7MhyuItZXZEx2b10Kwuv9txZ9c/27SgKIrwuhM+GPg3TE9CluLP
LUpf/q6qmqE4YDzjHHs119pfjtZHrwgTZcnRNPHoOtnYpxcf5IIj8yunJlDzvVIZeGpoNqC4WqG+
4qiIonozoIeyL0dUyz7EFbQ0FGsMO/qhNpRHL41d87RITIzmKVmt4i1h5L1zwn7Rj84cXjRcBaan
MMjLFgvApFamS18R1nt5CP3ufdoCyQITnWPlaeO86n8zyxj1tFbFTZ3KOLV9jXLvV8moG8RpTCUZ
P6aiVJ2dDfNFe+9HsV7uYTxkCKHhomV/HgLAg+9EBYLws4kTWvEjSBJJcVWrbk9arbIVnUpG7kWP
8Wp5J7V+MLjj2BFdCfrV+kMtIj0+BVmBWFzZgCJ3sWaSUFfKJxOVHNoCzQHbCl691K5pAMixoZVf
+iayhi+NITWqm1aq+iOotLB5KKIcB9agCZGVHrl/5dNUSUj14IzFgE6rFe8Nw+SahHhpyQeMQWVs
NUxsksYMgO+OhcjrXUstPsIGyFT0eN/W6LWAxBPpRUYvTXiiNNTvfYI/E8XpmOKJnrbTM2bmOjbh
AdbgDuZZGn80x8ciS9AcxAk47LwEdMVP369NakNJFpcPue2Mvx2UN3mjhpJlp1A1ag9laBnS2Wqh
KbhpHIXRQZjEOPsUTSUEEDUDhTqeZhXZnN5uFU/DPPpnbQCC2NP2ob3v408qe1nYNtkuUGs52uWj
FGUnJeuU7ILrMqaJUenEn4ux6B5MI9ToiNt++iwbrWns7Ric+gVOTz9dSkeJmoMlLP/MHZwM78kk
okccX+XiiD5UW3vZlHOwrHCisziGUxa8k5V20E5pKg+vKfrXvyC+Izyqp9jAeMIwkTochj7AwriU
Yrw3zLpLPL/BquWI66N4nGq7emDWmHTa1/SxKvpPmTvZcq7sRezU1Q4kitl9HuW2tn5D9ejMvd10
mK7zLvg1OYXK2zsZeeLFCEApULh4sn7neKwqv0ZV7j+PUZt/QDxK+YTUrR8cI9Q2z8PYZMpuKjCY
B7NY1fWRv0I79zaZl1sgCBm4yDVvBa8r/ZhZMIfgcc6vnZvyq52URhSnkX322yioiOZC+6Bnqv5D
R8b/NdEn7XtpGOljXWr1YxQF9qEJVHNwLWR6vwd9Pvr7oQ1wCsTscUuidyXGQLgZcQEI/+ptn18y
I9UeOwmauu9XHtu+PIyOMz7kcj09yH1uvP3lx4aBg0f1G3y0Ov+ef2KaNmixPC6Zi5i88LnGzXR0
ecXSk89eDt08Mp2PU+F3n9/89oMdVUhIkWS67cnj9IxRUTJZZwdBih1Jav/Op2l3uD/KbfbLFFK8
A/NOnQu96uuP6wAmt46vWGcp1ZzUJSn0R8yTB+0p1/Tkc12F+YNulP27ChLni6hF9ev+D1iJ4NDc
Mil4qPBCtGUJHieFWG1rZhcL33bXaIAQywB47IhH+en+UGsbR/srkUvP/BZxIENHlcdO5Vspjrm+
bIWkZDwKmP05Twr0p61E7DaqmgvwJsXDWbJuGb2pcdNgHqlZZ0UNf+iBWV1E6pgvqS/kjS9biRMd
jip9XKApVKcWq0h/XEVQugF4F4QkR+mgPBn9ML3cn7/bEBipCPoXSMNCqUIV5nqv+JOpVr0y2mej
keSHOA6kgy5Ci0lsyxMdgcIbVHbP/UFv9wdU8RkfP5MiZlrG9aCmsLMo6SnoqXhXY4uBtSYNZANA
eq/s/5eh6NlSVKaHtzwLWKdWvjzUlLmmKDzgyKG5oW5Mxyz2w41jd7tglJzAKdET5WzfoG6xVo9C
Ajv7XIWA62cw+iNRb7VRg7jd8IxCKwBpGpB6VFmu506kIGviQbfO3OS+vAexGaSuFhgWptxS1rtY
iuCZ9vZJRNPcolpKNZpX5HpMOW44DWnsYCujzjEVp0DxeIglz2yrYSPXvr29wCybs7Y2GjNUZucJ
+OdqbpombPEyNs7dbBzpIgUThKehSmNwrwNY5t04avbzaBLZuRPKXv6Ojt9Yb5zzvwWVRfr0Fx7D
e8k+pd12/TMyyyoQ8rLN81DZKCVjqG080adFhpLehPMRMkL8BzqgkbkKsPHSnQkbtdfUQ26iLg1O
0aWdYJUHnHik4mj6/aDs+jKIk0Nvd1htllVe27vAMcv6w5C1akdCMQX5ayBB33ichECaBW7hbIFO
RRXPSRRxBg94gn3uRT3RAooT7RdIlk7duL1v9zF1DpS2uHIc2CtLzF1V9GJCA8s6t1Uen8JaCx6E
nHcbE3y7zKiOQK2jrgJh8WZ+HSfqSwd1TJrBQ/HSTXXyreqdonQ1tVU0t+ms8JJnOFO6al0Vx8jO
qi/3d/VfKa/rJdbAp8y1+bkWfgO5kJsorn0U/c7aYOXqDtyJmb8OSVl3D3ZOidQDV+2gaU+K9LEv
YJtg3i1nZC+lFbXfQpx9hl0rYQx+gsyGa7uMi071UMWDpe0nacAqWsnsaosSfbs8rAmNZ+qQcx94
eT6QLkY0tKRj0BaK2EcxqvtjgI3p/clZuaLn3YzgE3Uvjv38K/45hYPUmU4dOcY5z+k5tglNAreM
2OGiStUtzaL5LC0WQlMAVc9ivoDSlvjjGBfcNpBhRUjkxF7njNPXXgxWjOVtOH3QCVIrrwst+V2k
tZuSFivzqfGFNGZkqiVM6fWXanIfaIkJyL6yKNsFk5l47WRsPQ4rxGWAncilwZVF7AFo+/Uw6KE0
Vl119hnPoPYRLh6fN5VZ89yoEnp05CUTAray3KoVWTqHAupLQlaQ5JI2QPKXA8UFUSZ+QOAC1Ubl
NeCUFLFSuIgrtBluxgKN2ZCafrq3k7i+lC24bi8DzPZY0UsHhZx09TezJ+JAcDS0u35n8frLe4h4
zi9baVHayq1Ke3IysnzSP1UqPLR7Sm2viRy/Iaw7nTffNbMh4VzQBH1OSWx5y/aZzz+M7bPdNel+
SkbtpAHDefv7hfAjPRAeFqqn6iLIKfDeMIOR7CKCk++NLXYVLV/0Pq6mrddrbTdBZ0JQTEZnA/rN
9TL3asorqhIEKGoj76iBG7uQYH2jurd2Ov8dZfFBFPTiStcTpk2NBKidMjsEo99/jLF13hhqJUAk
CkVSY8ZgE3ksVsgforRMgtA+d7IyPIGa8zOXu7sGfhal75yKZj00eWsjQlyJcqAvcRxnfDuOLYvT
4osWE3iF4qUeYgVspGI4ICIeejQUxn2Nn/WH+9fd2rLR1sH5hsQFfMDiKzO5Hnt9GNC5Zi6fRDNO
HuAzeyO0WZvLuQXHzUroxj6+3hxOCmIo6hFjowLpfCvaJnBchM48Def5S9kM0hkb737L3W1ls8Cv
02eeHUHpzYNhU+JLayKJczpiuBqVUnCepiB2MZu3N6LtlWXj9qYRR5IL92yZTXC7g9PLZQelqTAn
50wM9ZekSeMTXZ70ETpltqHYs9JpBSSH/C+gfV4Omr7XUzoGFZOoZf6Z6m/wiLaW9RugpPaF+pTz
cQT/uMuTlgsRFepdgtPQcxUX/ni4v3tuYxnAPxijofJhAppYvl8EswVqcEVwKUxK67vMiocHEU8j
GiXoE3wOCagcnMPDJPQcNUeLu1XyMtq45Fbmfla+QQuf6A2ly8VMWGEGjRoE9rlVZMTJHVnKJlCg
0vQnFz5XamiGxcbtPe/XxbtNyQaVfRr74EGX+1k3EA8NR0fCyVhE5xH8xodiCECJRFN9wudkdHMn
FG5PRnG8P+Mr5xVO+4zKhPui3Sz7EGRG6QiKl4bVWh8GEzd7J3fSjfP693JbfqBFCMSJnTWolo92
DIs0EE4l4Ts5ysrJlFCj6pVMtnDjAmPgguWW/5MlK/kQw4nGWtyZoveyHgt8YIQhPmZhEvuuSXAY
kjUZYnwqoqzIkPF3kJUtlcpUPEfqW/xxAylSDm2rWL5XK7GMi3MXOBQ6s1gT+x4m67sGYiVaJV2q
DLCbUlzaQ3OyB6+fMFx416f0Gdwe0LpxKoNA+QiNwRlOCuhqehtBr700eER8QaMnemnrPFV3SYTR
6Z5WStgeJ0iwz2J2i3LbYVB4H8ndgalPlT652Dk0ittH+vhqJnD3vQT5vXGHcbTyHt9PE9N4I0tf
+jzMzJ3fmfnHnmgt8mS7JNJofQlJeyMCVurVY1YDx6xaC0nw3ikzr5W6wnTbQAla4hMpeuGZ6YH2
I7fSuWE3VvRyijF/NooQ32wcMbsKKZ90VD/kMXJDQMa1vHHjxJ4uOcnon8xo1T9dAMC7nJjj/RB0
2XcEKRPHHSlnN55M4/onRGPtY51F2U9amv63rg7qX3YaqdMFkXjxCWKVku9sPrVGdqOz38GjhcUV
W1J6wLSdnM+nPqS7iIVBnU+hKeqfMskyw423d+XmnqNvAFg0nmcK+PXlNnV2oyldJ8E1j75Mo2rS
HagVe6/rebTxAK4NhYY0AhnE4URJi4iiKpyBn0GgIuf5+Iz0SvEhx+v8EgVWsPFIrJzdGdKoUvyB
HHDz1tLgi33VJqJo6Zickq6dntDH194eQdgzFcKYUX6zOdD13JnYe+fFYNlnfGOlryxg9RBGjhxB
U9FsUqbCLvrdmy+lGYcC8gdUlUzwcj3kFDdBTIOPBH1CckOy+v4xVSGu3h9lbaWI/Zg3yoNzVet6
FDsclCoCL47liyJ2swXFTu+GX8DJko3tt7ZQ4JcgSv4l5C4tSfDCSk0z5HssnGxOGiacO2wetvrh
69/z/6Poi++RYIHmaQ4QjWJn6iUoXxxpHEVeCwH2dH/q1j6I94qy/yx0g8bB9dR1eWUnfehQx1I6
Y99Q7vrdSFb8882j8P7yLuElis7A8iHuCstOpTp0zkHTZ3utK6aDUhT5208RBEKZRwlMHSHlYtpi
tB8yPwkcHAEiWyFDG3znlMX10G5M2sr6kDFRZJrlSmcpiutJa2XhZ1lT07Mou+5jMsQABVQN5TS6
6FWwEcSsDTZbNYKvAtN1w0dQ/Z7yS0tiAxnD30GxB4Xb9KOLt3u8cUGsBC8OUGC8w2hRWGS6198V
mDmRi0ovJqX8IXmNktMf9xM71typkMoWQEBv/8zDcuIRNcXz/U2yEq2hjszSkeIQOi3vilBDvSoT
1N2nYcSnZZJs7DLCUodiW04f0TQJNpZx7XNBI8LBpSXEfxd7X6TUWmPAGWfUIJJf4H5jArbGFzva
femTlILBhJEhPzV9jTbe/Y9dW1VoEjRIEZmi4r8cG2WyqJuzK+C94tKaeKcdWqO2HoF/6OrG/bhy
yKF3aTjOkhGgp7UYrOEC8YVVWKDyAnNfa072ZGdqujHK7SchSUHXhAbGXCNdTmevdcKasPo6O8Ad
TiAbGrfDyej9aG16f6xw1lAzRnvMgKWDw9hyLACmCl3q0D/nFYWeHVn6FO7mslFEGUOzP5FS1IMX
BpY57Jo2a0avyHxo+3qp54Hq6jrx4d4acRba31/X2z01/zCKxHAx4KwtFUBk1IXMJo/m+EQEwYG6
Z/ITcVH9UODCVyKx17S6p05BHblpURnJ/zL8DKSiM8FluzxDo11gtiEr/jnqOiPzQtp9PdJGoD9d
KWiKh36QtS/gItNo3w6omm1cILdHGFAm6A1EF5HmuBEFL+pwyPHZ8BEFh/WjS46zy+Wy3+e+o71k
QbLVqlvJdXlQyKttpGPId5fpVl1XFZ3Vwj/LWhl5PYZnsovUgXmcOi33OqWV94YS4wBS2sOHOGza
Q6cP5cv9NV/b+CRcIEgomFo3/SfIQn3TOLV0DsdB8yZnhDmbtvlezS1j44zdnuT5AaVkyp0x89gX
N7SVNGZQDIV0VjFOBNVDPm2pmfY/7CJ61Gik8fDMMuXX74Al2q7Mc3ue1Xg6yEpaHQF+xfsxQUaq
wzZllyb410UWAo73p3JtA9HfpbQGlphYdf7+f2rsYQcxzxe6f0bz1/QqU9Mfg67KPVuW8vcSHYit
13VFKRt3uZnzTTVopdub6I2O3XrrnAXwkDlvyxL1O+pgQfVi9MLMDnnW5V+sttU+NX2up55lJpbl
5b4dFW6IsvSfHures1Y0VHfuT8baLQceElD1LGoBknu+bP6ZDTy6RCrXJZCM1EiyQz8kyatsxipC
rSjzfRkmWSkPcMfz77LkBLqLLH7+rEWWWu+GzoqFV0kllpz3f9VtZQcIKuEIp86Y60yLH9UksxRK
bVnnOJJfpi57VyBBfoycxrhMgZLuCQ9+d7YqdkFapV/vj31bLWQe+A85DGoR5k2XPFdDzcyoFgaK
+djlyS4Jaw8gUvqUFiGwN5Q2T/dHXDnboINM8kBYP3RDtOslwCUukbSqcs6OHwIAd+R+H6aK/LtU
prejG6jsElTynKFozAtyPVRXTvC96JyeIytTPU2qux2Ur3Zj+VY/CKbJ3GlEdGsZeCSRRpBKCeYM
TC/YA+vPyDCgGr6KQSPZePvsGdDc+WvoFBKWX38SAlSq7o+k0Jj7Kjuwp/kOPRzDNVV/Kwect911
XYpzioAZ0QAaXwx5PZRcwFq3pc45Z4bRRae2h0Lm+iO2GHjLxWPhyWYEEl3t7eBVrhNp67Cu3FyM
T5hFTsD/LQE+1D5sQizuEdmWxM6GGLAXWlvtCqtPPUhrW9re89Qtv5dVNPExRjL0JnGDf6oq05zM
d40xPJIM6SjqR1s9z7WvotgCSYuAnAdu8d5MvUQfgMTkHEyOGV2MQCles0jjGpZLy+/2KA29HetO
sQXj2lmSYAVZMSSt3agBWZw1aP+pclO/KzPhP1KJS7eonWtnAW1Z5GAovGBmsnjnJinrnIE9eh5L
eUDaFa3jmpqkJyNsvFGdXRmK7iCK3bT3Z03QxVCyAAGjTaZ2Di01DPdioPNBycyQ/pRhgzng/XO3
9nJQmoVmNV9cSGsshksqRQwC2aIzyM7qz5BpKIGBO5YTN07JkY+TKIrxRasHgdJ+UKMO0zuwp3dJ
otZUYRvYrPtRLuUth8KVXYsjMHksB4VjsrzjUD+pkiyAwp/qUv1FyMGX0ciljXhsZRBnTutI31Cm
uumUyaGvKaWP1p9SqoGnUCk8SxPo/vtzfHs05oIWaBxw7LzPy9Cz8Sul02fgYmcX5bNkds6EX1dk
An4R8Y9oCrb8cG9vOAac9VMppBhoXyzOYhLzrxoFsT14fP5za+rZYYyc8rUAGuSKKey/wjXKPSc2
mo2i/+qnzg8+NTyg2ctrvFH8Vovl3gLkPk5HUGMlzSTN9FQIt3QitberIqDcjnE2Mk+zXfLNrZM4
Jh3+Cliu34/HYvSVU90P1pufdrR+5mKUihgxMeDyvVVR2aRGZJ0hL8PzkrXgXV6Ln47aF2+fPxRL
KRTNu56O++IZ1K2uT9QBRCaK2eqT2jnAotsGzdlaUg5CjoyNKuVtmESnESINonl0jFHbvX4La6uP
QxPmFRAChM9jM6r3I0oTXi/540WK9clDtaffOA+3NxxpGHm/yWvEM7zs+AHMcFTRlPRUa8fcRQXW
IGyocj+rv3+6f/RuDzioReALc4fNIU+ZQ9R/4mLAPh3jj/5pNKPwuW+G+myXyrBlqbXyRQzDE4vc
GpO4ZAVPWovAJdy+U2HrUulJilLsoCSO3U5Wk60WwOpg1L2A0M4nfKlkgTyyztWY+adJNtNj05V4
MZmVfwqVagvp/bfcehU7oFlJW5+YhGK5cUNfUzA6szOzDi/SZIPLDJHnsPZylyCEVE96+2vKymHc
Faium65cp2gRdUab/8iFE+f7wDJy1PvHsfqSG0X235BTdDp0opsKKg1p8TNk3OigVkPle7rRWakX
iwq886jZkvVeC1gz1Q0CvGrdVMS6hdBR1KVekRfI62Yq0mg70SWBv+Mxnb5olV/9N0xJDJ4QYFeH
fBSADm72CV3jmdHqcddbWCUmE5st76y298rBr94bkqDElYkgxKdSaNkXkeMm7oo67/+IOKhP4IoM
ZRfmjtIBo+xSCB+ySF5GYUODeeOGnSd8NtChM0ulcZkzwUDMch/3o4s/NsGOVk9+zlUADvdHudlC
gGw5gZxBMi7AootrRg4lJAraUTo3YMI+6XKp7VKhdE+hz5t+f6ibE/h3qL9qEYx0A1e2Q2QgDAN0
hlU30V7ra/VB5NkWiGB1FN4B6kmU9W/QiLjLdyb6HhTThtQ5IiEp7XP4axvfcvO6IdeCfMks8gnR
4qbqXQqnjnvb8M80F9W9b7Wpp0hq9NV3uvii12O05Wuwsk5UuRHNnYFvPOiLh4dWWGMK/IkvfTLr
1TaydfTB4rlhiA/3/XW6BXTycTqEjllckTB+ufMKZVIrYJnSWYR+9YnMUmt3czHtndLGoncpbvT9
Lkq7dIDqKAaOSmi2F+wCg5dYjccXFcP519HQ2hA3ulHq3KJQY3vPwc1/0nqut1pfK0vOrYTOynzf
shyLuVGEGY8tVLazleXxs1x30XfIlfKGbNBf++3rG5Bskb8eYj4LT8Xp+gVRgkRKK9OBWGVLEU34
MBgc3mSNFGOq4cqdkn60hdv4EfqsE45X0imgad+eVKW1f2SRo4XPWh5IPWrvvfEVFyAYUyFSUdop
yZN6cuk/ttZ+kLk8H3oUexLPCI06fFb8MTEQi8nMGA1ZtTWOUhRJjQfrIPmRj3o/eU1vgFdEFjPn
hkNeUNsbVldVh1BDn45StwzWApyR+EMVuIL75vvqljv02ioQaqr8j7wImenr6ZGMWDFwLqCOG+sh
l201XTS/glB6f3euHYQZVo16EErnN7dI36iDkXe5f65wZv/VGVr4WCrpqLsm4vVvxnxxEgCYzU8r
QpzOMiVSekQ+KM/75zTuE2iHQnUNNc3egaTr9/e/6yZSn4eCCkOliprhTdcbFfXO13y6E1M06t5g
ovuQJam9n2TRv2sobB2lHBudajTN/+6PfFOcY+RZgI7LhQLuTX24D1GqlOzBOVcOEEW3nBLjFGWU
BRBurDzJRo9RNVPgdZkh9qDwi43Ic23jgJYgcUcUiitnsXEGRcg8p41zNnI/vAyhKTzUALLD/a9c
m18QDDJFW6QHYMhdb0/EMkVv+JJz1q0aiTtUG/tjaoTpt5nLd5Kk4Uc9WI0HKO/NFQPml47T/BzR
5SA2vB5ZKgBv4bLtn41BaMey1uTjCMoJdHGZv7ViQPzOWeZk0Euj9jJP9T9BbqP3KPzN+9W36+Rd
rsr5Q1511qEu+63McmXV2KogQmYl49sy3TSX6NBcCS7IiTefKy2YGZ9ZvyHft7Jq0KrmvIT2MrnC
Yu7MAjbHqCNAp/V28idQ++GY9zBs92U9ON+Fkmnca0YeHrOk9Dd2zNoXzkSdv3DduVN0PZlWItl2
SxfsUhadcYR/rw0oNsC42t3fmfM3LN4VXlqoE0TVKwK8TiuSnLZBcBGw+/bgzE8i6/dO1I4n/Ey2
PLVXZnSmqkETpdTBbl7M6KRNka6GQXQJtbLap6nlHMpuMjHUMeNPWqVWZ9XO6q8tHKGNzXmTYc48
JBgqHD+uOZp+1/M5JoWDCGUdXVITjN+o9MaxTdPkI4xZ7SEV9R/48f5Ggvn3hl5MLmBOBLhwqKAx
tbzBp8wEZmil6QVqQunvqS1LSAjZRdC41mB3475tiiw+tFFcaCd/VJr+koFoA7bWh8GXFC/f0Z1Q
ifsFk1813F6P8nJP2V+8pKrTGW7aFE3raj3b1G10KTgq0mhqbu3Uhs01Zsjvx1BT0kvdm215acLa
b93CajFMj1C//G1nE1wCyYnOfdnVqlsWTvQEtjb4auK5+9UP5OFPFMhYdAUVWC83bB31F3iL9FuO
U0GwNxEDCp8MAy/eNjH0Fxq04sliw0LWF7I5eQgtVx/v79fVdeTck9+CWL2p71ZOrnRDimYBNXL6
XplQWsXNVGcw3CYLSvM4TBi3eSOcYG3jSK48VSTVDIxnKjWKv+yQf+439FoidMyz8BJbXdoe0z4J
wDE2gW68FElTP7Lhh58SeOn3hMWd+g5tV/pa9z//tk7KPv67p+Z4nMtp8V5FipZ2gxZFlylO2uQ5
NXi2wTPSsYdIwrXkdiiqCk/COfknDPXxw4hXkbyD49uEnlJZ/avotVjayEhu29r8LNQNwd0j/QdF
ZnFdmePgB03LVVnkTdPvGagpvb4qYbaMNCEV18mUyDgqSl+2XjNVRuoajannrp3qykZWubZOQIoR
lNLo5NwgVfQOwATlgOCiwsLbzW3OfVxO/lOagrHyMxNvVinPd9EI4TChafzr/hLNn7o89AAW6fuh
93ibwPhTXwy1kwWXXK8r15Ym451PUL1xDlYiUdTFcTEBpcamXPbVJ5sMEKIVowRkmsCe0ERhlMNQ
ia2rc32ouXlKaxe09iJ4IQ1tLN9JeCIS1dm33ag/a7Ey7NCwqDbi0PWhKLbzWXBwlz2xMuiIYuIg
uMTZ0OJqJeu7LBfC7fpuqyu8umVJZ3Hbwv5yBhtdvwj1kIZ5gfXhOc0T8wHdmXwv+ZrxUZPy5mmM
ChTC5Dz1ZBRCD+2owPTS/PTz/b2yepxB/M8UypkRuMx2K1zFolAhkOmUyfpGmzMiBq7q8n0jpzFK
JtjFZscx0cNZ95vr7REzjULsikAbvhW6Ijmuaubalhn12iXLDp5dKbBZuoGnykkmLG6R4MLb1v9E
h30Eyp4G8ifLb5sHJDVh1KoDJnD3Z+NvfXJxdBCNIhMhHseHXNeulwS/yZ4OohRd6LogQF/hmvKz
AJf+oxgn+VuudtVLP1lp/qLGfYFySSV3sgvbL0ZfJ61JSp22tV5QwIk/CWR0UzezhPQDX8A+93LR
KR+10plCN8qrqndlbZB0DxUbpdvZZjhRVZDK+tAXugrn2+FhrYaygY3XxdYrhgipcdHg/uEzFdZ4
1oYibL7TvsjThwzDw9/Y/fZk/qlV7nGD+wtVR+bGQwEoBLY+pfFLPFXVbymOisEr4AEAkEfvBG2k
LIy1fZIXfsPNOBU/GlspFBf1+gpdtljLPpAaSsXXxjaKBwCijfYaiDHZZ3ojmoeqGeNfVZga/0VB
OPzeWJDbq+xqPRZHpAwme0o0dudgJD/UPrL2U21VXq4n4vTmkSDdA1mHxUmDc3nHdBOJ00AcdJl0
QG9Gj2lXPvTWLo9G48P9oeYfvdhkc19j9smkPWQt05S8qRBgltro0hdO8dAKlBHMoi5290dZuclQ
/yQXou+FgPXyQbQAweI3MMYXSuLdF7TIoqfc8aNDjnXORph5q00KUJIgE2QLYAL+tLigqc6i52sE
8WWQnOpHM8ji+wSz8LOM9strV7bD+6Eusx9K1UflKZLDAZOlQevK/aDb/vf7371ydfDuMrOk9Uhr
LDtHoQHCuK+IT8C+1U92K9AgwpflQMfX2htFrH51jNTcWNKVJMa2Kcdwa4BQvRH0qJ1UyqtCCS8V
Wlt7yAiQOxBAfgq6uvUwMAk+/Q8fOTfiKFOucMUQ5upEwFde4iiixjSrlb8GSm7xxzTyv9H9H4Wr
U4XSNm7Itb1rI19JDwTQyA3ihrsQaSd6tpeQdDdytdwWWFGH9sv977vFmLGjyFdmXLqB88zyHZ7w
JG8tdQovdehDUQYg2H+U9RTR7tbXkT0rg/SDBAfzV5X747npyxSptQZn1v2QDZXXtnKsHCrRVxsL
vXaqZm4i2t1s9ps+YaBClai7kOhfVZKnQbKG4+DbzrtEJFu9tJWpngX3SBaJQ+bq1PVblIa9mRdl
FV7UsJe/W7WqHVoBC/L+TK8cFweBWXgMXBYYhi2OLgbWlSMcPbhUKg/OqIld1PneJMeT5ydQrjoU
LN5+MwHn4Jml5EeJfXnVDmOO6maLjWlupOlONwP5aCo05E2EXDZu9ZVzCbYW4Xk8Fxhx2dZFTCyW
5HSILuXUSA99bHdPIoqlyUuJ+ttDLhVqt3FCVioMJIWzQPGM/qGpfL1sJYheJVA4IbKW1o8Vkfdr
Y9nTA7Ki8iWMwu7BMBtbosMXS93+/mKu7M750NDPmo/OTX++V4VpZbJJGbHUsqNuRd/6Sio+qFX1
3/2B1vYmrhJwU0CvAwVY7M0pAWXUz8ezQGv4PXChHzJwg400am0Qgn7Qyoh7UEVczCSmMv/H2Xk1
6Wlsa/gXUUUOt8AXhhmNsm35hrJkb3JqMr/+PMy50QA1lHSxy7sslfsDulev8IZRW2hEBEqLyc6E
gmh8iTVdnNFAj44Al8EKgAGFttskkqGUSdzxMH03fG5oQ9+YXVtXvcsTAZFRrr1EwK0+2SdH34pa
FaQYc8c9DtssUWLBpo9IIunhB1GPhWcr+MKY1Xxm4PwSLTcZx8p/p5UHDYvAuqnZYWxobWTWeQCJ
dwqvat826Xtk8vv/Cd1A+RH6CAptUxfpvka/0XKZYXQfatQmAM8u8bc0HVCTtJKw/qcFKvRDjqL+
c5l3aC4WpVE37ujU1lkyvv/8BnOZNZtArhhYhvr6IHGE9HYu5jyoNRsfoj5ULmgN1yeNg6NV1rmZ
vHbI9nMb2+lJdq2IDtlYJn6KLsplbrL6lw8m21ija8Onhsi9Cwp9PMVd1yDJuJj5lQ2f34RQ6odM
wLb41aPJsAY6yToEZmizK+iEnartOKaBJYGlr/O2voiqOBOQ2p8ZuFN0gDguCs327TSwmLu+iLo0
DeQO/VdX7Zql89DHsN6HHZNZV60nRVwGICdnUIyXGuz1ZmYiRVqwzokgSW5nwSbFFMqSSRGAD9LW
RKRVbW9QezH5NbYgsZsqi+6MFFlR1d7ox5qmK8mT/E+dq/3XEnnQwR/THkolt6nJsGloix9N0SmY
SDURmoYxmIDoyamSGPArMPH/aENO7w30U00PUoT+Xnfi5FOjmOilNKojQFJUhTb5S6fkeP51nW1e
0CrVgJTHkTrf+F7l7CX5gnK7EQ52DoO51QUMbaXoPFus0ix5W+iJV9Wy/seiVdClB8cg5KTVTAGo
58JGTMjgX7+9V/YxiFdpkLfTO0PJcDtfABYPnlJTuR7LLr3lWHxf1KrOvMrKnJNgfrRhVq49/F+w
OjuBnDqc41HSpiSYEDh1Qaya3/VMgPO1BvEZTgr2bFP7y1hcLkHmscRYunAoQW9CyNB3itZkpMkg
R5R7O0N4kSsHP7hJlXzgnM3J2ds3/oCrUNCZFHdgmncdnVZ0KB2VaaDYlZH7SRbrP1JhhspKBsxQ
iuUGulqzU44XEC/WDzVqkCl/+5vu84/VbIN0B8O0I+GtNM6kNhzIP+q0DL0hnKMv9KLzx3Yeiyez
k5sHXRU9sjL8/pO1j/YT5SZjDl77HlEuAGLN6sjaZZ473op/XDWUdVRx87OG71HcXp3OTOoQOvHb
V51JDSVOwX4KERG+THZZ3yun6E7i9j5/RF6bZArVEzpCKDu9voPyWVs4t2YWqFLhVXlR3EL6767c
IO0C7OIkF1cO3h+eQ2vRyiPtpTCiNM8kowJDE6m9ijLAHJn3FPTbFzsu2/CyRoPJN6IW3rE90M1x
RZNJT0MBqkgkSe6VEr6Fd3NENswLIao/pnJ0JpbyAqvbxF86y+sECwgoF+fmnUwREQ9dM+6yCGeA
2wL8BSQMEwFsmTrkwZ8U1AXlS9PX/fsonPTOA+c1VJekr/MvMv6L/8MHuFgeTTmpHgxV7lZZa6Hj
UJyk1sWEYpf68pDYEBBzua4ecvpfUoBPTj54tr36QYUIsUyXIjTbDGxmOrQn2/hgbwE0QhHEWktP
9Clff3WTTkYy93wGBTWQL3qhO66GjvSJBuPLRbV9kYxXceqE6QBicvMiFy2puccBGjm2mOYgwUNF
cSuT+RjQPKkUjwA60dzuk8ZQPhp1pUueljG+cFtjpbKpwPIK1LzmMfRSSy4/h9GiI+oBI31yp17u
aOm2eo+w4WBXrortQXF1esCJXhqVufCiabbfUY8AYZzNWsYTaooHw5sG1fy76Bftk1HNo+YqwOMS
V27jJL1k6mSbftRLRuu3OXSui9I3puqPA6NdOizW9EcltEL3hnGO7lVljJ1bJIr8d1Mn4X9FHZrP
ijnj4GABiP2SjLn2Hfo88ohd6dTOY1gi3OzWND3D65wtwzexxIXkEsBRWcgjKR0vRQ+Z9smK6Ay6
1ThKwnfwUP5KdiVl1wWTsYc5y+V/7bC0RlfSRfe9aIaZswtuM0IHBUV0l65GorxL9Wb6QxFYrl9t
yO8GOcGsnZW6B50xKhjgWTwFDfbdDTubMS5E6IA/iHZClpk+qZ/qIvIiuZjerz3CZ6dNK6ZlXfmu
kLre75ifeJbVqyeR7KWq3u42kE5rMQWGaw++j1StyMbZfkCwRNMvTjTEtd+kbSOeF2dqOFVqnESP
meOM6a3oyAxQt5ey5N6mkzDcrnNG5wZEK5yvmjaiP19YyKpkaCAbrkFb3n5iZDL3/8mKSDoPkSRa
3gXb5avcG22O9esSIxcfCbg9kzTI1ae6t4f6WnXZ+L3ILawB0DxXqne2vTjvzGU2dV/EpviQGlL6
l13j7AoRQ88K/trU8su7Yp49qbXG1JVQEviWVIucXQtL7oCKzwlFyRLrxfgJQjmHZUYUvQyGua+C
sU16/IQJLpOfO7PyXtYWrOIsh312EkgOkh4KixXWwxEnKVivl58GtkODcM4yVc6DKmOP26hF4yAQ
bVn+qLAHpKxt/Jgs92TVo03HsohTwCtnuLQdzYXVCtYVkv0QI03gpibIjTErKj+peyZZfZV7dtGG
XteSispqPT6iuCVuWjufwWsPchGuZkoRfgss3x2GBH31lLEHPwRamT822fIsqVN3YQ5lPHe9PKFo
X1hXwzhrAh9cpOqqa4EQpLwqkG4iuAVmwNHqdbPLTnkN21T20sbRr6tM4+3tfOugVcklxbyQLgif
etemmErGrDoeAA92NnUfEdXB7ze1wV+7rbYw/zWLbPmYJgNy+1YjM8WEDNYnX/pRWv7WVIQTGoQZ
YTq5URLK5S+jy8D8k8Gs7Eiq6F2jZsJuZVxlRGxJ5JcsKZZAm8biZJWjfb5OzYhvEER2GC/+oChm
CPb4GqYSgy1As1/mzBHr7dE7wdRnFlbMRpycZYHKQca9shqYsxsgX3foOVD5o9U1sfQQhXk7XTQR
rYKJhWOAW+GPdND5XY0mtDHM3ycjmf4jFnWf2DcMVstsVjDsjbXOuZhKaDR3Ms1M9UOrHv6cAZkx
yLNS6WpPgtl9Sj366WTrHP76tZIl1QZOvZ3R0EoeFTWCm14vRCowpMyzjTRvAQgohf40a1hYQPyM
rnWlyI9TGKnCpSY2PLhg+vOIT4rXSoP03tEm6brYvfw5mtvxDg5F+kvT2+kW59KZns9BSoxYHjca
dTMQ1G3l3zuL1ToxcGPiSP6QLkV8G2u9+C+dpuxLUkjKyUs6OMqQY1YVJjon+1ZjnDXwSTrWgzqV
/8hhlzReNfTiQ8Slf8Y6OFyMZriFATZqDNvWdIdwP6Z1pvQwT33q037CoQWN5jsybMb17Y9/kGTC
Uyc0ruisvYxjhfYbAjE8F0PkyVMWtJur2dBOKtKjr7Xim9nRPA7f7fUNxBOSTsUl9UEO7KRulvyi
0x66RSRCflypZ/i6oxfIbUcHHDraQS8VGorAGiR8mAqz9w0yq4uEgbqLksavN1CJ7KsAGJMYBRvu
TVNTD0NryqP10ZK5e4KVKiO7bGP4lQ/JSXw7fCpAurTuVo7YDhbQjYxY+0x60OsheddLzvRAx7L9
u1Biy317W5wttflgGM0o8RSlHC8EWa6WbNNWg0f8NQqTX1a1p6vOtWDyPyal4Bpe7w0L/N8IxTd8
SLHjid1+1oSH0ct4nyyCyNuPdXBD0BJBBWEtppmdrZHwp0xIEp2agieBa5710aXVl/Q5LobUt4zl
76aP/9NbZTy5mA/e5M9L2pscYCwXI5uMxXlQzARqGM520+cK3dSB5LQ9gw8cPR+tAvAqL0jnbcrV
rPAaGa+Ph9o2y2cJd5rHrGn1x9JsUZ4do5FLcLFOempHT7haY6wdF3pqWzAr/3Lp2j608VeVs8CM
e/qu1aJeI2OsTrblQRzBB3MV1WKwhcbtZlvOeLcqbUdKWQ1S5y9IMvqj1mGapyeJR5luXt7eL0fr
rYKsK34N04Dt/BdmcNgPJcoOWT+k16Qbl3/H1vimd50aJObgnNTiB2+S6owuDyNQ0tUt1zxRklLK
xYoziWP0iA0cKwpMd27ISp55jRwuxbd6uT/3HNqpSuAswjQICL7jk1Ya8zMdH/NDb8MzevslHoC7
DDTQEOtChYNx+nYWYJg5jmdmuCqPOsp1mgvJq6dS9ycwGTdJsWYKkQVSLeS0Z6HV3R/FmJWeqtTS
YxTR7X775xw9OSNfE8wCe2k3hdIa1q8cFWIViqeXGfLbnZxOukR0aU8QKQfHEe0Zds567XH9qa/D
zSCGcLQGeH34oM1PdVtFdyWR5KtYovwiWuPDJFXpCfBkPQKbAhtEAPcQo3p6p9ZGtFtuixxR+1l6
SNsyujhzmX1kDiFOtIoPX+JPq2yerJaLysT7QXoYzDShHsfS0k2dJnHRhAa49PYXO6okwebDe+Vr
rU7emyuiD/PVz5D2IhQP6x8M0Y2HERkKfwhhB5CKOtqHBre2xy6cnD+UJtMtL1k0YGRN+MsMd6oL
yBbrpIIyY1dLa4LiPdVIzepZzoPOtPLAiZwzQ4nD14u83SpdA21/W7FKcmpFaVFHQasZU2DnAGhs
I+6eHaf4jUEd7xQ6AGnSypXevNsRNGHaNABo7SkGfqk65T0fis9vf8HDg7AqvtF+oCm/vSIQIXCE
HQKLDnHgcGdrxgnEzHAZTJHAHfKk9fos/uftNY/e4UvgBrrD9bTVCAGYpEwW4riBPkctvUG1whiW
t5mFEIZ/Y6lVUIL4xj+2xUhF+MzRLkM7GvadN88ZRhutXDyESLed5Ovr59gebwAdCHRDHtmDupme
iUpuqNUQZ81vfW/LyK302RUB1dQv+jH9RgFmfO2i6Tfa0QATTZJPUCwrk+N1MBsnxHMQiiaKx7Vz
q5Db8q2kn0+GD0fhiwKLdgnp9Do3e70K6vzKaNgcdUDH6IAISX7IVDU7uQOUow1J4biqEOC0BePv
9TJWrzBqdZArk4SxRC7yVA0I2m6YFdfEnkrcQ2vR/mM4xhBVLMpU+6KdB3Er8sVY+1bTULtMATrH
txwLKO26N2K3ypfiX7lcRHuhvamejYGOdvQqoExdQyeFFPb1j1bVJZ4gx0oP5SDPwWKL/IdTqtrF
tCblNw6sBWyfCR6ChDskIRpZYpTrnIZGVdj+CqFyE1Pub3VXDtcsm0u3qKr0hGd29FFeXP3QbaNL
b292GKhGJxYyUDMpHAd0HxXsLzGBuGSG9NG0Z6gK0LF+4+iuRHiT8pQm3bYz5ahwaFT8ygNLifTP
WSUSDxVu8WO2lm9vB4mDk+u8NL1Zhap0u7OLdFHqNgXiJpWoJDFO0MWjlkTKM753DtaSRlR8Nju9
Xm7ASs8Kn4NjRW1KgKcTSadnG6GsFG8r3F+jwJgA3rqKkMFron4rn7zOw3XogdEJWzEm286FXoVm
3LQGDHmR1aM7GKN1HbFs//7r73J1fwS3J5Nfbd9lXKAisegDTUxUkgIGzQhazQBBmfWGAZLznedE
UASx+zgr948ekNYi+awDxm3XmlEZdJltSJtV9MXwiWFWA9VEnF3KRxkP9TDa5YjPWJzBTRgM8USx
5ga6ahyvcqxL0rS2D1Fh1det54U25ljW1qVInSJ0oaWME93beGRYsmi95Wmi1OqTZPboyVcSLfgF
kJq7ZnZlT5GRVjDvC12en1u6D7ABprPs/PDJKfAoFlYgKM//OsgZOeKINUSVB5gRyn2iMx1giVb5
kQm9Q8slFSxoET2DvJlcJ+6HB7lzGr8f7eak23L4S9a5O5YJwAt3FLvR6KWBQ2s/5BIqJn4RA1+A
E24kjV+as2XekR/qEXCUG9ymVQqVS41Ai7hqwAxsN5PMMT35SQcXgAOSHtjKWovu1EgMYJViNrLw
IZuT/CpA6Dxp6aRcV+Dgb3xt8Gir0gXg/Z0mcLFUIcJiCfvckuOL0TXpRZqaM/LRQX2NbCJayqQT
iBpub7RpLkOtbfCkMDPQU3FTR/dBVjLgPyL06yX98XbYOHp/oN54dSrd+h07z6GYrvJqdeU1offL
AlmIuhxwjxmy/NfvstWmcYUY0VenEnu9jelPNOhSRRICZkl4a7U2lVzdFPXT0C6GRiYaK5qbGfHy
x9uPeHCHkmYTFUlNUFnaYiwrhNQ7zHEplfBguIleEoFtzdFjmNrYXiA/EEytdpaYvDhBbbJSBzIJ
gYGQT7m1edq4htqOiSj5fS2V+iWpEV7ykhgdFuYfJeUYJM4+6PHz1txUi8WPXtjYdFkNADlomCEX
vZzpkg8BxZrvHTSNzO1hQFdeI8TcX+w4Hz/OiyOBOxEZKFEl6afUxYYj/Yf24sRkvViK5NohffQX
zptZ5MH1Fd/kDtbJh9YZBhzmAEDd01rYljcQwqKTlPLoeidkoU6CkCXoo03csqS4Tpq6puUsxRWC
8pOVPTVz7VwbK6XzXMRt9RA7mcP8p05ub3/0o9AMfN6Gm0943qmr5gYE8lJpEPBW1eTSN1p3K5Lw
DEVwdFgdjV4IuKp1qXXr/dQ8rQrm6/LI1Sc1aX43ZCGDUcXwOawN7E0qLTvpK74gq7e76ucFN7tK
1DgmQjpA8dSqTPrrbeGt4tzvowlwIP/PcfUZU6QcsJurhmh8WQmTkrdf7eFD0wIkStFvpHh9/dC4
iqOhAieNkFE37yfJEddkiVRPajTDjZzqbFK6D1FwdxgmkI/ayAW+TBp/eslS06ZDjF4M3iUD5tGD
juoPjISLGeZnRdA+VLxaSt08WpUCLnLSVbLZtsrvS7GMnoOSksfsTntumVPzjoszmaC1w/76m/JQ
q2wzI7vVvmLzTRsybKabfNMpVXmfoQMWEhDKxU7CfHBzs60+ZhHdP0dqMZ/KzV/2PF7ZwqBJFY4o
xPFt4Ze1hr1Mah8HmlbE7+NpKZ/svqmXhxRga3iyg48+JucE6QO0ZfcyWO3QjqqEi32QRVH+rIVt
h5NKOH3Iqy49ua+PlqIqRK33hXixbTVOejTrqcgBtppO7XepjcEQMgWXNkP5+u0jcbQU/S9symzY
ZjtqmyzKWo46WLHJnEiPsyLl/7ba0PnWrE1f3l5qf/rogdFrIAVbRe+2faO8L6SZawd4NbWn1HJb
GNoYXbNwzHyaJMvl7eUOUj7WW63XVgM0cr/19/x0+kSbzkk0opeLTKL9ZRBl6E5LCBJZKpTL0Pcz
CDRTu+LGMPuYXGVPNRZW3pQp2kkbZH+b0GqBdUAnBHA5ziivf4iZj/FQD/yQcOzSD05lOJ5mUpsi
WWB5+jQbbtJI4L7LwTgx8zjo1r9eer1sfnoHCBzlxtDPWdAsstyC1GnrzrjIRpa9W2z0+dxaLMng
0nqGPFwoQgt6DAXqoM9D+dpyMXe8vUY7CxwHtwE2NOhdIHzIEd7JGUw9Q6yB+jxQSywjyrI1b520
JNd0mCj3irx+1IY29bthsPloIr6l1Sj/xtZflRdxx6PG3dXwra5gVcEeCbLOsLywFPI3pe87z8TZ
7OQ7HG19ej2rMzZt2R2kZJCjhhYSJKqsXv5ERqGUPRslGl9qa+tzSSfhJIAcvl8SGJJVJKfxd91c
B1qso1NhSHEQpn1+VWOFDlcyF5rbK6HpV1qoXwxB3KpUJX5vNPRssR8SJ/2Do6cmk1nxvOSv1Niv
Nx8a9XbZRjDllCa1/5ZFZ74f5qy8IqnRPupkcGfiYocL8n4x5wQftKNxWEqahrlD3FRstpZRyPmn
WUqLR2uU4o85utAnqdrRpUuhg9QC6g5E0E2EqeI+02pMboOiR6XCGkccBssJk7qyT2dK2yH0Rapr
n94ObIdPCbpjxX++tPlfv9Y4IvNPB/SGhDNM36Y67txSitPn0QgZ1kbJWZf66JZnVPPCi4HWtL1l
1UYUclfacWA1Js57IzIxSjF8m83QQI+/WDANjDNvplp2y3z+9+2HPdrJaHwhJw+rhHi+7ekZQ0Wb
3sHCMmROhbNgpCBwqSgoDd2kzlyuBZZZgSpU64pJwPiOdpn2qRyW2Dop19dIucl1FPqxMOsQBEP4
efOtzQYocz71UZAzz3ZzxBU+16MknyQZh6tQZQLh1jg0W/SWzRu2c5tZ0Zw02r905r42yBH+efJO
Dy4k6nRcsxjz00fc7luNvkfTr/Y4cikthkubiDZisiTdu16u8XCe6RAEsh1bf3Fy8wzsK4KpbjmA
LnXzHsyvK8XhItzZYTO6WIb2kbeY+I3jBNEYnd+Xw+orWWWZdHapr3fl9jOsrTqC6JHpV06e7SSF
Qilu6o3jSWO8PKVT3Nq3pE90+Z6S41Sknmr3V1TIg+Fb9iQ/KmFW/xN1ffhkVrld+OQC1S9bD6zW
52RRiL0DLNu1MUc4GHlpSIDKpGi8Tk2nXWNw9P+qeSV/nMrlTATvaKuQudBQRCNh5XS/DgNsFUsa
EHgOVDjpgaGGCA/18Gc/vL1ZDrhx6PKTQIFSolrczcPQ+pFiumBRUORpbrsQ5OJ/4tDUv7aL2rAT
ihAlQ2hJ0T9qbynTO2nWijt6RWLwFpiv7bM2V5l1UYu1JoHaOX2LLROEQG2rkn23jNwWCAoN81+g
/K3vYkg7+aZMnHjftNMG0YOlKD5XdoiZqMtMx+7uI2pizqXqK7zeDCiotrtgPDFexwl5hvvc2fPi
znpVPYLucyJ3HJTscznXqvlOjtO+pg3bR+KmgpX42+I/kv2vi+GmA60VkXVpa1KkC1yZJvp88iYP
ti75r4oPI7C5XSSz1CWrlrmDnSvPWgB623we27a8v73KwZ3E3JCASbSiObaNU4OTVJD/mbvUaSU/
inpsHs0yaYN8yYpnmIdfnSpU/np7zYMigrKIUAIuhHHidsLdDXWrFhVbH42F2psKvXhomAH7sEeS
kwBwcPkBHYBwzCwdueBt6OLST/NmATQ0N9WP2rEHvmk2f8bow3kfRk7ZnySJB+vB2aFnsF6ADL3X
UPpTAj2HdgSopAAiEGoz5MkVMnBtcomGVSRpYvKgWsrp17ff59GiDCXWlImCczcbxKE3b+Z+CB+6
RFIuy6h+t+Kldc25RpaxXs7sIA4+H/wN3iWsUQLrtkvfWEkLOYn5RC+qkXw7WqM3f9vQvSrR0pMv
eBC3AHPSueWefMkNX7/RSNfqSG5W/EfVoA4hY4gHZlA7uUgPXiFyneBgURZZwdzbBFiHgF2bjFeF
zBDl2qh0Jz6boxMDgXbEUl1qUUWm//Z3O3iRLwghak3atWAjXj8aZrFGi5Kg9NCMeoPe4SJdszpl
PEixe/IWD5ZirgIUYuVCMGDZPF/ezmmMYBmAlWaorhbl67uh1uLCa/LTwKUefLI1zaV4WYXFdv1v
6J+mpC5aHlhoLpeXIVSgYpqLbAyuYQzCdBPKyB+it5K/k6LoC1dXhimDppXr/2VZ2rwj4taLrwlY
y5c6U9F3nqLYvuqzrfwBl8c2vdipVQfiVQ9HSBq79rsyqPK/mh2ZmKVU6fjZxknrzJn86LlIslQ6
+7R0dq1WferpEExSFtSJIxC6n2s/xEbkJCIfrfLSW6Hrge3q9njp3ETGFFGDG/qS3+sReRtHm896
YUergGqEFUaCSvqx3gs/B6pIiRJbG/IAJGD3lMDL8tqqOzNWPFtlEw77hmVGtc2DxABKoE1mfFXN
Rv6Nzb2Go5V3QIqzvU+A58Nih1wS1IUseaNGv4j5W3XVAaeexIn1B7/OJ8EKECQQwv1/YavXrw3U
yNS2S5oFShglwqOaEJfQLOxPg2IWka+NhnVF9feuWVl8UqTvjzBZPm3Tl84lViubI+yQF5rypGfB
Uuolpk6J7Gr6MAex1M8nxcvRU4JaZIBlrUDbLS4sRniupOrOAy2G5HaL27Ttr8Ka7MjLS8jzP1Rr
QKtAL7Qw6KYZ8u3bgfFwfebMEJ7JJCGvvX7LichGJtG85a42ykd9GaNn+qeya7dGfC/iKX2GxiZf
YZS1JysfvmQErcD0UzTsON2danUJOHFWXmRl8fCHt78bMD4j11brs327Px0oAnH8MJdhyV0eVI51
3reo+AcJRGz85ef4CWZef3v7Ze4zPBgDQJCIW3D7d74hqVaOzHlLyNLI6ZUo901G4aNB0FbuEDbE
1ibuwncmjZezodFBS3UlK6AFgnIdyeV2Hwk5KvtWy4qgQn7ia1iJ6V2ep6Z8KVAK+xF3xvCxa0vL
R12/f8w0Kcq8rMyr3DVtHMV+49PStoNRDYZmT6SPQFSn6Gnk9DbrL01cWA+xEau+nCXxl19/44Al
VpTomgduJZ9AGatdb8ZFADI9R1fYkT/O0NVdJ6/bL8Lpy6sFCvJk6HzQ+UBcB9WndRCAhOA2PrRD
Q++2iIqgHKr6OpsR+hKKMX0Y6TT7vaX+Oze9c8tEhyBj3pYXeh5ns+CjDc2XZqfRN1nrls25lcYQ
rQIrCwQN8lvf2JqXgus9CfeHTwoqASgpSJT9xFnS7UiRQyMLJkfkHzE5HRxXVicndXOljleU+Tg/
VV0UX2wzKSq3rM3x64J74Rk4eZ81roDW1cIewLW9ixahOnZ6j8VdgJ9Ktri1Zo3f6wzaJ7KZU3Qp
lex3DjPTM4KyAhR6RwMSPTrCPXnBSiHGOcfmcn0cW4b+XjaGZuP2WTJknlAHYZwcn6Nv+/PK65//
lDDQ/sbTqE3zwK6k5VkfGzPAuFicdL4PV6HapUXBnA708+tVJhqkUdGEfNrWMcoAEmCIxmkS9Y7/
9hk9/HSAThB4Avy3E/SN5ZFqw+GKC3W1uRrav6hQfcfkS/VKB9nmtxc7CMFEA+IgPdi1NFRfP1Xf
yVNkZVoaZKOqpl+Yk2R/qrhlqO8z0wpvmCBUD7LcT/e3lz14Rqh9jLSIC/CCty2fTp91ptQGeu9t
DwJ6WKgOvDClBZaoWfuolv1w0v3Z934RLkUUEvVadAN3Yu/AOoc6EfSazXKku+6Ozag2T7bUSaBi
7Wr4tMjqoF2bMsnj/7WoUXXXYow6/cuvPzhg2VW0kPb+7uOipqRmLJ0ENoDod1BaK79WxQBMroqe
Yqs/E4Q6mJvx3ADp0aKG777jCg0EREYjqM7YWo9BVhzW/pDM+pOwl+4mLBPbkDhDbmlWWw+fHOFh
g/uYSZHyjbRuOPnsR7ttvXdBV63gre2ti0B7r+s0doIqzuho5r0uFVejdeY/GmEn/tDr7YNTK9Gv
yw6Cd4YvBX5hBVptex8RCm5hVjC1iqKw8PWlzH1hX5UCuH8yPA2d80FLrfLk2jsIGCSpmNGsvYH9
QBqgEAiGwWFUJodIt9Sd9ews1RkX7CAtZBUUAFcJhVUx7/UBjh21cCiUEDs1pMSDnCGuizKH/lzg
V/v23j1aCqLeuotWbPK2pV8CaKmsBQEnZxnhPzWdwPEp65wQJecB98i3VzsKEVCUINjQ4F8R7a8f
rJFgGbexlAaFPOHSloBu6QAQ3J0l+b6Aq/r1qEt9RnsMMBLdgW2OEqVLpSdCTQO1LZoHxty2X45a
+0CJmF3S0GhPct+jl0kTbm1HU7HvEHElIiK9KrHeMLZxEI/hculQ1PErpIUub7/Jw6VWZCYT+wPK
Sa5Ms5QgkR5IBUlJvZTqJZta5c8OD6aTt7jf8xDK1LW3jsInUW6zG9s2cpy0nrIARXrySyrPi9pB
h3z7gQ7SLJbRsZbhBjnoGQHBN9n4KssgLuxhMZvd1nLmUjuRDa1fsz8gHdbcLORMXUmZdN/UhTi5
OfcXyvobLNy+qOxR3NtklFPaISM0k1EaRs+GIYrfp0Gan1K+tzfWzmS4xPPKxfELbZ05PeNCr//9
1/U+66MziDItO3bXHpe7yERd0CYfUVuRuqYpHjO7FZeI+Z7Xg/xxh3qZP3ZWlpyczMOPzMGkhYZv
O/vx9cnslLZHYr3g7Rdxd1mQTL+1pa798q59aYwzLV2BJrA9Xq8CnLRMmgwRqymWQq/ib3mjUCw/
aoV0EtiOXqWCvCXzUDLXHbh75dFLTlezVNhV99GyumtnTLVryYsDb2qSr6Aox6vRtcYZR+tAIIXH
pM5Wqcpg/GwrsrbRO0WijRE0Q2l9nCo9/VEMBujfdRIx3GhNYsyRx1Lyjslb3dydzkouXAS9b05t
8qVdYrAmCDv+ckuHn8XYBcARqfUO5xFpw1BKmkFeGJnNDHIrDT8tSEK2viQEoOG3D/TRjoJVAHwc
HQYIhpsdNUV1bmEVnQYhwtmaiz6W/aWxu/bX5f94Kg4rgNiVZLXdU4nF4H1JqpSqvxfDNUXO8auN
MPCAXoc9PVZdQW0POTmPUCPUwpMKQlUOjizKQ2jNAtncy+hb+pDXnVOkwbIsTfZJLboJvTItWiJf
WVUH/yymekDKqVQStMXGdFRnXwPJprmqgvCbm9h6HeOJkJaVKyUgA/3JaO32ni9L+1c3qTWUjL4e
0HKcQ/NaF/OU3GV50EJ3mfVYOwmA+2sFVbaVc0E5xN7d9jYNFG+LqszSQMhqERTZNPmdbeT3btHO
9sdhwAc7zjFBSYcW2CbYqqGjNO0wpEEMmOp9NegaSmWoVF1mtNkuSZNM72xjRM4Jgtt/dheDyFOw
TPr1XYqGEXJ0cPSYM20iUtolfWQYiMeCM+yep2WQPKsorJO4d3QWyFHxoWMKT964aaYiRxyXnQ1s
ocia4cGwhHRHM8w+axAcfT3WQASTj4cex+aNLoM9VMjNMV0ViunHcmJ6bQdj08kj64SVvc/kaECA
jEPnCxj6TnGLoD1CTBnJcpa6e6cgDo9dOy3LaVAGf9Hs2X/7Ox3uFrCSTM3oc9HF2bzCPpvQXVxd
mPJFk7+jBjQPl84qB/0xV6xS8QXN8MbNURbMXafMKutD0pf2eznroDC9/VuOXjN6vGubk4RoV3nQ
s40ke0bOPYYk5Nu6CIM4daxrijvdyWMfLkUNz4yXc7JTTNRBkUAGBdZbgRUcfCWXW+XdiM6Xh3EL
c9+3H+zoo1JX0jrlg+5BIjG2KLIlZZRUnVF6E5CmxygFe+Akof4DEOYZvPfwo4IPgWlEvYMc9eaO
UGvU1Gm54XoTjmruonGYP2qdrtd3NI6XzBsrugeoU0Vf5jJOm0sdiuieTbV21p85eM8IK6/Nf/TM
dPKv14lJy1sZNfS6aJksk1coC24ywK3S+1COzcmVcbgWwZX6gFEsDIfXa6l5z6fGhyYA3qzeTScV
F8eCT5cpkFDe/qAHcYdRL/0mVmGEvn2/0Sj0GBox2wetwFtRtPU1lMMzPsrRHUiug6ko3RiuwpfP
/FOzTpsnaLsQKAITpVbdRZBy+oGnlPI3wCb7WVPKCpuOMVTLx74aai5DfAenf9BZT50LSu31186Z
5f6iI91/r0QXyf5Yp2OmuJoyY4mq6ChWeymVt3AxNslWAI9tXfS5zp1fP9pAYCiGqb3RRdlmbviN
M2FGuTiQTA073sZW3LyIsntm5sbJ0T44bCxF6OTaAYO6rTWKIdEGdUzyoEJb/J0i9Z3tCehI35Je
mq6aHs7KyfE+2nhwaiANkRKD+V53y0+fKe6W/+PsvHrkRN62/4mQyOEU6O7pHo9nnMMJsv+2yaHI
8OnfH34OXg+gQbO7q9VqV9pqoOquO1wBtY6c7BuHiumha3T7IqSwRTSxcw7KiZ3sGwcPQKfkv2Ay
1w9XTeXcQ+tjCmSH8ZNUOMl1rlOzvPDy9Qcoc9aNuabAihKe4cE33Nv0FDHkMaCMyP2XF//PY6Il
BXQjZ+0YHY/TBBjz1Bpxe/CEey9zUcbiSidcct8+X6XUeiVol2maI3JhusCaDPTZpeSPOevJQV9h
b6uAIwXbTs20JV2hqZkgcd9meLSZySlWo+p+lML3ldqXfmHZw4E20N5ywCiW1B1SADvm+aMNiA9V
A3C6W1Hmut9w23wOO+jNkt6nl1wzjgZYe6+SljE5GJpRDNZXaYsRp1at63l2m9Gk91N1CHy2ZOEX
mvT6kREeAbSDaB3C8d9gYKhX0FIBpXWTgz64V6penJIwPxoo7z4QYg8MTQBJbVQOgVd3nW7T5mqn
0EJfOEbxqHJ0d0af99PLEX7bfeWBoOJA4KbnvmkVpn0JOqrK0ptdt/NZIi4yA4vsR6Cz+aVpmvSa
iUB+dReURZGzIF8mTm4QugUIPiHClEAiSJWNUOm5y6pfLz/Z3i6ElEJfkkyLsdfy5P8e4xy7dBXK
7E0DxQsFvXZLR0zncOqFLynFwXs8Wm21B3VRNFwLKGD3ZWy8qbL8RyLS9Knl6HlVM6Wnlx9ub4cA
ZiNXp82DzvpqOUed4FUUYXqbengGHZADT4pgn4YlJ+DlpXafDFAyUD0UYjcpJB68M4LGbEZdkpxz
rKnZndqErRcnsXyqo7E/v7zeXvhl38NmB2W8pd1p6uxYhU3jxUmV7EwqX92CRVX55VX2XiC5E+IW
XNPbGVelY+PrdCUicHbvnAxouKeJTuVd2Kn1f/hWTBioUBm3kCSuvpVNyzgbTMJhmKjxuQziSPOl
cR5PiD/3+cFie1/LQlKXwQ5dsk2ztQxnqw41YqEUyZAUlWjwYgshZ3lmXmeVzRECZS9+gLoBmQpp
EADd8nv+OWWgTmCeFFxjk5MXn+q8bVwEdONzXDXyJ/Rl5pMaS0ew1Z1FSRK5YaiE+XrrLIt9mNfp
0ifnBTS3MkM12c1as/Umsw09U8oxMu7q5uvLW2Z3VWLkogzFxb1WaZIsFY6pNSe3psDmMKaCvmSM
iM5ZHVn3yPQU53kuldfv00Wwk9mkoSy9+lWFU/XO3FdJzaJTk77tijl6nyhx6ufqqB+AxXaOBHU/
zTD4RdQW60+pWpHu9AGehKMVKfY5MDPxGKYgJ6+lSWlzUFrsbFTiyYL9gBW5qGg83zgjTh6ZFgXU
42lmfReRCC59J5qLEQ9S4zJrHQ4unb3PxxCCEm2R197AjnmJc9H32DtCi5O8OMZHRNWj8E6L1P5c
AI/3dBkb7Jf3zHK2Vw35pRxYxrp/E6LV51OF3fUmFu03USjVk6WMbyljzXNs4clpRSK+TGExXkaM
uj6+vPDex2RNygOk77Z9KaWouxTgCY04hL0SD68epH/zARZTb5rBf/iWC2idtj9xe9OemlRSBtTh
45tmllHroZFfNV6lVRHNsBJK1ZNdcNEf3Es79wQXIPc6iu2gFdZZH36z+ZLxQodbZi2mU2QPNv5b
Bx9wbxV0xCiwyPiI4asPmJgCWlRLz1vkRuWn09JurPriIGrvQM84b4z8LIg/FFbrh0nCbKiQzgbI
p5BEeD1131dHVNJTzTFMvBTVisJtClFUrgITyA9D3Yj8OQZoIlta+9oOAxA4MOxL2EEGfcNf/YsS
sltuLCM35IdcmfLKDRyr1d28qdWfL+/UzRFZFuPVAn5AFoJL63kgMGuMDuScxfgxZUgHd6gu3G3B
7AZ1pF8Ie9HbUcgo8luiOahoN0GIUI6GAcYs3CcMlZbm/D+3V1RlIX0HSj0zVfT3mA/8SsfM+QPa
MOrggvVHvnKb3bRab7WbsOZUe4QLUGPMFHw1CrWdfjqzemQGvbsMA0jYDkzJNkZwYB5yPKpRuZDL
UnqQRArSw9G/vfzdts235WFopy5NG8xj1zkoX1OODB2kZk8E7e+IpUbow0g1fTPOTMWXTBN7FqPo
TNWN6rZGOAy8V+bnQCqP2vCbcPf3tzigF8E9QHVdbSLZSutp6DqY4GX+XTNSiFJ2Z3oqUKXX3pLL
SsuUF0g1wId1E0QO9FpLWmrprsvLz21pty6jF8dws8mc/8NaC6MK9DCu3htAap8T+roMEzy7MucP
lZUaj1FSBb419tZBnrGNQDwXCdyCfEVhc8OpBulQSCaKrDcDCxxczSa1+5OnVfmzlkX1ZkyU4Kxk
jbiMITDRE2lZj7580SkucN0jDfa9r0kWQmEDpWCRL3t+LKemrmxJATEJqTz80tWT4iHQXN+yLJwO
Iu/LS4GWf75UCZOrx801xRUvwE6u64TPvZy/lTREu14+MJsEZHnDtA2cxbAKwbDVHkXLKJYaw2Gp
VCk904q0uzFK4qsztulFMPy5m6LwYGS7jQSg8Lkl2a/ozW7UWUc1Fm1S1PktGgNApkFofMwgPB+1
PbdxdAH7w7VdZjpE8+Vn/BNHtShEltxJ8lvf29MpDmPtoRmkwg+kwnwTN83R7G9vPUShgIwRerb8
IDUVpTYrc36Lo0pxm0oJHtQhSt9im2W6owo26OVPt/caQdnTJSF9BC+22iWFOTptI/r8hk+c9aGT
cDJuZUUcrLLdi+DgmK0vDq6AEtfeabGemwwSCC1DNTcYLIrgnOKD+aDJ6UEuvL1zWQkjYSpsBZPN
tfZhqjeVM0VVfqNErv43OwDDPKuVjYsdjDScaM1cDWMaP8c2mPiDY7D3LlmTVJGx1DJ6f75Xmime
NMzPQNmDHLs246i8icfKPniXezvkn1XWikF6EEX5pBbsSKOVn0J1Ss9VNE1nU+m+SfOh5MfeckDI
l/ksPS1QrM8fKukajFBNh27uVLVegc114jKjD+9js2sugIOPNDf2vuCijgk5ABGMDe7ObDQFwW5I
a7UiRteMLO2rPUsO1cwYfJBCBiZl0yff4K46R3Fsa7rH7Ine7rJ/2K6bwfsIaLgb0zK/YQDW1l5l
kUG5LYRHxevHqPhYiVQhisrOnaQF3S0dO+mNmGeweuDdv5DPmT/oIqUQo8c8QSVSCfqD/b1FuC4/
EeAMRg30Bygyn38PW00NsMs6HKvCMN6HaYnsMBLnH2cz799Ai5vvMFiDp5eBmhC5Lbu0pTUv7Bv7
AdW9o1p3a7rDz6G/urD6qcUoJp7/HENOwj5u++KGzWwFkd3Mg9pLUk2/Yb4OQ7yLDLx0wXfn01ka
yqr0bfS7cjdWtMz2yjTTsUwNatPGezWEXBcqbRQ/JUndWF6L8mPvWvlcVH4c2VLojW2tHsnJLKfy
WSG7zBvpFMNWZIawEQOJhB2VsWPmN0cNzJOOzsq5G6bIszq7flCDrLo4uFW4UzUUtJnqo3bdzvn6
q1dHPgs8YVORwDNyoISqxc3ua+lxkPv2rBiZcanxsvOoTI8q2p3klsOMgARITMIxmgfPvxiHSyrC
EAyLSBwZOnZte8LQvuhQ94VnTPMMEqzCeNrTqrJ/K4SRf8bQ6Uh1YfPW8cLjlKGxBrh2e6+WhQkV
FtzOFbLMV1Hr+VOKqKtbxIZxV1d1/qjN9fzVliFNhxlS8y/fepuExeBOXwh1XLOUp+uilAczQUOM
5tWRyuhUNqH92GKD8wB8dTznKiyOag6Dg+vhL2zn2U5jJrDgsbmgLBsUyqomQ7t7thM5ca6Ojp3F
G2j5jfCaIdXTe91ANJ+Oun1DsqGLXbO2xVPfVbLpQsxNIj/t9PCRfows3QXof5cuiljhh4LN+1Y2
af3MejPfkz2oR/XHZn/yo5kz0E9GzgXU4Cr+hxH3WFZC3O9F9CUBQ3vRrTA9N/TwcY3TxUHWurMc
efGi9AqABtXd5b//k2+Be26ChRNyNedifB9YTePlQoPiOIXST1vUH1+7EVCRWvz4mEnRm1hvBBt3
uF6H4nJFPl5r3TQNujcMn79KWaA/5SmyFEqJP8bLi26yIUAHUGugtSwaAaBanz/jmFeipzZyrjRH
pqutC9vTp3Q6DYN95Oq8SUlYimke/VWkRgDNr15n35VjGDQjW84s28a3wVuFd/okB79efqTtZ4Nn
AoWHtjyFo7KGGvYGpylQZwsGfWZjawmX3upCvGDnGEHQShz5FW3Dx18bRRVYGuGDgur5K2xVpIZz
tbGvBpIg75y0bO+EIRd3Id6oN1RIeleyyvItcsm0zjW8Tl5+3G38oCFIsQP7F8dz9s/z5YWeOVCa
Feuaa3LwWAd19g0ITceqRmF8L8OIS9mxxBESfLtxWJY5FXgVEqRNst5hKR2mME2ukSXNFwBzndcr
iXNmXJIcBKudD6pg8kPdAxxiYSA/f8IwD7Gi0Hq8RYT8KTA69TrEsnWGcVj4fTVmn19+oTvLLfgG
hgFguTj5qzSihDiOrZ3KkTDrIXflsW++DXYavx3LnFnjMB31zHcX1GiOocUFXWid1k44rQ50AjBD
HAr7gyRQT0rSUvlqKR2yCEr95+Xn29kwzFWY5LNpdlhuHZBmalXFuQZLRTegd/92SjvlUZMsnJsd
pbvOMnIXLy+6yaRxEyRzp/dISCWpXb3UjkLdsufaubbYFoeXEDBn5Tp5ZAGcVWIrvSLEI303skL5
UeZ1e0TG2sYell/ELhb9L8LQann65t1gIt1xrXno82Rr6V3AQx50kvZW4f+OaDL3OIdx+dD/XBh2
omkdjrPOVdRC/yJsC0hXHL6674hKDm1cBfG2BT+zbqfmYYPXtdSjpRZj6NNIjXrqqvQom945389W
Wb0xG6xHOJhoAIF/bk7CqQy/DDQ8MZhNuy/vjZ3XBlV2kdxD+wdI8/Lf/3ltYcm210MJy4V2Fr7S
TepV6+zA/w+r8GkYoICc2ljOjJiUDBIZ/c2q8/mqjOmAXsL8amg2HwfSPlqFFCALier5syihouSi
bhnSJMXnuQ2yS14rsScscziI+1Sg/L+e53Dk6ZiDwar8P02G52th2zuoYwwrrBls69EqRfi11yTz
UZnRqHI7LY1wyChifXSHEuEtLCNtNfuMQmj3lAZ9Z97KKYqueq8P8V06ZQyVdZqSj5GUJX9SNbQr
lyM9Fl5tj0X6EJsqelqIX8n/kzHt7txGidT3VovboVfQ1gM8n/T6Q2Tn2eQi35SYbkpKC09NAsJg
tdEce04b9+o5U1qhfiQpz2UX1/i5x4PdsUg0s1xO/FIAhMbjOc4LjIFK88mc0wI9uUqyspM06Nxs
TqfYv3Q7lSs/g7CQuGk96k82RkyN24SzM7sRdtXTW5Jc495o0DikZLblHyV08D9RpFnv1CgNAx8g
mBO5JuCO33qdFe+zzBHzpSD6PwIXDkp/MK2hcuVOSjWvB9jyJZGK8nvTd7njDcYiX5L1VTAA8rei
j6kdzLPf6kZ10gJ76O6CbjQfRC+N7a3s4jpDqjPQviatHTe06jXjKSsi1O2GThtD10xmCakfJRZv
8hEitzekUvo9DtDYuytQeh1dq1Fq5wz1DyNf25EQW82gVRhuoY+17HWqIR6BcCrCD8ZWrTw9y4V+
nZsw/zXDcvlSMvoSgMyjkGZAPHfCNZrWNl0zjXoJJxXb6ryk5A+U1IzqEVaXlPoiqJzeN0nbZD6S
KdGBaLmA3041AFFmRZN2j1PyWD9Iaj4175pQk38X5axoXioUxXR7IWbxpAZpeknMEgBBSM9KcuVZ
1ChvZWHvDXMaJJ5oiontZ4/lu9kaB8s1MA+r7yRVFX9m5Ayja82SfAo1N1LXiO3EeTKTSpUf+96k
NUNh0rwh1rYYqg15NbqjlVk/wH9EqeskfZ68D8IoLg9EebeBi3i1UCRpvsNLXxMlA9vGMiid5eti
kPStD4P2M7dK/9rAtfhrkGfRF0WubKOdWUWzhJgMgFDAT+nbJJvs71ZsHAkobJ5lWYXYRSYHCBkV
tufBJO9TKbAkM731hN5TrNfdDYhedvf6IExrwaZ4gw0E2/P5KmYsFHlSrfg2teFwr2hNABG4qA9K
6r27C8AupQaIAIa9q6Jm4t4aga5Et7gbYl8ZsvmkpRjn1tgIHeQ1e0vRiadVs4yvN2QOcNsxvCaU
DaVZAiJGrXYa2zi9UDc2B2SOnaVISkEQ0tvamWzIalMORoI3RpC0aGggqXquhBm+0dreebWvJjk9
PPFFOARM2gbG0RomUFkRhoz99e5kTnJ6Mkoj+yHlYfZmAOr9ajgw2RLdar4VKzKTWn2yrCCnKvsi
wISxGf2cIbwvCExHHcvNLl+WWaZCsFPwlFqjxNqotjIYMWRo5J5+hviJ59QQVO2hpr87qPr/0CJL
70xkjv3cDMv7Xkw/OZyZH85mcTdUaue19evZ+WQMTKxAPIGHpp5aHT5mSqB05tC+NmaFIkHoRN8y
FUms1rLL7/pkGhcy2PL1W5dFFxlJ8CuUOqsMLyCEz1mR2NeOLrOPj68493MILKCTrINAufz+55kK
TexlEEISw4R1PbnCn6jGLaJSrwq693hDhGMQf67lSrsbiqiJf5RDUL36tLCdmMozK2DcSm/veaQJ
Cx3j9aZXrvE42H5dx2hyqY1xSgpxFKBhE62fj0UopvhzecgNfqXq8ISwBTOlRO9tcYIUZ55VOQxM
r42mKHOnsbL+pAV803OaQaV3ZT237LNWBlXimUy7PqmM80Kf5l8c+OMQ5h1yR/bIPVtapZtqaiP8
qIOpCdmmVB/jOFFGqGMlGZ6aDXp6lprBeHJqOFWXrJja75kwm99KkuafDWcK1Qv2V6VzlfFbSd9o
hCzdw9FH50J1RvWX2dZGc7abbPhqlXDW7yojb6xTQCfwWwG+Kb5odtbM51bLMjQOhp5pYF0a1pWq
KqvOipNMtm/2pibfS11DqhJacFp8Q89ix5OlAUH0Dqmu4IQRCoZteMjn33NHHcuTGuUCux38GQw/
tqVWdWu8ST80MA5Ram1t4AzjkFiKVwYdzYVpcZP1SquvI5e0qgxcyTGR1NSzMFW+jXiQll4lGvSr
QpRVfhpxHQceWUD6P8zaNR1fJMf5KlV2Hb51wiK7bxQnqC81mU6Jd73ZROdu0tufaa4E2bkzxva9
klZ41hRljIVLoY1T5pZap70Z5nmY77UK8eIHJ5Xs3gtQPvpqDLFJHhtZWeblTjrfR/I0ZL6Ncmzr
9XINPVPvgvJXC+UGxDKU49xX4iCV/EzWqje2k6W9V8jjpLvJGGq/5yzPv6dtq92bE2XSSc2wcXQt
KwnFXZI28h28Arl1O4yMgAgU0i/VjGPXVmrj+zQ40l3aq9nPrm7E17rAm9CN+vf4MiCQGOt3WaA5
H6ZUm5JTE5KfnpZoOMDBzZPCjeak/81HFw+J1s3Kk5zNpnmy1b7L3gHwg6fRC2zOfKFK08c+HlFP
ybO+vyxa+NpJD/LWoDUTO492PUnCb3gxzFDMuUXxRU2ia9Ehu+KR8lTfsyxlWRQgjPbcOLOc3llm
oP8uxwobL6pGXA36iMwHzZI5fxciCxachRxWGAK3ehf7RdOFbAFZGuvJHZSxeR8g+7HQG0tNvJFD
Cge3LRrD8gc50NCoTmJI++MstXdmn83OHaMJJ72OcFwehRTpnAZzeI/dlfPQIAnxYYqYbd5VYZvF
iG2Y2SdmcNnE19TD+iRa2w4vjaU130PmsDiKFmLuf4TqPCh+7giFyiOdDHGJYqf8mMdNnbpzK8rI
A/xZDb5d9fndGCtV7ROE1fetEhnzW2yNmm91aTo/rSIqpXsIr3J7H0Uh5YUUxuX9EJmRjUExpm8Y
C2mZ4qad3T7WqZaNl6YaTOkywQOJvAY990/gSsfhg9WEvEo1YYdzPgnyjyUpRPtBGalH3s0qMvte
l1Hb4oRSqR+Ddm6/BBHzjosO/f1jVdbiSPlj04ki51zQRIzqgN9sskE7x3sgxqPn1ojYG4MxO6kI
WZ2yGLMviNXmqS/tg0tvd0miCeQxk5b+GulrlcwGwTDkNzsfhjPu4fmpgsPv05+or9ZsIYWjJ9NB
qb7JOpbnhGQPCA7YzybrKKrSGOaAOSniH8HnTk31dxR3R85Em/zw7yoLAwkdSNp7qxuvV7QY9hZa
b9koco9hqOKZQhLvO73sLy+n8Ztu3t+laLAir8PQYN2xodyhD24hm7e4Ksbu0FW1l9Up0MVQkgK3
tSJi1VRm5xT1mK8vr737Bf+OrJiL0/1YXvY/3aIypo3XdECo6jSyvKZqLfrr+njKrBaB+TFOJdSj
S/n7y6vuvFywi0woF9kYVKxW+WmOwKRSDjOI/yq232TwAF1hScl3zHyOGvp7Sy2MGiZBwG7IYp4/
YCTZbTEuL3ee9dTD7aK5KFpeoIifS69tWNIGhqoGNYOcczty0uyg0ccMZTW1UB5jMt/7WqjzQdK9
Sf5IjoDzLIfOUYDebGo+q+iKVsNMQ7UQeQjlpD/ZBrOYWBS661DKH/QTty+QBjOCO7AlaDdDCnn+
Agc5gkzbFilUEHZEK8nafZrrsxdGQX3wAneebamVeXmktvZmM+LOIZVIEqe3PBT5nUiL9FRnbXsR
pVx5oZ4ezm03Pb+leU7gooKm2DTWjWzQFYbZxkN609s4m3whYSABGU/L3uVSMte/VSUlN4o0dWAs
m0bTUzGO4bs+mhTFnSakloCKjtZdZy1EtJePyDbKEcKxTOFsOnDq1kEh0KO8j3TYUlJmIzQ+K8E7
fFi79/9lFSzO+MAG84vV6XC0mnZIatP07NTKl0IRvSVj6X+9vMp2C3EwFtwWULuFPLcKMkZb4bYp
A1hUmigAGB6ErpGF0ce2G+sDHufeUqiYE0hp6S/oj+e7NYDLHkDFRtMHjdmHacyMdxii4N/a4msY
HxyN7TdamCD0eJgwA0Bdd6xqGeeRcEAHRTVTVH00JGw0pT7ib+48EvePsRBTAX6T+D5/pMlM55Iu
PmIvmfQ9bYrcH6VcvZZdNBzshu1KkC8WRKS5SIdtmvpwWYyuKiL8uYwSDQIx/cosfKGLWHs1F3DZ
cdZCpwQFQ0GyeiY9Geamj6z0pmVB6/YFHdo5F5ILzfcIFrMZKC9L8TA04xY103W1jJMEspECGUqn
lDu4crX1zTGQMMXr1v5Slqb5iUfur1UcWpUrAUM7qNa3ykjLDwCwyHiBgfZGIa3vUS4sK26gqbXE
eMmL2HRcTchOdbKqAA80jTmd9a4OnArJl0pJ/dZh2uAVRWB9yrPURiSijUzLDRXJOOKKbD85fTb+
YtzOkG3Djx+dxtEag0alHibKrZpN/UJDXrqUI6Xoy1FgL9WgPaIylFVJctbfXOTdRFrHh4BcNJ7t
XMnemgVi8sMABMSNAqYAZYOY48ur7n1+AKMgT5Z5KSHo+elpE9MomcdmCxXUONVTQCRHWfWC4ZZx
QdJt+KQw4kDbNboo0XyQXW0vNFI6BPppkQEz3gRxSxsyXHfJc4RklJ8gq0pumEitG+RamrqlEskH
fZq9dwyaGZI+8BP6f8vb+Cedk4dIDqQWfsNoGMHnPgolT5hssbQd8oeuSual73Gkvbq3h/7/oiR0
zxdFBpgQmaDqMNdleTG6OrsfRKb6lbCUg6+5E3GBPCz0yb+1zjoWggEWnS0Qi+tHlWYIvd1HOUiP
LpEl+jxrsHFiaQghurMIPW+gSlqE2Z6JzvKNAZn6HhZefm561GFwrNYVtxxz85JEw1dJaY7mBju7
FSFTcDbckkBkNwWVAEkppim8iVTtf4boO2LmNdYKc30VvK47gYMX76rCsv6nTYVc32djnxx5Ae68
ZHjMAOmAqS8okWVX/7OJlF4T6ZAXGGulJkaMShSedamM/ZcP5s4qUFEWYBEBCH221a5p53Ik06XX
nyR9e+8MY2R4FoInR7tzdx3aiDIvy9iWxSAyxtaU8xDxjVi52WYWPmZOqx4UpTtbBsAjRjj0+BFW
W29MxU5NdcgXr6kuLzxmtA7MRWWmZyTUt3aVqB5Wu4C6QY69PuOhOjT/Mm6AYmwosEYk93HPJD4O
ETDVDSk4KVSUfhfO0UF02XmVtGQ5G4tWI3j/VbaImN6gErwRwLIVaH6DpfyAHJccrLITw+hi8BNZ
imHgOiedUUHrpC4Ib6VtRv1JEaH620hNp3HzMUPuFsJKNV7LkFrnoLbaCWT/x8ZizgVEao09y4q+
Lm0VlEY70C1z0BP242mu/BE3v+vLu393KYx92JaIPWxSrUFp4gwcG7JTVVzeauqHAoxiGJ+loFD/
w2NxISxDNWBfm356iv26rQVWeDOqsAtc7iTzburDhLFyXOAz9/onY+hCOQUGGRmLZRP9Ez2G2nBq
KW4w8RRc7pawGfyLwPDtWDqSYd7bj0tRClZvsc5b92hQZWrtTJ2phYsgfKC9OF0kbfjz8vNsYdWQ
XAEyk7EAqmF4tHqg0qmNwSRru1EdVadES+t3Q5XmXlEP2gn5VKQ5Asu5xIlknoJ4MC5jMb0aCMNv
QEAYvWIOH9n5KlhGsdUlckBmPsio+maaUC7aICu+CJvpYLfsvVRO90KJVrgA1vFkkGJHToqc75dF
7Z09JtNlTO34gOS1+1bRHAM9xiwL7anVE9FQZAIKg+AmV4rqRyV2kSUm2a5VlInXyV3mD9hUeGUy
hy4e9fk7EeivJi8tbxU2CGD7RflnfdHF09RnoYzmtJmWJQR33QZwWQ4uoJfs4K3unXfqeGIn6kIA
r1d3aiQZfdU1dXgDuFr/aLrJcutxrL9PeDv7L2/Y3aVw4AQyR221yV6EhdesUfcsFcvJSRUMf7Ux
hgcda6+GrZoL54uLlcG1DDdldSEURYReTqZgw+F09QeAM9bnxT5sdB0zMg+K051ceoFTsBwz9K3v
m8TptvRiyGmItP0Zy4HOnRcKNqrJ0kUuKvvnq18j67HcXwza5tjLEjbUqtzmN4yyctzXbLV9g0hJ
+gRcKzjYHTtXHnouy1ILcHxD0O11tKdGc6E8MiZPfFRxG79XWqdw7TjN+Rd6mlzkdrY+vPyMO1kL
EnncCOBhIK6u+1+yUWpVlVGfzGo5n2q1iolvcvao9Y2MemvSMJjq5Mciy4/0tnY2KY1MBEIgrCyd
mtV5GPNc4pQY6G21w+gbYRT5TT9npxEp5v8QatijBvBqTjnVwyrUNOYkGPhHJdTySBeuFZvjqVKV
8ZwUpgl7X8OeojNLC5UNgFd+OYrOvBeO1n159dteUkNajjRUt9dVJRlxmKkSKkFBVz9EeLd69N6Y
9abB71SNm4+yGU3+OMIye3nhnZDOwri5UNMALt/cYOmsTZVJ1RTlqvMAVVx/aKskPr28yt4npXNL
PEV1AmXEZZP/c/EXYSa4o+jeqgxmPipyN5zVcAreMPcuDrLt3Qf6Z6llX/+zlCFVvTUyfsQaqzJ9
B0Ef35K7o87RzumgbAfgSucA4MNfTuE/q4BwjapmKabTYch/QNsNP6nQdy4VOcdVTwpE2VvFKJjb
mt2rtbkW+vw/a6/Oh6pNfS1T2t70NC9OWuFYjJ9onhI9FDfm3R5skS2XflmQ9gzNmSW1X9+FJQIo
UyMhLgXwM4wAEYTZNWlT+wvNq5QUDr2uxG2A/PjyhOCO2zqZ9sYIy/nBMPX8P9xhfyULaM0vpsvr
zmqiz3x9yUEKZlpU+PBFix9MsAyVq2tD9/Hljbtzs0ATYjzEyAHQ0LpFRCNw1BxgDbdJqb4XzNjO
URKg3YFluY/pwKuRQrxplEqWe4VQv5lfOpElQKfiPqjETnWLdB2dT0uX/Cg0jYPe494OpiIla6TA
RqZ0vYtQKBoirafNWoOuAC4aRO8GqZzv5KgD8jJYISOMOjaD0QdplH569Xsl+1iaroSFbc4DHmEa
jSpG0iOeTaA64rc8ifBkqFX3LsE19mAL78QfBFnQKOYOJQatrxRlQIE5A3l86+u+fXKMTv8jwkF8
q3qpO4qou2stzFIayli7rdM522Aa1GF0fGstY3xTBKZxRQjLuHYG9MqX3+LeUnA9SMhRBkT7bfUN
iwDfeU0hrEZtH72dpWE+m2Hef0wkoV5eXmonrJLjErlhIdExX6dzKTZ2chkwp8lGI3kaAQbfAfj4
D9+JtJQ3p8Kc2vlOSEuZwpaXmZOIvk1NK7wWwM5D3zXawQOpOweAAR/XLeUMlJj10ZZikScBKg83
PD4tCfByZdWnciCUnEcgNrGn1XnSeXDNwFmphWX+DLD/ynAV1uTv7dwNKaVJiRQiNtLpxyZH19KL
2sHMTrnUN45bZyH/3BqTAZ1zIBFGSN1OTlNnT81pVPGf9ZzIkWLk7yM2fFjm2m8R1UNylo2g6VwE
0UHuvPwVdzYMg5Ul94cEtYzdnl+OoLk6Z8whMqQ6Up8wuqaTU8z2Y9QMTy+vtPd2NQp9xur4IPFP
z1eS7DRoaoENktGosQfWWr7Yo5le2twoPSvNc0/rwtGVGz04vbzyTsgGJsxHZa6/cCBXz9hZbR3k
KgYIep/kp4T34SJdOVySNmzdvJD7gyfdORkgXBm369xIW8wJs+4pkkow0J2ph6eyDOavIOudg3R8
78stktWgTrDw2MIi1CiawTDGtwBN/muCVPJ7aai7iyZXR5n/3lIMvzGQAEFKnb/+dPQJjTBE/myo
zdIXMXZLcEQyN4Wsf/Ctlrxv1U1nqrig4OFZcZkv7/afNEqaIN3L6qKapyfScDFbTXxVMebKPIzP
43M+Jvk7aKbVkUT37iMuY226JiT/6z6iGBRrDhPE1rIIYCB8qfFbHoxvu8AS71/ejbsrcesASyKD
2PQRmMsCiDVwgbOkMDklaqh7CNDq3qSUR0n23sZftiC9bDoWm0uuHf6OP6YY7Z8p90y4sj+yIJM9
wwmnN5aggfLyo6naztdbHAho01iAk9Y3XdHOJthOFIAwPjC+MnRQvwiQs+9kUK1fjCqPPo6ZSPH0
sOqod0M1UP+UYCc+2BBrZE/uLGlCXG/OKt/qRXFFi6CbcJmNUIwJ27w9d4nV/8Cl264Ye4oRmtNo
iNyv1dLAlrbQ24PouDNhgaPPg6BnxN/W7Unuil5HMSa5FZ3dM+iW8l8Vde/P0krq3tNn3ab/U6uj
PzMh+qQNdjMfXEp7sQQZoKXttDBH1+ehMezRqgV6zPNslF80E2RZmYbjAZZm79QtisVUvMzyN7xt
SEJtbyzIDqmeCoCKcXMZ4/yT44x476hj7TlOrN69vFn2zgFN1wUnzgRrU2jPVJ5NoAO+6C3pJ5Qj
5aFKk+gOd/HuoGGydwxwH2SgDvVgK+0xhzQoSLj+H2fnseQ2kq3hJ0IEvNkCtGWkUsn1aIMotSR4
n3D59PeD7kYkEUSoZ5bdXclMpDnmN6BjpKp8cxVTezMwOIvQNZPV04jj7cbUlvvw+hJDhPP/AYcw
BK8usdgbSp5AoB5O3NbvORJz4CWK2NWKa/pqPYovRqfM+zxn795f1NsPaVDMgmgJ5H8FFNUZEFWq
iptaeGOO4Wk9App2p73boMcy9T0iHwVuB/cHvZ0ug5LHQ4dEye3mJZINEUyaIsWphKI86Yr5fbQz
M8gl7nVKnFvvu7Cydro3VBvdrBW0BCNzMnFdW6Ao16fDnS2jTUZEqU1Mjf6h4Zpb/phgNORTa0z2
UJLhO6ctZmBCeMrIvWN5X8Kuq9415TzqfkcIqwfdkMdbV++tQA99L+gICxPCWIFkYUim6ySF5DNW
6nwBy4HbrdXlcAwsbSh/anZZWbALlPR9N4vyexHhBno0hW78LwM0KnF2sIstO5Hby4TfhL4NRByy
yhvSnFZNlZL3BNNq0YuTMaTmwW7hJN7fDrcHm7IC6C1ikzVxRqdMaX1XhFteWFgPg5K5cVDniaL7
vekVWzbSa5uPFA5EHsWIRXXrMmDotSJx8YMggI0T5bHILdX31Hzak0xi6KEa86GPKvPRRN5n/x/m
STIFPtlFIfJaMw3aCczHHqgVmBToAAPI6bbhGUN7fYsTtjZJ6oAkxvDcME67imAbo0sLmJTEelFc
nGMIIElQhp5i7txcKSfghaH7pQm7+jGVhrfVFL+9P2m9EK6g6rfgca7j5yiN7NTkCz40xtwFc55k
H5zIiX1ZjenR1LN4481z1m4xuqpUtxFHuTWoAPI0J00Fzb4bjPQ50cVYwQGuSwHRoi2SneBxavm4
MCsCWbmQU3M6lm9O5nXu3nH7qTpD0Zjb18Xw3HjCbQn2bDwm47vBkML9OiDBLPbUzNLiWaJ6za3Y
g7LZkd9ZGE/Z2RQehRyTzO8wGfF2sdlp6WHCasjYFwMYV6Rcw7LzKVX0hi/F0DyP9pAKv5WhjeqX
roWPBc4DcVC50v5KN9qNfDVuyoUuU5nPYd3HagAudqgh9YvqNXcSVEXHSTGqPfpLRbJvJfwI38lb
amYR7+LgT2Y+LCAkA52xgcafwqSTCtINIHrpD/1sTOg22cN3C9StvhutyaHD2Q45hzxxZycoO6lU
gW6JxXm3U8pxJ9UO0eRkGjLbr6U16Lu8C233oPdJjK8L9kYT5zc26wclLab+0AvZNifiOONzUdZq
/1xA96h3zTSoLyod/sTvQ3tAtleMmrERNq9sQtIC1DuXMgB7YtkzfyQGUx2Vtl7zpmZ1A1yCXksw
N6P5LuV3/7AjZ/h0/3Sv7EEEi62lxImWNiKCl+MVWiWF0iTpQ15hWRqY3lOBomXuh2pk/BhKtXst
BpT77w+6dnUu0qSLoBud6ut2ao+ABc8zmII5jYwdtatorxADH5tRiI1IYXUoZCxgUMIjuM0N6Mg3
iZ2DKfBkceCWbgNEZcLHrlI3VnLlyyEeQxKCMMPyMiyv0h9fzoKhL4sEM2ZAjJbh962dvpJp2Ucx
ueK71ahbKP7lD16GX6iNQISgkEkp5yayFI4cAEY1MJ0Lp7R8JUSJfR8q3BcbL93azOCeUwhfSJw3
oliq3dv0SszkQappG4z0nHe91gifsuNABjNvqaWtfTP6b3BZKHITWyy/54+VnPBGjyfXRuFClfVx
nNpmV2VD99rTwP0Pjxv0baAM9DWBR1+JlEW8poOKpdiDrfbDY9SSRGq10e3n2Tb/w04kCyDJQc6c
xsky6z9mVc5AKfN0YhXL0twrXWb6TRS3+9iEsvD352updNF/tZcSw9WshG1PRlyjFj0XE1qDyjil
J7TSwpAkEwvO+4Ot3CBwbpHYowb0W3Xrcl6JiTdXodrcWIabBYb03N4Httz7yFDUR4FK9jvqGFvg
j9uUlZ4hNSF8goF0Yp11OWqd4+EQqsRDxWQm32lLNfvM1BrXb61JYkw8GSH9GBuqlb/U4j9HeFtt
Br+3pFwwWfznqCTTtUCf8vJHOGrLu8P7+QDLzKEkVTbKO8UbkVqt4yZ/QmzGLV4jCMutPw+g8wNN
KerPhaoWxBcJojQbn2LloIKKJ0MB/EMR/rrbOGmFPtgJLgWoXKD2h8Kk36aV7ltxm+1tEW7xMVYa
ZKgEkWwSZ9OvBth0uQAeLxM4PEKmWE91X8zedGp6fBbTOnZ2mdVkJ9up6oOJC+o+kzKl2NyHD9LF
fOP+Jly5C3EQoPgJWH8hwl39EG2w1KRweTbTPO9PTmglH7zCDA/3R1mdL2Vkmke0zVFTvDpYLe1O
lJ9xWUrdBW/hFt7BbGIzqF1kYLrBLc+OV8PfJw8KWgv9lKgDyGNSYD/e/yUrVyQALMpqi7UOeNSr
+aLXV1UOWg0P0zxFO+QMuUysTAa2nmxVu1YnDWSF5aULsvR8Lz9y0SVhUkCzezDDxhh8tepcC6ar
3v4gRqzfw6BMP1dJb52seH7C3W8g1Sv1cxd3WzL/K1fN0iZk2tzVANeXf/7HFTrpNsGJrJm11Slw
a+N8eKS71b/YfdIfScbbL1QdsAS/v9grwyJgALeM5whO53V5LBKCCh0V1bNWTnboV9KNtQC7kfLQ
QlcqA5jsyAd1tYt841+PDH+ObuFSG+NvXaE0aifq7EFk3tm0hHPQ67I8e6MzHRUTim6K1s8Bx/ct
Xa6VswRkFgdMykioKF5P10BvxIlLBk3wcTiAkcn39kCN4/7UVnYwHuO0ZKhOUHu8rkQDUHfpE6Ic
nQJd3SlNGu1a0zh0UKj//m5YjEUXlhUifzeV6EjKGKgiF2IN6sKfjFZ/EVg4bYyyAt5DEpjZLGBE
BrrO0Ls0t4TQIzReZzGNwSgaBYsfXNuDcYwSxZd9bZvPKsj5hRFVNwjPxl0VPTUUdtK/D2v4dNxQ
HmIRbNqrfYO2bOiEuMg/hCSLhwrVgs9j5iym9XJLWnBl3gvrGFQyD8ASCCxJ/R+Hkqg3B/MGytsu
HflUeqGceec07XunF7IJUs1rxL6uZfgxWbQhgjLthveeaI0f9zfU+g8hWuRBgl1y09d0myEeem7o
BzQawl3lVknQtkAXfAplIQzGTjt0cT0HeoL1dpFMuq+Hpv3z/q+43dasBkodvxmbdK2Ww/XnajSV
hcdLrZx7tUbfmd+DUJRrIzpsFRsnaHXCbDRuCF5gtpx+OVaNK2M8RJZyzoAAcCNFTWr4SWWE6HaB
njghK6CLYxWrSuo7Iebjh8KK2gc0kOE13p/2yiMB2JH5UhiF+Icm6uVvYTgvE5YV0TvrYmDbVW1/
TNF5e1dE9fBvqhjJidaT+Trn7YwhOzLX+0zpTMPHCQuNrvu/5jY4vPwx1wujqSTPEsaIXqrla2w5
KHqN2uw8NWk9BvmsuQgOQSHz3OgF+735768CQiGArZxA9BMRN7pcjKarjX5A+e4BRW8UGEwi/N/I
6O+YNxD65VntvZvxRT2g5bcI3CneA2uhbLkR3V7kC9ScaAhaIbZu10FCarIZI7uPHjLLEafCsmcl
kHnS9Ru3zW3Yyd8mjV9wi7RWrr99JRwvVkYNNok5QeZyUnCZVtUfpGXHPqJoyof7n3ftjC1+IpSW
MXDDz+lyeWOU0qTpTdxuRa3suqmejq0cevyGDW+Dd7E21MLLAzzD9MjvL4cq3SEq3ZE7JbWUxI9o
6u0iVyLQVyLOsRG9r44FJhOk4OLf8luM8Y+rw0mtsijLLHoQadxBBgYUaXXqBLbM2mq3rQ610AMw
FCeg0a9uqTIDQDDFNnq3uRp/QEzG/FzY4/CuKgrvn/sfa20TLnhoZ8Hr2JTjL1ewC5VGlnYKe8sc
xr1Zh8rByfJiIzJ314ZZ2DFASQkmqIlcDmMUkVWF4xyevaSfkoOTmKp4niGlRy/C0vqvSZvlWlA4
ku7zUDfiLYG5kx5R1CuzIK68ygp4IOYEDJ+XfirmqUsP0UCt2G/ErP6Y8AaUfh1OVYc4UJtk+L6I
3Dy2RBZyN8iZymUX29GvxEzb2uctwoUGm/opDao2x7FddAocR+lYSRxgGOv+KiHakxpY1vSCPdEU
+lSI8ul9E1ZsZxU9TBGMnl6SM6at45wiV23MYIhju+RJzY0DmhtFg7Rdb7e7QUyTtyfnzwa8GMAS
Pau6dD+nWjYVT3PnCYSqUcTcz2ZqFbsOj6xT7pQF+BCnjtOTxBzwm51jBuCHZR+F+2waCnl0chz8
9pqoUOys1Tp3nwj351MUodW5eADH7wylAhM9j0r/pXXzIjzHRtv+IL314r2i1tmz3ogGlaWxQDgH
OqTo9wIMObpPYYI6ZIukQeV3ahd9JGFCfyKOEr31O92DlV6W2ox4VNdSN0sUs3qj9p+kGw/FyjkA
DbQ0TVXNogJ6FbuECe1gHf2bc2qO+SPvuiX9PALyIak2xxvn+7a7QS68GMPwVCO74S0/5o/zHbZt
ZURlmzx4dpTs6SdMPnrhcldIVexRGNiVRY6WoBNvDXybv4CcoQKx1NIsCJRXz1GvV73ROm78YKpZ
9iXFeeHrqI0pOuy6K85TkfEWizqyN+a78grjxmZRpFn02KHqXM7XxRWybzKTKm9cde9dFuWE6vz7
0XTlY+qZ/9LWVI7tNFCIr/pm4+Je6ZlSzqO8DDEIWAG6IJeje5bUzEL0yQMyoqWHvtZQH/Floi7V
CziIXWsO1QPqkHrnI0hSfANn1L/0hkcyiVxr5k9aaxyTuB9P9+/DlS1HpWJpNLm8XzcAaqeICpm0
Kqipyo6R3/PIH9N+2k00xTZ299p3xymTS5csgGflasMlyK/pMm1jlIgSG0qp7IPcK36qRlT5ae95
e3rGW535telxBeMhCwyB2uPVgxmnc5GPLkRFmPv6gQtEO4eIkj2lirYl+L02FHKiJJFk54tmwuUX
zgTwMwIstrVGu9Wi97MbWm04TFk5H+9/tJUIh3yYTvIiX7pYv1wOFY6eCzjF5BFL59Dwq9yLnsa+
GgRt91QcE6hh6sbpWRmSduTSj8TZmJ7C1f6NcGnBcc+NcBmr4z0eA9Yn+k/RwYsRRcusSdk4MCub
ZWny0ryAkHVb2qpSY6SCgUR24uk80f30sWzz6hu4bDuQXJO+Nc7zf7iZACezsgtZCprp1c2UAwd3
7Mkjd0yaPmgH3X6vzCXJ89TlAbrLIpjq+q/NG/mKmk2tGg0rlOLtq0FtJAzdwSamm6wKocSIkqQT
hBwI5z98wiUaIUYlJwUGd7lrtKirUHqTytnoJL4/Nk+/kVYuptHtfKySXNnf36UrMRBFcSg9C5KY
OvDVeGEWFqkjJuXcZm39zcHOOXAza2ujLH/lsu20MJGpvNNNoyp2feyUZJCpk7nKOe9K/Yj3dRlU
snSDrmqtvz92dAjh59hsSlL6qxM+T7PX5x5DmXpUPY8KhI/C8P5J08bd4+25peq0duT+GO6aUJqC
YbbpD5O7x17ix7GlHWejFDsrzvU96LStcv3aSgJG43G0KP471zpjwoi72Qkn7zybcvQRpqse0C01
g35QxAZWd22ohX0M2XnRwb8uTs01NA4N4cszFvbLXKr6ZNYTq9jDJr+/C383sq42CDtkAaDR372t
w3QtZytzYjzhSr082UiN9wc7DKPPYkAeMM6qPPXHrPWyfe5Z6Y/W7NvRHyk9A1TqZ06kacyuPInS
WOzASZ7tj2riSfEJ3V5T7E18ZNQAafqw2RWVVK0XTNP0o1tm1tfUFNUYWGBzHuO8tD86lbS+ooZK
7G7bMjfeUZRzwgPPfPWjzo0CUc3BFc8huVD03SXwnH14Hzh7JRPAsmDStTjZOWDYVX9UQtfzaxOI
vI/Mv3C/d3IQ6h4Wa/Qtwaxk9nNrVM2z25bqGISJOvyT6enYHxHCsb5Qj+ORIkNBJd+IEa8zFS3K
/MHpZrAHs5P+Kiid0zm6/zFWYk7KEPx/yV95SJZ98UfMKW07tZMaRedYz+zHfMzC3ayhtL40iEg+
SJoVQCI/cyi+G2d3ZcdRdIU5BMEeqZnra6LTCKBUnHjxw7Cqw8i/scvjjnrPbE2v9ye5VghbYASE
uChpMt7ytv0xS1ErApyZoZwVzPtOM7ktFDElm4mv2YFKPis+j9cYtLFtvjdL4w3tm+bD/R9xO1/M
XMCn054wacpcF/4KnBB7qwSSWIjaC2xgvEHYOvKTITK58VTf3vOLeM/S5ENcGbLU1bVYFGbpRDat
6pHG0InoVjnlWdP/uj+htVFcxJlchlipslgSDE9dEr5j6qg9VfNonlGx1bcwX9rtrYuyDMo8gE/s
BSB7FeiIqUGLCJwVaD23/6ABcXnLhknaATJy+RAAsaaEjjKGeE82Kz7jLiCPcwItNpGa/QZ5Nfk3
HVsPsLIaf5qxETiNbOfP9xfjN3rj8lKjzErLCRU+gtub+iblmlx3yzF+QMC6e6io1cy+2sfFr0Fx
oxNpBUKDOtTAp7mMBvLeQn4qZDbu61RxdtbgqIfB6e33Q2zL8/2ftrLx6NYgzUG7hh6HdbUb4l4m
E74wCKm73XDEYbA9WSH2NqWt5bu/HwrWAJBfnXwZobLLc+YqLm2wHFkVofTqTs17PBfKJtznRrYp
I7ey/YCjw8TgGQHLed3gLwkLQMQRj0aQvt8GSqiFX1FmzI6h0Y9vNvqLdaCATIl8rx26j8BfhsEH
7SPebMoa4klESF9MZjeYQMKo9uwm6enfayBeuC+7kGV8ZFjldIgjVVDaU6om85vB6D7h3ph8ddti
jH2DNu9p1qc036VRqC2ll2r65lmAcXeq1fcv9YLF3hm2RFS9UzRUUYtiQqdMi6zagjylGm+CHgzl
37yyWn/gDfk1jVXs+gJhfZuGxJw2gY53SEg1uko+NrH0tvA7KztkgVSSYVONpiW0/PM/rkeFjlfW
xeiqFG4yBPoky70ObPvDZFRb0J1ls10dk6UJjysCHQesQa42Y+/llhF6pH+yTL9pvREfpWKJwC2M
dqe7nfriwYbY4Uav+kkp5o39eZvDwAek4EC7DzEeGpiXE9VAHLh9TmG4NTJ1V7Se2EFDboLI8zAW
hhcCrLHZkuZZm7JBhL+4tyJ8eH0ootEpMgV58IdJTd19S//lLOxuwdL1Y/hahuEMKCUswmNcV9QV
mr4FInz/XK7doQtpaYmT6TdQA72cOFI54+yFeojqtcjYd15enGkDhd6vGecG7V+PQlPvDzQ+zgLU
ZHLC3IlHUdJGV/ZtaeovY5a6X3RZWr/MsRqRU3QGivdyVLaQC2vLRTMC6D61oZW6TGOC4nLa8FzY
0m1AToAnQ6Q6IQasKV7ZvkgS3YG7I6f2VNtRrH7Wks50N5Zs5XoBS81OBS4Drlq9ChnKRCUzylrC
E8Obg1G38xezFPVfUzJIkNiOMAYWpup1RiayzOnQa1fOc52o485SvPh1ilAEDaq5avUD+tr1p/t7
YeU5ZfM7kJMg09xWRaKcGDPrRHg2Mlw/d61S28euGGZvD07H++jS3P98f8SV6wW4Kvt/Qd9Ai7ra
fJ0WAj3vovDcciE2BNV7YVAvmPKs2Kid/a7HXl0vxPIoiiFjujSbrh4gK2vCLJmFch4nW3k2Yy93
fJJRqQZJPU3f2XAS4wCwSCCQ67KYz1mqJd9HajflTinr9g2NfqPxYdt5P0Mb/WjfVGzt2cpG6wV/
kGn0O61JtUBq6oTwZaGo3aEdlNJ6mPWaqpnTUUH/qXXouQR6NE7EAGEdebgZTO1rPyZ4merzFAJ7
y/T6s5V0FFVJkuICMxVSyf0wNAMQhLAX32m3IJWkT4r5adAkzaW29soXhU7p2aOeRcIiFNN7JSpR
HzEv07SdOZh29cz1PYkPdKpAWbt9WshdqOXgvgezkR9MQm4lcEsvg4ZblEp7SrISHXu3bLR4p+it
ib0aropHDzpq/oHQH0CPXs1oRbSuN1kBHgGOCJJeV3vcr+v+faOKtqB66tA8jXP1cw+X5GOPrFPr
K7EyPCd5U0eIznAlB3IC3VgVnvvRMEioAG4PzjsDLNgXV+sqF+AMotO7pHIa8xDTNQXnLtNJ7kop
p8Yv2oFmF+aWURsI1mXwZYQjk9+UYezu3Nh2uY+KMO932NGk/Q42hJojyCI9CCZTlcM70SNF9Z2s
Lv8HUwJfJiRV0y/3N/vtE4PnJxR3F6Yb8qnXOfvQCsul92edVYrJe6HoyT856swHtRhQlJys6YA9
wVbctZLgLE6j7HryODjF129MLEhmLKu1zzPqYqgkmY2JzpVZzRY9SQD+vm200c+8NfA6ozrp8kn0
uJ3zRwhLWbexBLfn/fLHLFfrH+EEMkR8HMWB3Z8V0a7EjnBf2Y2+n9RNR72V1QbjDF2buhYt5mui
pWMXHKxRN88aN2cAvF996K0qLnCvlN5BclCehYG62P1vvDJBcKUEMVwyS8NkuWL/mCDMPJH0xWCc
B67NY2irzQ5pA7gZ45bS/MpIJOZABfgfs7yWf02EjUp5ioVMD3Z71wgrfRVqrD42vRX/c39SN+/C
b1U9gDrWAmPjfbiaFBpm9aBH3rnWlVfJsj5oY/fJ6xI0BKURbT0Ka8Nh+MNmWEoPN21frTQrYEkp
Fqd41OxlLMyAYEILvDQ0ArOQW/abNyu5dNaWzIS4E0TktcgrTiGxFaoSjF7oFJ/DQYTgqxQsTutS
KlvyEzcxzDIYBTskEXiNbgqtGARGVg5j/WxlSRKeSnBEVpCXerFvdLvrAzk3+O0NuHNE3JJx/r7r
Zbmh4LS2wMR7v1mQFg/v1feUOu0IbE2ds0vb+jmaTSc/DqBNG2L7vHysuUI3Iovf2j4Xry/TJpwx
0Ngn47xJyUxu7wJgj3eOM9fuTo3W5XJn0EODGAxNYQBUhWdIqSUWHDivL42dJobwR1eO+lk4PeTl
2M2iz3USj+Ab6i7roNbnYqvmdRPa8TMpwNDWBSFLrf/q+Cqu5PlRMIJtgDF+0lFt/ukMxl8rkC+j
IH0IVQzoJ1H35XnydNhq+Gzg91o207e6mG0wVjM9/giFpM/3z+7ajBaaGJA+yg83h6kyvDGU9DPO
qJ1Me2Li/jGpE313f5S1I4TQiQffBtAgf+5yRkR3RUGywq5OxyzI8MI5Ul+t/dCjpnp/qLUDRFIP
LgTaCi/pVRxnjx2OiwDYz51WqpHvWIPxT827/aHvi/BrDiohxu4oagldwwkEn03bZN7IANYOEEA9
lMcWGj+TvpyuhqkVRlmze57BBy52oJQNIIN1Q0oht1TUM2akW/Ne+ZCU0ji1pATmovh9OeaMqDmh
uW6fSWncXVkWzclA9P98f3V/Qy6vDioZFnEKlxMX4nVbzWw1V0lVzN4iCFZ1t6tkN7Z74ov0Y4Gg
gNinJLLuTuuaTmAdZSPhiedW3r6gYAqERiZW1QQ4oCjWtxZjpJc+xAjFByIeRYGqSTG/85DFid+F
Tlz9IypLKI+yRxgrmD0n+jGYZkGMrZTygNyu1wWqhT2YGSqYbPX4V2B21WlGfq7HKvwiSif94fZZ
9hEXbMPdoewzuyfdxCcoGNtm+KY6MxiTyRzHf0dhVlvo9pVNvwggA/1YBB2oGVx+EXUcXCcbMS5z
3LY9amrUHcrBUA6VyMrD/c9yE8xQD6E1xyuPqiEP49VQZT7Hra1gwj0TaweAQTy/M+N0BylEHi29
IGVCRmx/f9DbwuUyKhVLep30429QGJRws9pCNvGMRI9yIC8vSQfo33ysNE17SAglo6Ckp/c8DY31
XnZZ8axQ0Hgv7Cw924MHh0SYuv3NQ4433sjnVo6DxaqjVwONn193dQ3wcFkyrakF6Ipd/Rsqlvww
R1PzX9addAKOik5CfB08p0bniKRxvbNSoVGXIhBUBWEem+2TA6GhP6dKV/3bpJm25SOwcssRiiwP
BAnBQp6+3Futnrd1mw7hGWAyrR5PeDs5eWEw22m5H9NKfRBT7u2FFk2vGPX+NQqWL0/5geCSDW7e
7Dd8eecMZX2P4NLqz7XwkkBJ8+KUt32NmpWWP7Ve0e+7ftQPdW7pG12KtdkDyKMf4xGSQYi8nP2s
2WmuNQkRoOu2XxY5h/eWUaksvYNan9aVu0bLO58EcgwmR91ER6/c71hC8pwtojD8guXk/xHFM9/Z
Dcs8PJsLexe5vK58Sd081Xail/rLJHWlJENsm5+pHGM2Xub8r7Fi8xFEx6ghmiyN6SRoZH4LQ5Mg
pTST6GWCHV1vPERrV5AH53zh9f8WBbr8oXObYXA9ELqWSdt8m/TUASyQzuThoxGNG4/8ypED6wa5
na7jksNeHTknmialjUgDdFCtdEqF9cue1P5/92+dlbUnf1r05QFA89ZdrX0Za7mqKBUPUCbtE8pb
2ud4FuKghqaiBqL5a/oXxF76YQuiA8Xdm+g/M0Rbj23sncesDI8dQuLp3in6ttjIDG/lLhgIjKmh
A96iNfHbpvOPTSV1pDjClMCl1ASuGbk22y41iN74hqeWUn30wnn43ukm4rg8BOJNzxMTBxfPpPbs
lEn9kDp1Mvz9Brr4UfrlBsLX08HpsnExy2znA1rx4Qcdw+B9o4ZyI3C7rUQsCwBagZcMNBTBxeVY
jVE6bVWr7nkyw/44xuCeEsi5vlN59angtgkgWhg+RybBmXSiSNWXebaxiVdODBebSZV/qYrwsF3+
iDptZKbUHRE+z+2zaSvw0doqfEC1d8vNb22ohW1GhxId4pswv+xlO1sFO6syRfSrE0O/x6pcfHHs
6tP9M7NyMtm4YPUXAjk39lV4oFlU0hKwc+fO6sx9EUbVq+xiZ0NLZuVkMsYCiAS7fFseli6NS6sl
6kWKSn5RY5GeRvyaXhKWOgoyr7e/35/WyjOwUJAWnj9PISXpy28l0kI4kVq656oDpuw7Y5N8yycn
nf6JtQLIlVl58Zts8/51yqHoBgMaqlsHZG3XLqRYHH0QAkCX7+pHINrsdE05OmeUP8dv9ObCY4s5
cee7g1GmfkgKEPuQ+UpJQ6JtH8EIyIfZxepk4/zc4DFINJbSEu/x0qW6vn5nGaJ91avW2Yspf0a9
a/iaNWb7VEPluKhz8WHupRJYSAltPMe/39urpAC2BGd20TdBIfDq0DhY7jhj1Nhn16kduTenzjx4
GcAav47aSn+HyGXd+gZiEKfKM8JPsXDCT6nnyHdzl4VbR3glGMaXc0Ekc4ks5MbLbRGSYsV5Hlpn
vWg7jI74Pv4I8WFnI4ty0Oq23rtFK9/ub8aVM4ZEooOSIMDgW4I0Fzog+aawz0Vvf2tkUz7CRYg3
KjMrVwaK0mCe4URjOXTdAyWtzCF4MzWRYHFfqFODbvjcz9/xq7Ob/f0ZrQ4GSIPuCwBvjFau1jGN
FoftmXp0WlTnEumWh8Ugdud1o/n30ToVaHCatLSXfs/VJ2vVwg5ze7LOVHFAZxS1OMyqlW2ckNV9
StAKm5xnEZHCq6h5UgtjDOfUOktzarK9q5YFyj9Fnr6GjZaKoJFa+tQnVZoFOELG7/oaaJNfTiOO
yKVaoMj89ysM3XvxG6V7ftPS9pyq6/I5Y6fqVfw4UFiq/BHeXbZTB9fsN562tR0KewV4BYC329Ii
tUpzkm5nnxXae4GglxTgA5xvpERruwbSLYBbiMU8pVef0sRlaCgrRqGND1nPsMYgM5v5APqm/w/L
B0Gd92zBRSF1eblBkTKsrbpkKPgAmZ9743T20snbhVGrbQy1tnZsTW7Q36Dp66gzTlpF1hBEz6qj
FA8D44F0nLYs21YeE/RWluIf/QEcGq9LBh6lEhc+OEcuKbwfAivtMAilEKMv7RmpYw1o6g9iJBuN
o0LmmHVXZbYzzJGi1v2tefuY80sWcN8iI0u0fbW2XUTH3E006+wAonoesmyouUTtaMAk2ime9Fno
W/nD2pAL/Gk5CUt96Wrn2CBWk4gQ8azDVDvBW1oUYaBcHSIswB4mo9+q5t5uVcoDwNL5qL9tGa6e
boroQ2G4iXOGQDDs0qKNDtSTrH3Zgii8v5yrQ1GQQDhuKR5fd5eNSTVASFr2OVfsAta0imcbkqWH
pkvVDYroskyXjzGzoudDNO0Qw14LSRCB0WjGUO1s1K2zV8NpOMxieNOSydxnqUNJNHZDpLMaDBrm
dBt0t9DhbsYn/1v4/bYNmvvyVKqpocTAf5zzhDMRGIio/YhjlvaoDiFewI02HqXRVr2f4byU+EYZ
j++QrdnCKqwtOHcd1TAgK7dp4gBVLrXMyDmrnVYcdMgVgWnM+UnT6dff/7YrdbAFXMjX5W1ZOKrL
b/kzc6tAGMP5ts+ArhFQRQBM/zdP45mkxVU+5SAYjopVeB/bdrLP01Rid99D03ySuTo+tq7RHPtk
SF+dPpt+3f9ppqPffg22NwIyyAkiPHx9js3UZepgPs9hFnnDG+FXbX4YrVxTAkMxnOZgShsFMwfR
Mv0JVo8AKT0r8+wvCmvaYYox8Kz90mqQ60oy0ID2h7pWyq5+sjLTyl6I+Ltk3xT8eX9opyrxBydr
foFlc6ufc2mL6NBoIFifhFqm+lPj0d39ZCVkBH6Psbv7oFdDBFxoViv5vzj3ujKwOxPdOMXyZux0
AOGlb4B+mnE3GHNvHBXHKLSTcDVhBF4d2maAvncf/nKw2SpAHEyIsQV0sqP0uRvGFolS6OnTbkAz
nufIrPq33I7T7AAiHwxXXCBMF0QK+iJB6faF2BHf0pPokNed38epPlC4V7wu97s2bR76ORlDP4GT
MPnI+CNghxyS/uImFR2UtmsQn8myWSsC3Ug6Yk/g0S5Io2n43lrVYAeJHvfxTm16/ss2CeMXpPOa
/iFLGi08RWGj6ntc7MBtd5E3dl+y3ih0e+dQHHfe5Nhq0aE0Oyfc1wbA7v3kJjPWEGBoZf4VeIZb
P01popWPY2rN1aHNSQm+j1UxqQHwdnsIykk3q31S9ghEVch+th/UvFZydEbl/K1trNLcwfTIPwpU
6JXv+HZX76IqM9QdrPrSGs+d7LRa+L0dqeZzPuNVEzSmMT0t3CjQFIOwvju9boUvmt1R7Ubhrvlq
2c2Q7ZAXBjymiRgUFsxqXfVRSkP1F90RdcDwKtS/QOuPf2pG7xFx6dP0VDSQNY92zfZ5hYBbvNHi
cBqfan0W+8jDaP/Moa507yFrTZrfarh0P9HnMd5Zgy1H1KLM9EePfGn9JY7yfD7+H2dnthy3kmXZ
X0nLd2RhHtoq6wFDBIOzSEmU9AKjJsyAA3B3DF/fK9SZXVeUTOxqS8sHXUpEAAGfztl7berNyzXc
qKG731kSyqwqPLuOa91scyw9f70kJEfnh2Uf9HtQMHaUbraxPFi5512ZZmO8jzb+B7N421iDq6BL
1FbmHweOdV5sTnmj00VuO0SEyOqDKFZVUO4JNpPhuaOXWySuK5z7iSKHvvLB7wE03LjH2OmUsyXC
GYneKplf3gVLL5/lHCo7jbqazoWJXkddNfnUOcfGqBx1UWnVf8NqJZa0Jyz8cxepZoybyJucWHAc
PezSr54rsCGfuoAc29g3WxBahbFE76q5NC36Xo2l4kKr9Y0hDPaCdS2qOY48mnOxGv3KOrgIO6MD
mEMyXwyO4el6tlqIUgcWZ7yq60+SjPLtonE6kfMh3eqmJvH1q1xCa0wtS6zvVLH5ZUpCT3jvw4/r
depPqxO8Wa28cxOnypV3oLuOXWFyRSk5nSnLfHJmwHqntvWL4WrCEZEbyeTLYEsdbNMI+0oPpVUv
znrEyQ04Xy9zGeUgMRaPnZ9yHOMhcEUXXFFvk+86SZ/vOdwazCHbrPLyxppqy3+/1ltzwWYVOX01
lDNK3bFdF3m1NoWT3wV2VU03tSeCIYEwGV3RKZd1VhjRdiMic/2s650aGMYBQgdqa3TfiLKR5v0O
piliKoQNw0zaul8sWiBNgl81Wi+dcHb1kUbkfL1SCPDjliStIh7gvkCRRMot76t6RUmZ65FExB2T
SJw7lkZ5NtX900JWI4YHV+0L9nJqc/dKzO2tAdc9v9C5aHSmqCgVvHTd5oF/q4YHMfQWuuONJzZ6
+/g4j82wvLdKlbdZwfRytytZB9hdDPOTL8LxDqCudMFbzqaFt3uQuFopS20xdOs9iEMpg/sAMJqL
3wcy2bUloGy8wcEnP+yTwfhwinC6mXze7UPJeoBYdGrCxPTXsU6ggY9b4jukb6U9WMPtifirZjsU
DnK2q2G3KnJgirUankpjltbRxaH+WKqtDw58t2F0y2K/qYS0M30n8qFYEzSBy3IjtgApGlSYQKZO
Ne0NqAgIgHFbbXMXu6NZtkkwtHo8tI3tFwfRs51mibNUmzk2QHw2JNZw8DrSzZKq0Ki/dGN7X5S7
Sivuld0CgOcUF1PI4+XdiA2Lg60dHlaUL58tQ1XfgmBy7tsOdgx2xr7+Ws3T8tVsAr9OhS7mIF5w
Fpjpojb3kUp5jTLV2glVM3j/nliQ5y6N1LB9jKwxf9T+Ol8Na799X0N/pWvcbuqd5tzNPNGvUsak
H45Pi723hOa2xj4d2s7q3wXOLD6K3KoeqSWXBN40rcggX1oEYlQ6/OQ11IwJuO2rJu1B93z3Q/oC
l7lZ6uFkqX4o00WX5t0QGs14gu9c3e4qXPykQVGex1KTM5cAlCrfAd4WAYcS3uqkNoNOnCTyzzql
7+1v13LwvacSSVBOOIQKzBiI9/p9CenYQNIiOCrETHgzAUB2Y2/yoAy3vldcu20vmhhXSwmnfZNT
muuZ+cxrgp1SsJQzXxnywDcd/Ra6nLJY98To6+rLLvLdzThUkCXkSnf+pIvBEk/rGnbv6S0uBlak
AShP75XMtCQrGcFJbaI8hSRNDMwbTvRp0Zv44pJi42ZMRZ35cdPr6B3yKbfIaig3083kKPpbO+im
jw70PRb5xZY3ypjsD9QT5J54zqzW2NGcX+LB5vcdxbBVfjrOK7KXWLa7CC8DvNIO3rBZT3EztRVY
CLBvQM39oX+z7MXqUfruWpXks5mf2EoGH3wOe01CiS1/G/aAbJNwG+fpni2kzfrSVgLXblRHQ7oZ
xv6lD7TpxYMiZCWdkChwdgz8zblcpR3WKV79zcpWo13No6296WK2ZOClxlDr8rq1g/1h0sPoHsmQ
5B1H9rS+n1r0lImSdqCSMoyalm9k5MDdTEhzkSJ5hOWxXxC3BLnt24UHPZQzf5Hv72RRcpdUAreH
bqgWK3H9BXbiujmdUeLJzXf/ay/ncXr687b311IoWpNzfQzM55nP+uLwqjWjwS0b69QFnXtqjFot
qTQbxIzOxhEoLsy8uJpBQl/XKrDGVw5gvzl6gIkCkMUuE4Xay0M8bnGzZUWzTlEbnTdpRXWPG7iL
hV+/xib5zaUQL1LrhZBON+zlWY8JuWsNyVwMuHpJC/ZRSZDn88Umxf+Y+MMNAcSnqONaVJdfnmAH
xyyGchm9Uz87XpbDVj8US1e8+fM395sawBmoRuHWpkr1S2d3kJ0y1bB4JzTExh5jhBHvV+akRydf
JqyeZvHlzxf83RNE2MrxDaM4huoXp1XtTkO3tBGCTPaVmaWlfb30ASSvtnmNK/qbt/IMdMfPQXQB
KVYv6qmrxihI7KDL1DNYY7bDlM5yseX9hcyN+QiNLyTnSC49a6OwyteSOH59tOf2xPmNpDIAu+HF
nXbNXPXFMCAIlYV7CMwqv7JbtLVupM0UmN72Sk2Xsvdvzp6EIFMNhISCaO7FMOzY5u86tG0Qg6Xx
LAAc5mQ38Clif5+cNpkmZTaJ7LXWid+F5h438zxfj7ljosvqSQHMtgLbLSkmhEPzuevw2Z7JQIpr
ehx17BamHtPJZE1lqXAGoohGM3renGmHz3ZGVKVt0BQE2rq2fHILbaxPSz/aTSLc3vugzcZlojKq
BmHzLnzAzTmbNhOqeE0Ce4ejZp+kYN+kgcpwGBCVkTV2JPNLfku+Xwn3PNOzs7emtBR0ZhoguEt4
l6M72R7mMQirzNCdCI/r2Jb3kzA399NkOatDkJUNJ50NpVUkgoIfRJiSBa5IWxHhZDYxqOXHQRpE
AkNumi6jaB7OfOlzWtZt3VlqvUBqYQP4qPo1jDEFGn5imjJXqVs5ADXD2jSsI2XktUm1UXj+oYpW
q0/ZBPUKUIs/DhfjGrDlLmy7FrfatwB54GYY63cBnDkjDmGsVlf4lkeRBcIVQIeICSeay8H+8c7l
CH+3r2jsk9qXjkqEqvc9KRwI8rE/o2+g5rOZ92sX6vYGObf3uHtRPSRlhGs102VhdZkVFQNx34Df
EZXTHHAvhB7253Xdrfc5ZB+W4k6I4tqwgrmP6W+x9rjd0MFVqbpqOqLjG+9VdJZuQSTpIvZJ9nr+
i5AYM5soHDyeFLvLeMuNPaQLWAgjk3qqZBKAjKJWobx6TnoRzW8MJ+xYGVjH5MGQI88gaYbNedsL
v1VF3EX+ImPZqHa87fJqnL7X+9Q/+Wblc3zw3C28qqywuMYvmHuJ3t2BZ13ZhXeMeiMEPmm2w3zd
LfbsXWyGz5kFl3b3Purb0cfBYXsMAfr/T3pR/qUQqx0d582q8VV3xXYpW28aYlF5uT4uXW3tqfTD
9oOqMPzBINRuGbdr4zwqT0QfOeHUj2s02lcFPUgjUaXXtdciRCAbT0NvRBeY49VN6244LZdmD+oL
SPlznswNPYKDbGv2DB065CElblOJmFFqgloa7fC2KcEZoUfuwYjNY9GLxNfd8Oy6BOUx+troi1t0
5cKQ2YWbsc8yaUUWBc4UkATWnth4YDyAiYN+UGbvNtdmC50BC+OWP7ldt3cA+MPqA9vDoE381tvf
RlTEv+t9NPdsLNr1bbOvQh0NnOYSIrlz/p31WjWHZtL+Q7HLs1nDDCQ1oN7rb4Vux4Gep+d8Zfe/
GzfbEqnHpQfqGmvczWbWhtXY4ODZguCYh6qi0tORSnEYkGl8M1pfbJhb0AjG2umcjjwBb3uAdjf2
SUl50Y4dEgy6UyT66VjNXRQlEhj3kJhbVJgJu/euv1orNGogt8yKL0tJPMd7pJwhLg0nz6pG5FFs
Gv7YHDjMORzsCJLmSzW8g7OUisaGla9XytaqTug5rB1mYEE3Oxjk8lZXU0h3M7Lnt/U0BHaKosD3
E8vj4EXTqSW0mbyoD8VcuPbRG4s1zWstII/RwCkTWczmqZmcVWfdNBkqaTaETafVLggisHRe33Pc
9j91tiqnV1aHXxsq8Pyw1VOkRsXFAvFzzbS1MJjDZHFO+7l6Qhd4Tm1dRK+VZs+/5udiNJdBq8V6
R9n9FwqMFfScR8baPSGKVbAhvHm+i/q6nxjKS/+Nhnp/t829d2xKuKJx5NfCP9tHbaiJTv3xz3uN
XzcA6GbhmJrQ/tiVvrzncCdbOqD8cSLdaLiOco6mhm2rS0p+wRuqezUIxUjFods1xz9f+deV+Hzl
s9ke2dSvTTnZjrMdzLNzmic7fLOq1eJ4sXUHV4X97WLlxivtst/e6Tn+GYUWANGXuyq3BGy4iNE5
nXd58RDJIQ1Hpzq0+fApjzr/A6ejjjLlpA9/vtFft3NQ09nLnTXmuGxe7r2NWuNHdHz75LfFDv3K
U+lqNyEFLXN75VLn3cvLVwsEPk1OtGjnpMKf32CqGk1de4VzGp18T9tuLm4kk9kdXO760Dh0O7Uf
+Mmf7+83w+acMslGlZI+av3zg/9Lq0H72zyovTZP0h3HU6TyL95mvpZc8Ju3BQcKj48ERoKXXrZw
hS6HCra+eVot6Y9JqJbuMwm78gbMezRmc1h5r5hZf/O18bbg2uH/yIdeylkrX8E+L5z9tDXMoKZX
VhCU+uqgjLB7Razya3vsnNmMSCNiC0yd98XXRuqirQdPWSdiQfZsn3z785kqdsTO5l5OwBgSjnYT
3AHFAR9y6isz0m+eLYQoH/AFwAekFS8uX5VNG7R0ak4aAFw2adS7jV/n7Ej3OlGL+/8xIJCknHfg
P1gbL6U5XUMTrJPmftL2ZCZibwYIkJU+eZ5uX9F//crFQzfAy3lW3fCAmdZ/fjknz196T/nmqcsH
RrZpBPPzmVw/xtZSTl+ilpgcmFhOL+K6jow64bS3Skyik3Wr5NjgcgxMTULyGvX/43MlH40DJczA
c3f95WNwRzn7ir0XVNLKe5gcZ/ts6bVu0iUU7hdhUTN5ZaT+ZnpgpkcSBfOMcJOXTcGxxeDnBw1+
DIQWJ23Oa7rtDlmMnlCX59zDROFY/TE7/MeX9X8V34b7/zP7zP/1n/z5yyC2qSpK+eKP/3Wnv01S
Td/+dvMs5r8dVP/1WVZD/5/nX/J//9HPv+K/bqov1GqG7/Ll3/rpH3Glf32S9Fk+//SHrJeV3N6o
b9P28G1WrfxxAT7z+W/+v/7wb99+/Ja3m/j2z79/GVQvz7+t4MP//V8/On3959/Px+b/+Ouv/9fP
bp87/lkykM7xuXp++S++Pc/yn383fP8fIXYAJEABNQxcC8yvy7cfPwqtfyDFQRfknN0aAAb5UT9M
svzn3y3vH5hyqa+cZ1zEQyY/Ypo9/8hw/4HekR+Ru4LPx0GZ9fd/f7ifvq///v7+1qvufmAPMXMz
P0+EP7ya6FiYFjip45ZyX7BmCZCatqgcusOcufK6ez88yGvvQ/FgHfZDfuQVSvZDc2tV8Xo9ncKj
OO2pOKjb8dP0gNZNf2/ejnbcJZc6o1+abem7JX28FgmNpKMZi7iM51OVVGkeExM8xN1+2OPt0Hz9
yyP/11399S5+rEL/vTT++y7OyKTzXfxCh1wALAekKHYHjiiZSKfTfARLspqxfW+rZH3vH2ikpOWp
u3IfXrn0z/Prvy5NbRLtAQcH7Ck/z0F4TrfCQhJ9sI/7Yf1YO0n7IbzpsIkfm6sm6dhvUklN9/62
f6Xs95sr0+w5Cw9ZxlhdXtRXqhCZWKjm7mBG5qEPm+tlDY5Wud622nrlLn+5FDp7BPZwqYBT8lae
36K/7ALy2XE4k3mwiMOGPBiCtunlmPXFMIXZn5/n+XH99E2+uNL5k/zlSv5iVu4+cSXtPCzuY7u+
+/Pvt36eJvm+WPDPyClwXmfj0g/8yF8uwKa8kpw9moM71OX4tM3atw+y5+15ChujG2+RNA/ewTP2
fPxOKWX1H332CuLUzO28vhftMvpBDHt5m69EZ8DUGVYVBIm7SVe/7yLQC5lLsKD6H1HvfnxuZhAC
Ss+qag4xLzZiJjmQwtu6+lDpd1t378OW68UrW5VfHz7j51zY9dEX82K9WE9b2padnrmG0owa79Ib
XrMRvRCc/bgN5kGfVZuz2Lk2+fP3qwJZQ30gFjr35Fdh9Zlj1XFzrnDl+h07qBg1Qzy6OQfkV97h
n/dh/77y2cDDlTkNvRio5uQH9Nm4sn9TPGw3+b28rO7X4/L0ygv261g5nz9QCDKtg1V4OSw58PXk
FEUEY8SfxlhcO7GZLIlOhyTK9mPxNjpOSf/K2m/ZvwwbLopHiqnAxifwcvHvoyCnRdVSRjy2p+HW
u5AX+WG/rG/9C+Nknf58iz+cIT8PUgDHxEQ50FyhqnkvZh7DaLyeDkF1WBL/6F4ad8PtdHKTNf4m
s+WgM53tyZrlsZNMcZm9FonqnH/9r5fHX4AbDYXbS/FukDdBbld2dShPVBC52fUqPyHKTOWFvqBi
ehM8eA8eeh8wBzEduzCpv9XfjK/OfXjr3wan6FSkUWpeBSfvlSfz4zn/4aO9XE7xIZnLPvNk1iIr
y6zg/Z4v6CuHLXmqNOnjboBLTlE67h6DOp5fg4D/SNH55QMwT0PGRKOKX/bn8RX0w1rTuiB2PS4u
nEOUGgckT8lyEWbNrfHB+FBdSerFtKJj9z6/cw/2lXGiKnc9vB3up0v3YotfU83+OqtA6zxPW2eW
AUeQl0NeDCIgK6s8yHnoyxs2rxNhMrgmXtGq/3od1kDyDYB1nbse5otFipzcHLVPwww5qLVNt9am
lsV8V62vrFHnX/TzM2YiImYSFyRn418cWstM9XtZRi5UuF/8joRmzVhJ1L4Hr4zrX+YSTvpnuhTn
HMDQeMx//jYRkRp9KDYjK0bjSBkjs6NLeumJ07+2wts/qyiZHs+XwltJo439IAWsny+FgWXO5ayM
DALNw3Yr74zP8tG7mu6ayygL75r7Phvv9nfrGvefzM/hKzf6QtL44/IuGAYcFDT8QBm/uFMELpFh
L2CE5UGcplN+WSbIeNg+4ee87VKRfP3zHPbyZUHwTCojHmJOqrgnzBf7Xssncno7jxOMioDOElC5
6Z+v8PK74wqO4xGwTQjwGYvyYiSiu7N7VW7VYUuGJLxvL4aLP1/gl1ugL4qOiVaXS6DxL5bcghTr
MdiMJitW0FGlt0exKxfxysv+Lyf/X9936gZnKgRbAjAy5yLqz69G0OhqbiMkHKix2lu4/3Q47vwZ
5l1YpWMngCo5pD13ySxcPonXFPucrh7IqdiQ9fKWVPHmXLCaTPPQeCaiHjgBs04wKRXoS4LF/44A
0Lljc2KdvL6V5pH8d+uzUw5BmZlbYd7XviOGtAyKLky3sBQHIu12GddgXwvkNhxiYlJ6hyKRyoat
VJWOknG5ae+tP5XIzuoptC6g1ZOMQFEeHWYkUYNmPozeju2HmnP0aZW5XwUdbLyUFM1iT+3WHNf3
NeU2PyE0LlofHb/YrSguUTPJpHbOPcEQhiSIN1CJig/S6DczhV073elr3beNr9ajRcALoqdqeRs2
Gx9UoPuHHby6fMRVT+3zqAqUAnPYTnQH6aY/kHPj3RAJKeesRVAQJFoEFko21c7WkYcJNIgc2PwO
wgTtA769XqQ4zSyRSkNvin6E0F+dQjgBwdpLcOsLpQF2LW5NeFJf+W+0qHcgNvVudgevtDRRy7se
bns+lEhwX9tPuMknWo1lgbUrH8yxiitak8uhWie6YSUw3iCxJMSfZA+qpU81nI3rYd+9+xAMHr2K
Te5jvDPP0IlxbaBegBR6cbm1dEhgZRUFzVNlCifxhd+jDowW8WmEklzZF6QbmROaiTb4bnvlLJKA
AuQQq0BJM9H1TN+1iDA6J4gujC1p6slAp1oZ+X2zy1xmJUi+qjoRVRIV9XGiLvxc21sH+gsYWZUF
KOrGZLMdZHPWvq03tDrDOV3GSM6xCukNpqomzS0DkBYZKUTO9WPZ7L0R11C6prSOHBbvsB6oLTlq
WDPiSZHn2ibkxFT0SDKTuuq3PLa7bnpXCF0Jmo3K2a81oSVzjHhYVBew4vMw8xa9tlnZ8wbG49iI
g2cN9nHr+iWktcupE2g0HTF6OX0xMpp25ymw+v49eRDtVzvsvOdgMMmcQzXXOYn0BnbTAaygi8Wp
rEfG9O5dTL5TW1nN337uiOaYEoNa4RdV4QYi0zHQ33m3drBQfY7ebB8I8o67Ri5AQO3ZRKC5evCv
Ze+GLbI5B39qjdMfySav05ZuwWzxvBZz/Bh5w8rrjRrR6NDtzOE7uowMr1F6XZGMojH7CxtfKF5w
BbMFMWoOQL60dXQl2nxD2eNrUG0bbLv9xtG9uKupFYexuch2PRaQ5svTSmOZgw970y/kq1dFZo6t
8Wg60qPSgIHXQPgbeCv9/jqHbb2XoZOMPrWxREbEaR4rp25Ekg+Qw2O6tVaV1XVofqQ/aNs8lzV4
Zy+V/ii8WhRpYbhmZkCQ0ElXOO2xN1p1GwYYxRisnXftdV6tEpAh8p1ybP0QoiyweI4+PZURr9x8
HN1aXs2GaPeYwrD5zV4VhIAlmIPbWnDMSx2k3gqVLG22x3JVRuGnVl545Wks7bBK6q2qvzdnOikZ
K+6Sp7xvZNaPdqS3FJVmN2We8jY7HdaiQ5NcIcuJt2lw6zQy1SjSvMPIIu310est442NQL1LdQXq
LdOD4X0rjB6OuiDYZLoII+k79E7nSqaaBafPWmm3a+r3SEhipMBoqAWGtVt7rkSZRH3Uk3Dez6Bl
G2fsz3qCVcwxjoDeS1U78aaDGc8n3DTTuGfhILriSK2ksFNZA9JOZsCdfTyRrGJkbilqdQrKHMd7
IRq4Bri+N4Ipo+oT4gr46pFr7N1tETTdY8uIagiHHzfksMuklqTWIxrFdaBHn4RaWMxK+7wWSY0V
4rlQyvWytXNb5woB9WBfuCOJUUkpyvDbQjuPoVbPk0ph8fs1WrdJaaR1I+4cXfn7UzSLyEpQmo5l
ApBPXIPCsMG/dGHLlcO2BR9I73K5WQhKarJxtQROviK0aAl38O9TFToiJ9ErqmZu3XY/EHFve4mz
qOr7WBulnzHSc3pG0DOak9vrsEjrcGJqX3aFWp7wCGzoGyXdbwIa1x6Pxj4YsbetCEDL2sAolbuM
SLo4lR/X7Gu+qnNMSsIuVk+0jVGypn5ZhDZuhZCpta9UwbJHw3pnMAd03O3NNMp4mFvhJtQdaWHT
Wh4++kEtnbh0rFUjaSjqKjaUZ4tYI9y7YkLRvBiiQ4cdG2FjjfT7qynSH9E3rkNWd+HGQuDVUqUi
H/3mHKtQfYBGw8STL8XwNVd70bOsdcK6LFc/pLU+Iu68sODn16gdW/fNQCni7R6d7dY7W/+vddSr
qyiERhobNW9UTMXKsFkJuuWOcPeuTIS9OF930ZzjtjmWkNqYb5FOrWrKy3jtVPV21OZYxwZFeTSx
zrwgAV0K97nz+uDbFkT5yqVLFbCdKVDORHpiAxGUKzkX4/k/L2D7aE/toR8LGJNDCvsFfbsDt5bZ
i/49r1Y3W1bWDgzdi7Xf+Y4Tx9fGRxlYex6L2WqcQ0kL/5MxBIRH2fSIRMIbV3+Q7sTMa/ojew53
nepPegVJkIwjjmecJZSytY9aA5qtKckVaF2wxyNCgx9qVPO7r+15xJjuTnYyU/7CA2Du8iM6/k6l
hnFOzObopN63NqTtpAsxLaRebU2PNQutlflmrR/zVUVmlruYNxN/Z54LOB09u1V+HhwwYF0GAzrn
r7W5YqqZCcdCuBmFaGlvpwr685HVd5gPihP68wQuY08chtRJTbXyEiZW76lt3Ir8HinLm1F2SLiD
KdoftqDoUU0v1lmjWS5fKm+xp8Rr5NQnsvbyh6Fdc97vfAneVr63pWaBme5QgUqWBxexmX2x5wB5
97isqPJh/SnVJz3yQN70ygy+75wFy2x2/M5O24VW0HHWmh48WWvOfNyZK5xsWBz3OhpH9oO0r4i5
RPpf7ZnJgfJdhJdjPzpomz40ipQyCtpzWR6Gyc89LCrttsROscP2wjGz3rfaDfukwfb2pdjmXabC
WEWbeth3vo/lVvAuTkPUZwhUgWmbda2vleXVxDJsHZW3pQU7W45OJK9aLnzFy64J1PLrEfL2LiLn
sBSNjDKvderveSgm/1CqPs+GSort0LpshvC/sYnZrK17jzpAWffVVhsYHfMNGNV3OVbG9o76pbPV
CRsj87I3a+PL3hGS5kFRlKQ97mz7l6Nh+7u6GId19j+Ouxb+bZmPYrnRvRmKW9Lq8uaNlsqXF3Mp
7eXYgIN14nnMlw9lRRmW/i141VgOE1lGI/YzmdYNYy+p2xFUTrnUK4i2qgmqN6ExsWvEd2OalJit
LYprjF5dajtF+YXyXfgNqRZrUrEOJVibsWvc9zLoMZN0gWt+dPm4BTiTfjdvnHHerUtKtpVLQHmE
zupM87D57pXMx/W6yps18pKO5fp6p5jAlrytOw1aWBPR5qe15TXWxJwK5jxr/Gr7rO01crId4s4n
ORXue4cSqsAeI2sdo3wfjZu6Zqa9iOSSYyTdlWfhtLBY51dU0NLmYF0h3D+6ZyfFtSDGZDkh+hDs
I5dirx9ZWw0KFoA/iqMt9q64Q6foLBeGuzNbs8cPumzCYLQfvLXSyyUqbeZyawv95dJF09wfA5EX
TD5uHrXMqnn0VoYQ9T/0Rb99MEifAgCK1nS/XEHCfYm2uoJUW5vLcuHn2i2SGdGXhmZIpId3rPfC
rE4j5fryoLrdGrIZe7D1hkoHJFx0iGOUadtgFjHlBBcmIF6yTYO+tdyHujPFECNMQw4dk10+f7OL
pifZcmKfc9kD924v0ZThEuh7Fuc7lzQE+4hQy/YekY7X5pPep9nF+G+AM45F02BZD9kc+h8rXPrs
sRaarnHOPlTezKZi9pXKmadnQtylnTmuGZ273P3oH1q7d4v7CV7Z2UC3qyVraxN9Bi6ptcnMpSd5
pQafxE6ya9BG9oY/M3SceWgTy7emmQeJypljnujzZKq3TWfMI2H1UWFo6ZJeDpt6GAvkw9eycoaQ
QvaZuux3xuCmvtMHj7057Q86UuH9qmZnOHa+OX3xiG9Ul7ACm/bNOa/qaSxUZByZDSKUb9E0tFiH
OmndKHPQZjYGKx4Tw5PF8tFeNre4aLQ9LFnfKbichZtb1oNsqv5TN9iVhZgeXLpV7aKl88v56HY2
+arSgK/TvAwau/MPyzQV1p0OpoZWfTeBNGY4z03AgurhN0kNQV5cJqXXS6SxKhzYQZTWmoCodr+i
yDTGy1HkSNJizEFiwUtjVEaKNFywEzQ1y2yxrZO89Z1JtqA4Zl42OZRFkWE5L727oa0sNPF1ua+4
ZiizwZivUDRSHh3OWxwzt3BXVnun8kvHbkP3/eCaLI2tyPVnN/fZhFRO+D43YBSn1ejrd+bsBfrR
qIceIcVGEgxmTdVC1h3nL7YRonIt+22/RH9nNEenUPvjILQYE7cui2/SdJcpRYTbOl+7edD5+2mp
uw/bWJKas++VuImq3YYyNTTUbZtp4aTiUj74GpKQXZ86s6++2/MOsbovhTd8sAfTUakXFkF/NXST
8dFgLxWd8LYjRvB20WnOIpXyr3q1FoxoSzXv3F5GYdIs9jLdoy7D9OLh5b20mqBtTrh2aiPuENg+
jf0+PmmRS33giDrik/HMMU8BRGJj1Z5hE1xruusS+3ph4+n7YiwuzjNUdye1zxprQ5giQBQxCAe4
1V6v247pIy6J/aZ9yerCvc2NDtjkD9CuOmaEhJj25rExC9b6svFmeeNaq98/rrPsq3szmnqbhOBd
ztfa4DACfMUfCZYTpF1+RvUTUE2RQvtZ13NkSItO7EOMwWPvD4Ptl286zgsy7gMEsAe32msvoezZ
1QmGEaj+47iEIyUflFbxjFnEvml6XCVXVcFh9cv/Zu7MluRE1i39RGxjdrglICJnZUqZKkk3mEbm
GWd6+v6IvbtPBpknonX6prdZbSuzqpIH4Dju/7/Wt9ifZe7V3DhOhMWjHvq7GRnpo8xjZ9gR32Rz
ksM4ZGaenNvyZ9dG9iOSDVIM0n7C3SdaXftD3WVGeO10fXswnZTcypSWr+ov0rVYUfjM9qwERpl7
9UqE3xWNMcX3eGmHOoiNsFGueracqGJt9iteNI9D6jvklqMr5+T5OKM5We5yGauID4mOsuOvIo7q
5znG/XaFIZnDFclZmeXNs6V2NyLqw9GblToavVyfkfyyWycTBBp2PpHlFNaNL9IIMe7anPzW9Q5K
l1ZhX+FNmHg/j3G6fLVzXf8yIkiN4OSkGtYndeYFUwDpjVdpRELpDkvjkj/OU2nyBuAm8geycmCB
mWS7eGaWRu6Omz7nfogfkzxR6hXqdcQpyvCmvnF+Yu/m/Y2aIrrXE4kevQvJOg1kowNjmofMegxb
RXwLlzj8iOooDG/NWMkQhVI+PyxEoNCGkBlvXmZkjuNxlunKQ8vZ/Qb+z9TfdFkfPybD6v6xhnIh
U8wlJpngWB4QhwyOyzX32vSKvKOcN0G4esb8WLEHa0o1Zh/ddd+isrM+mYNYPoH8Xfjh2uR0O90l
1omD3zh8r4kP+2GgGEdVT41ywGKUdNcwDcwcej4vUaCFVfNSC0X9aoQ8u6DTrY5GOIYt/mWBNthL
5qG39y30keHOafNu9Ka6SVtPd2bt0RBlQ1Re2vBV7JC3fxqbynlqo7j4MJVUb70Ws9AXdzbUifk9
lXgMuhg7twpL6LE20hLOviGij+S2idQnOWb+VeY2HvFyjOz7TKrs9oW1UNITpW0/JDmZOYfBLmJl
36VSQTld0FPfuXbbPo7WwLccjg/dp2VS/iRRwVnKiY1ICQDT6roPQiyPPS1THQqsBO/FpF7iZwlI
qcFFrsUUCDgORVRmulqrpx3nKHe84fVZ8GwOGitLV5oi2VFsMu8s2YnIz7B9YzJo57r1yA5ExdyW
bsw5oolS56Cza0hZptyYFnw8fsO+r8W7pqyiK3MhWXSHiNT8VIW2+CYHhB4+ZkYeLvue5o+IsFN4
abmQbVfoIUUHve+j3+lgdj/dtgG9VMg4+WMbFQFshjYWL2iZp69NrBYfXOy39V4Zrf7DpJdDvH6f
ut/AOJSvgxwRaWdVOucUq23rqSKl8MWqewhbyOjRWra6XGq+1IpkebBHS/XMfIznWzuc4chScVX9
BHLgTZKFDSSwPGSvpoeh87NBc0c1NUmWW7tp0FO4Se3e5EZnKRhm1x1TXy6zGfDBZvex4E//QqWO
yq0DFeDbyipYz64ln2LNXuGrZiYzbZfDvfpJIF4579h7acfs5Gb2oN/OwBZsu9F4ljOmeTENJQJE
KLHwNIZ0Zzss1zsMsnkYLHNZPs2JWrS83RVb5ZaTduIP0cgeWpWGjHcjDtb4xq2G4pMuqF/I1OaD
j99VPKeROT5LqRez10apFUj2lhpJRRi5OBwXrkIhOR9+xdBAfKURGMl5wt/jBDGhx04v/aQVoY4O
sjFvbLCOe/h8sfSSQTFGL6rc0CCEwR7/EWzpQo64afqhcBz3K3T04k8djt2VriuGDKgs9/0OUImC
3I+oED3eR7Yt7Z3h1uOHihPZ8xKjRaTOFt711lxaHmkQwzfdpGZEnndT3GCKFL8sNcnBmSSmUd2a
ac0is1Tp8tw6vXpLkLp2r4xq3e8UJV9+KWCkMo8SbfclWib5tZKjQ3FMSefvbjYRNaq3gm5IYlrp
Hcf5HCENFWaMAwZS0F3qLt13UGcmL60wpj9rJBB/Gkm6LwgYDTQRIHzkTl1U94fZD7x4vHdtvZtY
Ihd/qbvqm6kk+bLTxtAYPKoUMcbhZhSfDMkhlq9aLe8xQC4wQnM2E546CDtnQ+2YLUWnqrnOMbiy
nx7a4pejNuIz5G7iAyWa6edE7coXvaee4WsEBna+mCcxs/kCVbGbkJTHfmn2Ku2QLAkf+rntLA/v
zuo2yEv3mxvHpaA6FFLPMBat+WiIuP4RsX+C39Cma5lCScvfEFqmFzG77RdrnEreTDP+TZ2SJS6k
wVb5gwviNlWX8mdB5670rKoIJ88s4Yyk2pA2gduUyQtZ8xAi1EoXH80o5RycLGFfMflQL/mR6uTa
3hLKKvi0RyG80hmNOqgb+FWUxNgj7GRtmr/mSMdbK2q3+LVQ7uBdHcWi77I6jfiaO3GJLaKNDV6l
MOt+EvQw6fy+obrHqoEZW6eMrxCysER4IXQN/3wTJigzFLgRbZCabskOJ+Nbrtipzjtn68Pj2Gjs
irJe03j728J9AkFZvCxq3ZgeL1H4Y5It2FaHjbCkrSWwPKFEUz+Qw2J9JVB0LcB0mrQRFGij5Y0o
Bzt9Au2FYqmawHnuHA5pzdojiyOvkes7a5jU8gJNk+ESjDp+UX8i9UUlmEyWXHOYEK+ecxPxfpcS
mo2bdboBOyIcbBxU8+qNHuo4CZJCDeVVD/qjA07AceSe1Z/8y/PNTn3bdF8lfIJuJyIXF4bS1mJL
chroZww/QS2cYCKsbaWqNR8w7N905outpQcQUXs6ukFlOj4pWTvF6gKp3VKQe9B0CL3mg0HZD4S7
b0Vybw3XA7VNEGXXhXO/KJfYb9vuLHp2tHkOmkANYSBQu9OmqZLZbS7nQsMjvUR7o2ni2wzH+l/2
gAWyUWwWODyc9VS7dXiQsINbiTNkoDdKfZ8KLfwYFfml/Ms317IK5VH7wN026dgZm1a2m4/wLueq
CMq007yxpk/ZOPQhzj/i90bRHULmYIZCy9u25OktDBwYyyKYQjpYbIHQRez0HljYBbHBm6nE5YBx
w1ysE6nOYzp9NP3oulGot1zOUAlP07FWLWYx7pjJlxiZ712Ty0wwtJUxBqX4dKghzyl7Kdy5WLea
F4WG50NeYhT52zuHw4DOPCZm3NIwMU9HaUj201zZ58FSNeGXFT32YApF2Z8fZStowHdCFoXJK2hb
cOm2+hq4o6auLVYaWIAFntWxHe4pSRHawTEjcDJr/Es9z3E8Mq2JguTajG2gjOgp1rHbToPaaKkU
zSkHGJRvFxaWd68KYSX/JdoXdNWn907S3kfqY6aIytXVbauQJmxxeDEpzV3VCF8vzPKt/pSJB4ze
hleGvV3D3nE63gy61BIZjJ1i/bpNpvmgjjbHOI6PlF6UD6BEowuXuJ3vDIlVn6tz+BiZOOBOh0wT
PY8lbVy/qsC2VEpBO6PvLN9Qy0tosrdDMQ8R2KpsVmAq2xtZjdIts21PEr6D7pY7s6lReUB0QueQ
X3pw21eLbHA446ytxLfoKyXx9Kr4hNlzz+X6CvbTAeKHY/tto3FUPj/t3xsHvz7WqXVCQhs+HQeQ
TRW5YWL62WgYV1DG+101Cf3CQv52WqzRK5B0+YYjHNpaWeq5QwaBoMinz2R85OMu2MIrerHP4jj7
JvOS5pghJ/XC1Hh7cUA7aOhhRCDvzjnKsl6podPc0cjYo1JZ2lW9p1IHgseq4/3f3kK0csjGMebz
TXTtzS1MUjYcYslMP3ba4cZKTBSQY/u368VRubYugbiB6KZv8bEWWaV67sK5GfjIUNVRh12ettPh
/LVs1wtGWQkYOHqY4ahtN9/1pOcALfva8O12meiPhRpG97n0aFFYfqEmzeP58d55QjgaTAwacI51
gH+n08+CgDFS8yZ/KNfkvlXc4aOopun3+VHeTj9cJqvsD3Lhus9af8WrebBUqL6pcxsU8G39QwJ2
+CCtpnsOS6E8LhkNx5i0DfvC7Hu7WqwSVZYKgVaaBX5zL125uNGQxwZrobZ4bkSNPjTBYpVD/Z+E
nL9yKv23rqMTp9L/pZ/p/0Onks1c/e+dSsFP+f1X1b42Kq3/wX+MSsL617r8rF9B1LoAV3hH/2NU
cvV/8QFZN94sTVT/13/0v41K/+IzhpWCTShiftjX/+VTsv6lanTAXDy5KNOtvzEpbe09q5OQUGw2
hQYKYv6wzTugTJWMM31RAtyEeymyZ3rtu7b4UwJwyCd49uVB5t+RReXizhFDQGHE66fqulEkJAz9
EOttoE7zBbH3ZiXgV7EQrLBPTuZsfbayyLxCwAVe0g1QM0E2nrJyN3a0ZDvEhwHk74se51Vn+UqH
qTl8yPkyuOud4Kunr97zVy8pyKl04H2ySQvPO4pFdmkVD7292KE3xFmNeMcw29YbS3yQO1uVaezR
dlM+4Q8GBKaF3VB6E+F8D1CTEqToEQFFniqtDp+62ilPWhP3/zTZFLYByUZUpgy6fxzTqTN8qSca
5ND74uWfOO2tb4oUU3QI3Xmu1/V2TD+VHTThoNCtBVxKRXDDfr0StC255NCAlsqKaW+pLRV0t02c
G/CDPM08LUlcsBa9/xh2GqlK1Zwv+3rSBuuQLE50UOgHglVRZG7SzIvlPi4i1faq2kD7X+XleEga
q7G8SZbpP5FVGAZiu1gDaZOWKRVr+BZfG2IV4HJ2TbyvwRGsXVk970CokHzgJ5m5poJak0sN0g35
vLtR1KAe1QqyWNOhKlEXgEm0diZs/Z8OzePYw0vfuDdZVEPtSAoWVI9ongrIWTTOHzq67XVgo6mh
FLJmhnqLkle2Nzii6IMIwGDolTEI0J1UFMv2VDW3XuTStPNuqhz78wTsAXxDPmr9VaTW6YOm6MOl
sKj1TLCZTA52boM9L6dHPi2nk0lBIZFPxYxZKTG6a2iN7oNNP772KgVVJck2U32dLrG8iZWW5hJE
3f5Satnb+YxJWFvdTLzTbE43O7hOj2pKMrYWVK2A0pev9Z7dCvBJbxZRgl6plbGwaPMiw/UmQf1z
/2oBfPz31Z74BtcPzKubYKGrX88zxzRS1jBr8wsAnyqtXDI1GJPReIZo2T1SQxr9WRbtHcqjEqRW
VO4B3Lk7TEvOnTLSViM6kBNjHuMoHPpLh9Pt9/5YN9D5RQQbaIix11Xn1UsuFLtOZpVkn1gL83vK
XvID9cD25fyVvzsK5lIUoOwp2CWfjhJNkZ6mMtFQVkzl7ZyUeZCHixGcH+WN2wtovb1irgirWvPa
xeYDj5iLZJmQi0Hk4Dy6g2N9pJBl/tZMNKOLYz7AN/3Cymz6tRl1OyzZl/LjNnPM2v6CzYXi5VPJ
5UUyME7aH2EilK46WC1pAoKJkLzdGIWzlzZzecGbvnm93oy7+WQB/a/MJKH8M9BGv1lqW7lJG/Nb
EyP29vq6qfeUE+dfc2kn8a5Qq/nCtnHzcTqOTzFF1ciW1gze89MHrJQIhiICinwmdbQPzSLcxbEl
IWl2+Y2AWPHjwqNePz4nrxKPGjsW/A3CnwQfx9MBE46Vob7Yqq+7bRYoTiz8Tq31lzi31Z0u6JFb
eeY+DbUyPCyaNf2e7UJ8osGNIf/8T3k7t0nvA8QH48ZkR2Ns3qBKZW2e0QpCnkGEzTumfyQPIHs6
P8p2x8zE4g3VXSx3FHeIqzi93tGpNAP9gObTi0qfe7LlrstsEs9WjA8D3hrCiCjOwwvcirfXZrKf
WpFqeBg5iWxGlUjXQWwynWlF8ZmF1hMsQ3IpbW2dnKfPkuoOdwiqwhrfY64v1as1qKoia+Zxqr4p
ung/FVNzoOHT3hVamn89fxvfzlPqEUBN1u8QrrUtUHCh8WjgS6LRHg/jfemO1WdlKoG1oxwIqjpK
L1hc37s0gaYXbyb1EKz0p5emTGA+ENiqsLKq5mANCkWzbEx9ORXxhaGOVuJXt5FlmUVPxytG9jL7
6q0ZMBY2BLYssoO+6YYliLTSxpuBOuSHMYfNsKtsPVsVZs0AyBnM1ZWu4pDz56ip57tC1ACn+qiZ
HkfEADLIajQq91MiZp1cVgXB6Pknsbkz/Fo21gTRU6qGIUk0/emdkVFvQopO9YD28eQb1HtpSKTT
XjXg550fSl+/q6d3hrFW7MDaSGKR2kwwbZGLLLNZD6Qt1W8jWLdVw2x1L20p3XbXzSVaZXKqoVMl
02RE0D0d8wbP4DjvyAGgldqhAEabnizu9wInhrM3s5A2RzEZ5jMZJ2rp2VWnm/4iLPyWoTZT2Th/
Ee/cL3ZNlLgw/bvrUeD0fmUZeDuQMUagzYZzp+eGc7Po7Xwrhkx+PD/UZq1ZHw2rGVt7DF82oU+b
tbVs4i5rbT7PZo/scdHM5clawo59Zdp2AbGz4bPVpPLCCnesbG2eksDBtn64qU2xETu9wko6KlOx
MBDtJN3HtGlCBK1gu/ZaG4Ky6VttQBEv6KD02aSNtFuhrSG3xgiAJYCOIl2hViNsFezqTWKnS3WQ
aLwOVgvwbDd0blLeaKOeW7dTlIvyQGugQTXTD07uZVrqjP7527hZPI+30cZfyCPDG0cP6vR6Sqcf
u1HlkKK3UX/vytr1kdXFF0ZZV5DtXbOpp1HiXeHMxz3Rq8WTbvRY1JOD/Lsv8zt7kPavyk7tKEh6
J75BP9JgghuXu1Ka7rPkw3ThE/HO+MQvWBpeSiyq5EScXiXSS72riKIIqqi8a1vjttbNm1g0DyDW
fxfSlPQ9xWekqz/P393NSr7eXarn1N3Qggga75v3oSkVPSkpVQVFbQxBhoDzWoWWsLOHJgl6PEd/
fZ8pla4uZ9LHVn/iZnYirLbdiBjUIKM5eudWRv6JqMLyOuMUDYIbC2CApVQ5mGD4dyIx7fjCKnZs
rp0+aU7+vBumpbLVwrV6eqfxmAGlFA1XHI/hJyEKp93NcMnxBbg9LqoKyg9FCJs4Yq/KcGHRmk6k
69mYm14AzpNUdP4RvJ3glG6AoKxFAG7O1mlNUxozRGuYAf8UBV1T/oEbfcl+f7ys/7psNnn0sijE
rCQFFePu1v0vLKXvIFiqgZql4eLRfbZ+1h3aUJ+MUmHuCxb3x6TULBTVvXB0v8voxB1GtYz/2Gjg
vwL+Rd4q5LTUnlLQ7vXwsHW3sbsk3d7AO6dTwakItTBjcia6LFuKqyhzcJ+0qTuWh6Xr59/n79yx
0L25KNoVPEWSvFnrzM1soiFIunBi4ovKYeFEOvvY1B49TRb2z2VaJgCJWq58SxA/YPcZGnnoq3Ra
DYTYyzvCG3ZmUlpPJiDzl/M/7fQ7w+0GZEvXlWAbfhwh8JszqqvwrOesFcgJk8aH2YujUqeA8+RE
mvX5L8cCHwURzaTRTsmNdt7pjJZybDo6IMIXfJj91okK1PJLs5sEyrS/HYqzgq3qnMGRS79pq7ix
SXTFLB2fahI5GtMoAuo2w8ESubhwFtpywgwsLTTA1gRhem4s/JsTQU5CgLrUjEX4wcPCr2I9wuMl
C038JB6wDYjEgWA+LHKvSle/icmq8NwmA98t03qPr8m8cDx881DX3TvfdD6s66HJ2WyAdDwthtaR
W54q5rzvcNJSzhthWLTzpcDIS0NtdrzCbFW9zBkqias2mClq7ESXs072JMWff6an+xSmKiwrVgVa
gDxSSvvbq3LSwg0lfbiFkJXHAb3f5wqB3sdlmp2noYs0P8tL48L37u2ru47KB5eZiy2Rr8/ppG3n
co7dgUiJOULylOFiwbNqpteoqvSrKA8dLOaAbIx4rgKbLJI7lvTqMbaT9tegtdgyBtcaPi6gqf/+
IXOqsdEJUySmy7Z5m5ZySImI74U/OpO7r5t+8Sfcintsmmpw/s6/85ApxHPjDRgwmGI3n6Kxiipz
LGxiNZZKvTKizr6ne5o9qJXIX84PdfqROT5khlqr/etnhtrR6e1etLqpeLMZqsMDbuUoMVWk/heW
h3WqnKzHaGf402kackhjnM0oxOC2tWmEgn6oQDylY8f5SmYHbFsYm4s36K78QIDBcuuQ8nVhGm8+
7P++RPKruJkmUjsy7k8vsQNXgE5KQu2yDXlDHV3uo6wxP9hFiNGeBN1DBN/9M1WNfF+IJr9m4598
j8TYNBduw+lm7j+/hH4wqWKCisO286GWUYhctRRUqef8vlvC7GdnN9NDgYT5yihhjIpKrwnwUeVz
3cnyggTjnRcahBHvFGv+8Yt/eiMyAkTSPlOI47GU6bZQVOMz2IJwn8r+mY0/KqpMxl/Oz693L9lC
Q6BrfIDefIltklIUZyqEP1VIGjNXp2TH2fcat67yg8/rfLuYgKzHbp4OaWFPz+eHf+9NonJEah6n
rXX6nV4yWtosdadG+KGjESjjGBKkeBbe97ouf50f6gjj2U7y12Ntlma1rsbWyReB6h7JLSdw66ZK
OwOvu2xuyTFqr0QmyO7Il+HJIo3jQSVx4WtpVPa9zOb4f7CGUBbh3VZxhtIVOL3y2ZwjIBXMNZJ0
iK/AmcyLXf1hM/R3AJ3/zOpXI20XRiUqy0xhpJLAil1InS0oNULq8kFt/Av3eP2z3t7j/7oq/fSq
ctSTqLA64Wu1PX5Y7CIKsDfpH8gqIiCjSQMHG+Yub0SY77rEGO7bcdyTBHXpWPjuvCKnGjDRWtY/
6htfHQsldUqTz4EgUmpu/cUiykkfe2M/aYlz4ZrfG8oAGstGbq0Ab7UkMaRlLe9Yvgx4Hoe87a29
3kyGn1PduTp/e08Pff9+kswXwh/NoyhzM4PdvHYUe2JzOpY0F3GNlN9ctZW3pmsWpLeL/gLz0Hzn
afLtYUFEEAYHeTNzollyPiAcztcaxIGSptQOcsN04QPw3hIEX5lFgNKdxYb4dM6AXCn0RmOUZdG6
m2ZclAcCWNn3qy2KUcJCdy5ev/vCNMoHYxwvQfLeW3VfD7+ZspPRCdEO66JvUbbPu9ghRcouDtgy
VWgnvbWjTpQezj/Jd+8sEkW6/CRYvmH/wdFRIWix7o0l9AioIzls5PISF/zdqYkvlm0vG38Kvqd3
FpV6UZuCS0tz1Tk4JeFDKjppIbBQn7+edxdX3inqAxTLqW1uhsrg1NgZ5xyiighpwGpCGcRO+ukq
z6RfhglJOYCZ94t5RchC/aWxxPKdVro6BzXl3Asz6t33RBD7ykVz1du3vzZb0bcddxdjih4gfmru
zcJw77vUaHw59vL6/NW/+zRfjbc58ajxXE60+rl4MAO7hgAWaDSGe+EevzcKlUGbmjESTT74p08z
LPD6GSpra5crxUethZyjjLH6P7iW16Osc+rVytmXY7FaWXnnSbE4yKgS+65ekuD8HXvvnWejTrYR
xTOOwZtr6XAgayU4Bj/Jm/YGFkGieFmTjl+Hme6ZVxlJQ/GOM7MnUBlqh1wf5IWf8M7LseIUBTpD
1kdneyhEu2aEQ1E6/jRG8lbGEgQvzjdyQjXz8/mrfWeJQX2KmoeME8rv29a7rWLpmhTwO0QvlF+H
vIUoQcmo66r6W8snbJ9Xobo/P+Y7s4UxrZWJzTGNM//pcyTSD6/MzJhRQqh7nKbaDanMl3pX746C
AFWlQUZE7vbjJ8jiXOY2d3zZoW519OqP0Rj5hYn/7u0D3cz/kE/wjT29lLwz5GxrPKnEKETId8HJ
AmBw4utCHOkHysvZ05hqxoVR3700Km+r0NHQOeidjspO3LDjgVEbahP3lFvN2yy+2MjV+VM2GyZE
gIDxqc3onKw3S0cHGUQWBOCgd8VmkUnR/tMTkLh34mLBz9v3z+liLAf8lZCk1FE/ZLU+X3fkV1me
0jSXSlLv3mrLdldZ7LrGbG71gIeuQnTLcTMu8SSNxA8RU6I3hxxrCkt3Md7PJlCOC/f6neVglUL+
n2HXu/Rq0YmTWChsmoRvzWMX6PUQ/l6UWgQwNxq/iMg49oTRut7oWPMOG3FyYfx3alZoMSkPgdyj
P8qbevoDEvBFfV5Fjt+WU/aZDxzxAFprYVnJnU58dwZr/LV0Np7LqFe15wrOwXesaPHg9aTaVEG9
WOTBSAIqLx3Nj7nob2YIlQ1KPBpbpO3HrLf72JiA9ZE+a6AbkatbTe9zBa+/dHCfKtqXSZqHtOvz
HRYncnQsiSdQ2vPzMprm764NvwqRhzslJUkOm3i6VxMn/ZDYCRFJ2AOHCyWi914cOnS0JVi6VoXC
6b2ciXZzCuS8PmIXgHORiK/V1ZB2fn17b6aStQ61nZnjaFuvRxOXDQ3PlCeWwz+pk1GZPLi8414z
oolUphl8QFQpi3Vh3LefDbS7SJJRUK3ycWO9+ldTtSyjNBUupwhHq6NdjLYnaEWc79Mehtn5S3xb
lWEog74SuiROGNsnP6a1Il3kbj7gjOKxGyWRZek4TBNqJccoAqKb0zvZk8/5DWrkdEkwdpRwn848
ppyOmJwGE2zb7eI+1jiqCicK/UyG0gQa02S/M0Wyh0JraD6kue6CoJKqfWdhml4Cux8/KWpBp7Qz
ujrBMAi5MACNBkbSbJd09HSlEJiubcIPdiCp0+igNoP5PSH0CXvjEob9ni+k/uDMUZZ6ukjaMYiE
2n5ka64/rYXJ7x05b3gvl7yq9kXZtQSeFs30oSSruLqwQ3g7kVcPFpWxFUC7+mJOH7VLk1kvU45b
sNjHoKtE+rGlyvnXdUtGWWUZvCt8tLb7kFpaiRW5GbW3VtLUKRd3by3Db7Ah0wWJxHvziWBP1jea
h0zgdWq/mroOIkP4d4yEYrW+Fqmhv6hyMfZG3VLkU6Dl/cHVF4yKZVzqCbx7K51VdU7MGVqXzVuj
9xnxXxZVYw51WuWNsOsCvqvJwVBn8QU8WXMQdl17EcgrOHB8Clta1bcsarAUsTiDUgqfLHzHT+df
sXfOLevxllPCKtzibzYFKIw5fOPygQLU3FkGbadO/2QjBn2mD2Q+TFYNDGjJtPznHBnKADrAQTu5
OLyEu2lSogbfvZz/ug7IbwJozlEYzxyt5dPnBPordm13Fj6zsnrI0z70pByWX5pZ4cZvliUHeBhd
EtC8t7DZSFPpaa62w63AutVjXkLMAz4UmHEX6RbO2Vb80iZgMRdu+noBJwuLxdZCt5kKbIoRhW4u
kMzdziUnUPEbXMI3DmplrwYv8ZHlRt4lDg4WT4lH/Vvek7cAHVQeqtIxqQU36Ud9KeqfDo7lX/Wk
q4+2AuTFy/HpX1h832xJ1t/IxEANxbtC9MfpQwijSIkB1vAbrXx6lJBRfhIWHH7vMhsUblcmsXog
0n76I/lpX2Z96Q7n79KbV2bzAzZbsXYsAfeYJUBDmSM2j92XZQByfn6QN0vCOggHMDbWgPqRa5xe
ZUo4cNrznYGAqNzRyrvJcqPcTYpx11rDbW9aH62uvbA/ePfpI4LlzEVdiS7r6ZhjA7TIXvFFpOeB
pByjImLZs1tOs82B+FDly/lr3OhiKZutF4kLiV02pzCceacDWgoCRqEQxyNUucbIYx1KOxcQCCbH
9s80FM2PsnIttH0wkOYGGaFN2OT5H/Hm7Vp/AxuGVa6hCybU6W+YmGcxkYuKnyCShaYJXxbSlPUg
a1l/Oj/UuxPn1VCb/Rc9zgi9DBOnLCfzJhXxRzBz+dX5Qd57iA49Xv466vs2g8zCHKZISSHAYncM
g3KpF8CejaMewqJT/yFB3vhzfsQ3Gz5Os9wll6eJWhIzw+kdVLp5RoTVuFSTwu5Wc/L5HrJr/pRP
EdSARab5vlxw0f+/jbpZqrKwxzM1ty7MAZcEefRFf/RmxWV0UC6x7tZ3ygzC7Pygb58gXxc0gas9
yEIjsbm5TbYs9hTroW+mibg1VaB5mhblFyo9b999RkGawhYHCDzjnN7QlQvmLPoQ+rmrARKOB2T3
sUnHNhkXG9bKDEG2IDJy9Ko0Ty7Mn7cnLmsdnWCLNUv7bcIKqd3llFdW6M+unj506zFrN5R982wb
3R3If43U0Ka+nrtYfBJN5n7niKbubXr5N8Sex7dW11w68b93Q9jqYbHCDLBqJU9vCPmrSVuu9osU
EgtCvyq7mjBpfw5brQ93pl6BCS9tmL6lvqSX1gfj7fzGdeVSscG3bpPnsXnoo1bMODQGkiwMCJTR
KmrbQV5cZJCKWlU5/bP7qURtfUgjbeo8TqdTvVOTMVd58XQ7ZfOktKTOW41tHcBYJwY2GTX/h699
/A8N2McqNGAl1zR/zCDuYthYcWaU5c6Ft0RbuQLuFgATNb/EUrrxYTIqgTCj6tpH+HCAUUpFG5+A
3KofJLjyBFZG0RIqSvmiWpEyeeY3nTPYHm0z5NIgstEk1VgtVQ/4mfELs8X0p0R8f+cuWQfmUbTp
P1NvkdZZ0uWlzj4t5iejnqvPLRIYrgf+7meL0Lj7cBAE/5I/W7oeDnL+vySrcIZeLfJ8V6J3/7n0
E0nAlt0rvYcLyIZMAZl5uiFybiDZN2wBxWrVWE8UwwFDuEXeYFtdIPd6MfwgUogtfUbFrrbND+LA
osi3m0W9Rqoi/5nQSKcBNlTgd3btVPGTMsLfKJw0c54zeKvZEDQjULcdtSSHuGvLUa7UJnLRYJSy
Jc8XwGQr9BeNXhEHI8H1FY3vIBcAUG0VdfiSRAYtjsRRq2cNdrCjHQjvyQsagyPRwKURg0M2Q7LM
Ay3OXGOnhiKzfcuWUDOjPKZTojSq+N5P+JfbgebXLgUsnIMaAiyLh8ax2HXD/oIDb02c+8FBZt1O
E8n0e4Dv/VTTkP4dj5noYXYUar7LFeDUvoOBYfkMfzsa9xAew+yqs00wXMui9rU3TTSG/FpTbAK5
pcO2rSHh6ZPWlZRytJxill93FqdWPWugUOXACZdA4FADiqlEAK8ocgO/qo8gLPcIxUoiDTVQv7Ky
5pWaNR0BWvhV2kcqLWC1gCaGUN2PuK30iN4qjcF+cI5ArvwI54orC8hXTQ+nOnK7iNCaf9EOgOY1
r2Cv5sj40lbc14CasYNEtVLAwiMRTLGK7Mt85IQNrZ5/YHvpPPUrRgxRAkSxpalqyp16qT3OR+YY
6JeWRGRjZZE1YdUBezwyyjTEBFDdwdZmHk8OjplrTepXfYWbUemBc2bpVHR2S2S310mrqoMHpchs
QacASKPhPHw3jtQ0uoE4DAGjQ1PDA7F8ssJI/UTjU/9mHblr6ZHBNsulfS6PZDaKqLCiM5IUbF+X
CUQoWc/g8iiXJL97I5xvQHgDeevyJH4MzRX9Zmiwy7MjEK7jq+94lRVPra8eoXFszFLa5BEa8IYu
YXTndOb0UVlZc8tKnbM60cdXdhpjX8zDDGd26OgrUBdQnamkK3OyFOLnKN3IYP6tVDvlSLhDGwgJ
x4EY7ewK+pkLdfEYIp5UDeh4c2mYv5sjMw8sFfy8CPw2+NQjVy/nTGd4Qp+IQo7brPza6HX5FcyU
8bk7kvnUpoXSJ1Zgn3Nk981Hjp97ZPoVBQlYXp9kZb+j0gj3r+ot9mStER/G1Bif7SnTrzorVjBx
Qt3z6uVGZnnyY5oRk4Fry9MvMcyq2SOOoGUBtqz2B6Ha9XOEUl7b9Y7df9H63NauyOudxbowAMUC
Hha/QHW0X/RUZt0e9uHU+fOYFNNXqmbG5A+TaWXBnMT605SEwwQ6UwGa6iaGKn8mbZND354RVIOS
TToBk3FW+uvQ1GxjD9QxBbDSTTS7yfsGxaTPsF12tYJAKZijPCPnLZagVtV+Um8AMKi5Z1M+V6g7
Z+q32swgD89mBdt+yBVQZI7GKQc046DOvuhMwIT/i70zW44bybbsr/QHNMowD69ADAhOEiVSovQC
oybA4XDM89ffFarqTCqKwbC8z/1SZabMlAcAh8P9nL33mgfizkJXmJgoSozyLhmJvUdsdpd+sh3y
38O1I1Y+qscBh9ky6xpBS7kLbLYivDQlLhxJVSyVN0FkhapG/mYuh9goXOuTqY1Dsq8rt1WHzhvJ
SdeROwHPtvQjQntKU2836ImCWu/O2j7LOv2X2R79hPasy+GmcNRE4F3OjjoaOvL7H2WvdeV7YpyW
ak+KSj8yX1KXf4rDNA/rkcbdpvDl9DR4jl+GiyNkEBlkGRtxWeOOe4SiPagfvcynaQOcTpShcrv6
2hgIak5d4T7qTbA+2exArS0rqA2o3krEZ1JY8fPmE86IO9njXNqSJ1nm3xICT6GlEobzC0VCQGNU
HwpqtZax6CER6gPZ3F6mPY9aFyjqMJQmNgWBsvNmNTPxFb3ffLcq2B8fmNoThJa0NuLcENr31raH
4WANSfWs0yuRET5jgrt6N0lZO4I+WK0rMRR8BCDE9wYLbzDZuwmBj7NFhImaAKtBL7fO4i6fheqN
T8DLCXpOhWSd0NiHPPuChFGytFozLElvJGDQ7u2H1E20p6azR47s1sx5QOtGC/4DVVJCylqZfSaU
l6TfShJsppARmZumGo1fWjP2PydrXb7glp548YA3XHsJwW1sUBbiOILVJvgs0/T6em2pJO9KOBLp
vvBEcXCczl2gIZT2ewopxVfTy8y71ilNCJpLVfWPVpuLW4L9rHYDBri56/i3kpDmbO1udTOT3zIy
D7NI5KVyIkKG2c65fj7+NMlTXMkuS9ybvNbrr0PVDhpkS0P223HpsR+T3+dc92XQ9QcyBZt+b9cS
5JlRlCY6kwG9cmSPpDfw+1en3eG7se/trJw/JiWog71XC1K8x9WeYARMlEHZxg2BR1eBeR3iAKka
vqSo2kNOQWW2IVvVSCIXzsyz7EvCbK1caV00cl9uNZIpgtCrcIxjNC8qcuvz+YqoJZgXlvppjdlM
5Ghja7eFlcHCXWnbOJOLt1kwhfjaUEMa91lfyevCrxt/pwdT/qXifeyjERICKUBtPawkx9vaE3gU
XkKnz7rndllmJxo5wTtbV6v9q7KygMS0mo650kA+91wSS69bBeCYkd8bKmWa+7xq9e6bmr1UJ8Ss
MEVk+yqhbzEHR0MqNWjiwUmCF3z8Cc228qnSyYrWpmvI9dkd2rFSbvTesz8URFBSZlyriPwkrlrJ
nO0xWCI+JZNZFxgCx4rTfZWsVY8GVpsIT5vrstmSLTNf+yBICKPVEA5svSmFNsDKP8sNuXTetlFV
00duJpofNoyhX77esCMqU1fdBjhtnDBtR1T4xZK7MIR6Yo4jjk0t6D1zbcGuzvivwyShUBcaDcFn
EU5NECjsfFnOApr3uNsdp+y2S86tOR6yzEtV699tgT+ra/hgaMDwv8ci4qk6lfhj55jArW2wpGQ4
hDjHQKBrq/qaHPwgTNzFumIyr7EGqSX2vX5676x+s5kLkXwUbqWRk+6tcTCk3ge1Bg6FaZFcl+3o
hA4R6fsKQDCBcDacu5LEXRIHEK+vE3mysiNnuG4e3z4Nv1K/wV6Kpxl7jU40xal5nqSydUp6Pdl0
AR0wN/AUccirEdW17dyCf8mjwkjyOzbYGVhEnFt33eBmF7RQ/13AwTvPgZ7z2fHmnhaKvTmYWuhB
wcY2C5g6ej58YK1hO14uzT8/mP8x1Mk5VNP6pqlyKh1dqWVxJo3uo5aSplhyiNgXC0aJtW4ebLbH
n9++06/UHfD3YKUiHIZMuN9H1BcNAhJkieHuZcC5oiUbVMpmqxG0sX17lFfvJHJmTtioH/3Tyuqq
l9IvIIRvMIipz8ry/I6sRZKIqbpdNOm8PhjHaSqAHtEHJ0UOOGqY+sGkUEqZSbmraJKy8/wQLJyb
3r6s/z6/M0EoZvy/kY7//MXNI3Y8Q33OU6MhNseZl1SxvxwTQx0P5W5aTxGxKtnD24Mef/7Ju05Z
E/UAFlJe9t/tjReDOsOUZHUxBMDHW8IPTU9uhH6X1TdGAn/l7bGO0+6/xsKBRBuHIDCu9M8LbMu0
6jtPBZukMe2fU9A508ZyerKC517fgAkqH7LSKp6I6jX2c+WYn94e/5XZSenUOTYMSGeiV/Pn+JOb
sO02qRtb5uR9agpcjeAmx3+34/5/dNELyPqxk3s+umj3XEjye378n0N3/L/uZYbR8b/8T4aR4/2L
zwwdM9LnkHKRkvNXhpFr/IvZeOxnUk2jQ3/UNPwnw0hzDKKKEHyhzcUk5OFqeJFiZP6LkAwC0hCd
YlKz8cj+A9r6iSNcQ9HOyZi2xslEadnoouySRSxn592cwTgheB0uuiMQAPet9VXvpPbokcL8JGQt
o0qs0w4qkhstybyA21nAqa+12AIwNj7Jdrwok/7zVfrrl5121DMt18fOt2XMjkxdm/ZS48Vq+UZj
uryF8pFEeksjoqHnHRrjUnzsrfVx1DJjZ2IOpmGROGCuQJZsSLExd3B5m41VgSn0Kn/eFpR6P7x4
8u///Xb/kdlyvFd/v/R//9JjrfTFwqJXfEH7QMp4SOj/We3QhoVGqjglwey7TmL9tWtDnRrXjOQY
J6H9hu2+utCwPvny/z36yVJj+V0SjJzqKaKZzs716mmjidTZ+o1jRm3WqxjpXAHMZqopP00j2d6J
uNCl/LMa/PfYJ1+MqrQECElTxitSjzKs3VHcp5xsDyTcQlSaAv0DLAlgOb3nXdJB/fm1+nvM45+/
uNsjbBkTjmUe13JQu0kNmDT9srhFFvjjwgM9d1nH1fXFED6hTEpfJxmPRppds4HIyPUtqwcSnsET
rElGWDLoqyBddNKYVRmrdex3frreyWL67UjZBHYJvlF230C92LtKmENkaEZy4aH/ViW/NuWsP38h
csWq7Nwpj02Zz1HZiXxLXHq3K9isxBbbhquJUJMrwoZV5NEjf0Apm5PzABqnGvSUlzftwPEV3t6S
c3alT4Z5V3Mku7ZIeDjoHZwNypBdqKjh3L19V889t5Oaveom0Re+U4LCmhXJ4g676Dkf99CDLjT1
fruJX7srJ41D9gxpYXMYirFrFDjLrQawCuVlp6jna1qX2FNbUe2pGFQYAZcW8heZ6qMilF6fB+Me
st2yzdojA4awdfrqo/zcl6kdpyBnYi9fOOyhxY2SFQ0G5A1tO88VxlCoq5HRDcZWQgZsqBFuVZKY
u7Ffy2tO+81hrud8UztcctsZ87Wd2k3YyareDClRd2R13Jrp4APOaq1/pJj5+y05WdfzxVnBhLhV
TPFfj6paYEJ0yT/T68Xbvf1Az608p0EzTUuQQbDM3G4v73aok/XNyFod9eVwhxbkM7CpL+RClJvJ
8prQV9Zy4UGfKFL+urpTK1StJQPuUbuKpXAHmJpObrvRxFbok845/acafY9M8rzwXLzJi7SjoTaC
fRcQWoKbdXb0eO2hiV3Y9J39OSdLMO2nulorh5tNJsXNtJKjT5NHqBhkikcVyb4q/bRAbGgRATcA
R9IMKbFPNHM82upSytCJSfDvu3KyGo+lw+uuG1VMM0XEpUksnsTSQ85t8thYEzCiUjXbRe+1I6LS
36607va+vw4XvgbHcV55/dyTlZnNt62NuVbE/gShx9A1BNVV0VyDbyrQOxM08fbEO7OSnIoiksXn
zSKKIx7zWe07cn352CN+1Y3m4e0Rjg/utSs5WV7bIghW7I0yBsCcbxKaz4DhyFNsHGM40BI5QmsX
4/Pbg517j+yTlXEo0f6pZk0BMnbWbpGuvAeGoPHhYdWRhtttTN/KDppd/4JJ1m7cOS8vvEm/FUuv
XOlpuoDnLf6yNL22FyIrr7pao11W+euXBc/nbW0Y5dax6mCNtMxp90ltpjO3GStAaJHH+Y3ieAs8
ixufbqxJBHfAhRNr0zrLEANJVDvNLtPYUsI4MiGC+hvoFvVEAka9DwY9g1FhEpwfNmVD/0TYywyP
g0rfu6Z3g37/9u1FL3XmaZ7cXzXnQ8nJuYzxiiw/kPgQG0SHa7miMKYFO/g80GNk58KxHNqiuC4A
MuSbfgA3GdZ2QAnD790Z1F7dutR75C35C0w+0SPULUZf3s5F68rQyBf9O32q5LlRiTHQD7LyL3Lp
hi+ZPqaoxHtEEUiS4Z5y/KX/6vCtCicogYAFyyyQezcR3nvdh0cZQRUhsYbghRH80mzedsO43FlJ
YQ7blTPsoVg6n+2dMLR1W6gE8galAhq2LjvgvUvT3cABgEOUNKaG4E2MTe9Sx0cdaAFguhZA5gzK
PwrESNmZ2ufFbuWvgBLdvO1huqgbaK7pF4dt2zXEytm/G4PS2DrubFtRDjQZGKTVmkE45FPuRgEh
Li6w6RKcwFyl/d7MKveBhIJKcGXV+ktLADhOuYB5kmi+E5NqZ903/ppSAgs0+6bN3eBh6TBpbA07
ETWDLiXyo1GZcKarAfhGkEy45zMuLyTgcm23IEJb52YhKsDSev7QrLJ4sIqrQifTMixncSRWEKQ3
RoY55M+5bs0PllDynezG+tAAc987qUkHvG8dnjzK6Nqnl1NnS4g5ZRJxt3QcoEtS44h0FaR+rrI0
nlx65BakAenLaDJc+c5F4qxdUe/sflauU/xCihxct41XA9mAGbVlD1ZtDd8Z6UtCKm/AB/XJiKR3
UBLd/Ow/KH/lKRtyKj6UqiwVSVymT/C6UO6TtgpCytvOhjbYWAHVSQ+48tOkBKiZZRW2saWqTrE7
M1NNxcGcWU/54o6x5cv2kaDR/NmQrvtd0VuEIZ5WCwEvve5+J1lg1XY4DWegl6M5p/eusMomMmqt
yvDy+eznTejTHxCjqk+pWZUpyZKm1GPZDA1MWKPXd0khS3TyY2cepIY3eCemdt0q/G10f+g23nTO
EoDm0EY8iqIWCGhcH610OGf6cG/3vPchBFQa+75ATDrYmpluRE+oOvTIsthMteNuFDym0G2D4Npp
K1jI1poAB0loz/stMYZ+zuE0BAG8fgkWp2ki0lrcMjKTuf/Y1GSqhY69aAj5B5g4k29ne3ueBuB6
WdDfpwbzOhoSn8le9OkvJyvrPrRBvTgR3XVn21YydUiEWZtYCwy1m7umzt9NveF+7MFiP7W6Vvdb
za2Yh0yddANGlc2Qq1v5PQxWSMmdcoNvFe8a9Nui9T4mQ13+0qzO/e6no9FvsmV0fjbkHorIaAaw
MyPotsdc60waLfSevvVj12eR01nlzyq180cQtkCpUn0B44digY4GpcPFCBtjKJ8bTIt3A1nkn5d5
GHYmKaIPbitqSFu0ew+9XyX1NnG0xIgSGkGw0LfpjDYzrAnA+jWnTn2kIztgt5z6Ki2W+aE3FNC8
OVfNs8d0olWt0H3EZqXynZwyq8C961tfxm6Ysy11r6tJ6VDCUZHQ2s2Npo59xEvHJIZ8jnu78Mwo
GYz1mwzauo+XLl/WrQn47SbpVgyrLArqQwL/ilWzr79QuV/UlV4n+i0Ut/XQDFlPbhe5GZ/sLufB
D8Hi3xgk9vZb2TZ0iTUam0OaiDsDjizhmk4TO800u+HkkHEUBZIGllGA/VuUKFgoyEOKx8XuVdjO
QfDTqXSRbFUx6d9ViqqK3G/hADkM5uFbw4mg3MEsKoywplOnItfWitslqHr6HC7snlD2dY4R18v4
WB5VG5NW21/0oFfPYzGx2hagao7k0UbUoSsl87kbxyRhDWfNjEQTtEgPssy5ISiE9/DtT+CZDZNz
chhoJmtwhrplf9ov3c4prfQAsGoJq9X6Z6iUv/aep6CPeVCdoiFUxa6kdTf1ixWnIEnjty/gpF/z
919/UmIBcFkFq2eW8ax+9xGkvmc7YYeDky5wxqruI0TKabeaCCIoO9DaSEhhHlq2hkElsp00UM/5
zgBrzAYinPEV3NlrLj7Voweu1+xhDBWdiHMHhiaPkK/sJNerxva7O73N7UsnheNJ9LXt1slJYcaS
koh+LeJ8mPIbfXXAJeXwT3PTHmFCLca2A0rP2xZ0h4Zt6L44EoGNejQv7J3PVNVO5eQe2zgl/UbE
DjDbd3h+k9t5qvMnrdHWcJmgaKGuSmNtKLMjaHe5cFY0z+yo7ePUfFFSWbylQE9hiziBZf8D1QjW
f4Gazci8qb4ZLOXSMUuHpAnHRk2PvWN3zxB3iC3BWTPqe7eWAMTWoCPQ2ltnUDzGJESkQ6zjD5Kx
+cTJv61Dw3VG/NNdkT5ohUo52GdFFWxxJ7pftH4er4uJLjCHdCthAYFceeHJnruvJyWj0q7zisWV
FtQwm+x6smOhqC767TBPcMfmJnE4p5ok30KzTcofWZdXlzxQZ15v++S0srYEgbsW54egdNUXN52X
LenRiPfqvP5HevS/3r/T3IGWcM8WBGnOzs2MkC6ovSoNNrKa+DFbi3fhJp65kFMTUeqtAptILWMx
WvZN2s3jplXHDiIphReWwnOHZOf4AF9MxLJcXa2w5iK2nDXbtRNt0EJYR7Y3oXgbj89PNDv58r4s
g5a5B41w8tecLAAz+fn2YnYi6/3rZv4XPgirajBSoeIt66tDnSzLHiZN9h7lhLhvgATCt8vaR2jh
A6UNy7nNG+Xcr41sIuBmS1yDd75wODrzWjon61HZpoKJ2ctYY9sMSlqHH6s7KLyKSosMVeVbL1j+
0zaCVZH+rN7/e5l7WSg/83hPA8SphnlkRKRVPPgW6Ytu6keoIbStRWjnh7fv7bkhjn/+4un2C9kY
c2sdi4y5uWuADLDZkSOOYZS1bw9xfKNfWcKdkze9XgJ0fBS5qSrOZmiJriJGsDcutNDP1FBOIwz9
ZKIW4Lll3DROG5Fr+VBB3bvuCoQZEzFiF16DM8uVY/55n8px8kuyAsoYI9O61Xt9uitS7RYV8Xqj
SP6PJpq+kTs4bHHG5BIy70S//ffMPynQlgQ2Q2ktq5gI5+YT1DkuyNVyTiZaYa9PAispfFc9Tzn0
TqnAQ1YkFcpFiZw1AmUsb/qiPfL9EiF/lX5Vgd7mIIxLcmw1ZDOjbNjQHQ/U2sJavJYFK77lNNV+
Ifz0fa3m8clDKwjXvi31g2nSq9gknp0lRMGy3dzrsuNs5mkNjCgAue29Ies6DWn2k20y9914L5JB
fioXRdfJLpvqEjDtzIt4msgc9BPdLPRrcQL0NCwQuO3qrl9vLMT+ZMLL/AkUaHphkp3pb5ymcRL7
adWVX4sYdMlPy+rvj2kyHF/yu0IbjX3nT8VXO0XQ/vYbc27NPU3f092c0HmfFhXI3hvDH4Z7vVI6
A/rgUk1R74YuC3ZFIJ+T1dOeAod8w4Gv9fu3xz+zKJw24yW4gpogZxnbgEAivXDVxhhWcTBVIS40
ZM4NcVJ6bWm5+OBrs5hW3HBIhKmTOSyqa8ZaN29fxZkZYp0sbauPkrAetDTuLYXHbWrQ0TeOvKlb
oz7MDaLCBjzG97cHO3c9J4tceQSkLIGfxpwdgWdOunuA0BRE06x727eHOLPSWSe7lszDBr1yBIoV
Baf3xlproV9a6NkRMe8hyF+afb+z4V9ZsE/NIkHfOLPWsj0yEre8hhtqRZ1bJRujsu1dqVna7eB3
8qrTh3cGL/57z1Vq6xlV/WkoTeO5mhRc2sz4WXLECMHOVyGg3Yd0yst4DF0tqeMia7owS+XnVQh3
t/Zw8jgkA93RMNovQyp3Wtvvs0pRkaqVsx3RblH3GOU7NIvfc0qwnHAxWuTY7+KxQvite1kTDhUb
oNnN1H3J490msuVzjBzxWg4dUeSdSZylm3z1etHsPM6gFyba2df1ZJXui7pCyWByCvBB/2WI4vIQ
KbcbubBiNjhL/H3WmnrcalOyG5tC+5J2zRBZqtAvnPfOzfWTA2sFIRwVrpHGnfJSJKtr+XE1cWiY
g26gpsRcEGJYGX++PRNP8oP/+iydRu97DWlB/SLTmFRg/dZzccdbSbnGdde2hwmvzL53O5NTY2cC
HhhVKLAxRMrEOJAIF7vTXD0GmRZEnZItcuJW39nTbG87Za9fXVotxxZhvnHMwtxwDFfhiPL2wmt0
5ladWpGDETeRJ4Y09ua521pmqYM0LBe0z85nNPvifi0ocLx9o87NjN+nuxfbq+UYNaDqJo0BYJax
bS3dXi/65Zs3LuO1APdwNbqSvOQiyz5OUlXRmuXdphHi0tUe159X3uXT7JFcBkJoes/V9mQ/worS
IiVIE7lwfcf59dpff1wOX1xf07XBSKhCGqfGfxjJcbVO7RbvE8rwefaua202t6Za80PrNDgICCu4
cMQ6jvHa2CdLrk5eMx5qtjG6UyBpGOZyQ4y1IPXMbC9c35kl9/f8f3F5FJ1ye13QSXrLYj5ZiTnf
6l3yvfMJhI2onVyqN/22RL92LSfbS38BOEJIXhZLyNlhE8zLvTWt6npq+35jVom594ln3U0Fpi8g
OOK+NAcNMplgy+fWOW0MavthN2vLdkw962pxwCR3nnsJWnLuXp+scFaaWv3i87ku2jK/T0zKwcZq
FrRMHOPT23Pp3BAnS5hY/GrA2SHiHg/a/neqc4bh+Z092JcC5c5s436n4bx4nB1uRjyXgiG6vLvy
JgMdjiaDnemoAK29gAyOZHtLz6i+sJM7c1GndAxNgUar/V7EPD6k37Mpr5iyXWS7tbqwkzpB6/21
GJ/a7K0ZF7FdBFSoPC17oASr9mPQmu+LFrD8kmrWZsEV8ZFxmwNN9iw2Z5TbTuqvu9Yrh81sG3gz
vNmOVnzrGxu0SUQRod+07Xzp+HTmRfqtpntx54egQY8rNMHxCXNHMDkyWnJv2VUuXR4Pr8P+7Ul0
bpzjc3gxTuI2mumlrN+tsTg00xURs1Vg7DLKaVGmMBm9Pc6553qy9gSEw1R14wiqt8N6KMY5D7Uk
0LbtVKgLa8+Zlft3MeTFpVR0A0FpIk4Yxwm2fB/Yt31TLtv/3QWcLDhYBGeQg0EZtziNQtIUnG1i
8oXwF7r2/7shTtYM2VS9hSuojPMypaeEB/SOsL932LanC5/Xc0/hZMlIA0Ln26XgIrLAf1dL/BpB
1a7vx1FdegpnJpR+Uv3SMrA0wDahFjRJ/ylJ9HpbwyA7uHpXh0hB+8PbN+vMruTUAcBPb+dBWnmM
zvIjNrC7NO/c0CDHczPWCbZZ+1JQypmbdkqgIQd7WqeFYwQENaIkS/BpudcYVBGy4MLUPScgOMVU
96lZ9n495nGeo+MjPSu50mehgWAsoUdMXR81x5aNSXlhK6SBv4cA6atWYZIh3v7ivvzcwzveghev
kJ85lAVKjtFZ1cC9nQK/x5bsGMbXBKNtjYUxbw+jmWCNIx/pWXWV8dUZurrComRb3/tFm64C6ZCG
KzlzII0rOEbAaqCA8vZT/32gf+W7r5+sI5UmHI73aHatoQklbrWPiz3QuwfWZLay3WK5tiOkh4h6
3cqPOmvBQ9jrwy5Ihym0C8cB2ektJLXxGCeiXun2es3nITX8fe/gWR9VMm/RXq7YZqd0m6c5BliZ
XbdTd9OMqgurDgftAOJMp1t4My6p+9nN/HGvUkvuhrS95gk2+7HXcDmI1Lyb9W5jtJfWiDNf5FPy
UoHJ2awNJgr9f/OQGzPnlCBHd6u3HBZX85e2HmGoLR6Lt+84MVivbxt///mLSYFSM5P+nOXxtAZw
pe2h8q9FA7cPH7HEUjHrQ7p3/MINohpP5a0hqnGgcE99b2s5Qmw4PiJJwX7CNlPwpcXwONd8Uacc
U2QLaw54FCuR6Wi7scXnjkmKexvhspm+KhjkXjhWWrLvpd8dTMG5IFTUYH9kY4LVO+Or/d5ptPEd
sibrY2EZ5AORufAja8rMgMM3FsAVO+HeTrShRRj03ZBFpG0l71SgOdVm1ILpA65vd9yktVsNOy39
Tpe0rLD2JuZd2WO7pcUu6UGQdnRFVESdb4K1b/DvEW638RYdhbqgfThvsfGnWbj4XhEP60xXUPO0
tdjgb5HeNungYgA299VPl0LOZoYmQ77TbHVf2lEXz37vI6TUmjY4OpocXL5kqyXPujHMnypdfejd
bLoytMnfjcn4iPhgCRu7rH7abYbHdlzgvEYzCJObCieYHuLWtccwwXtcb7k88WMoCuMmydPEiQgr
TIYNGpl25zZV9mx6bUdbM8lR6jn4AbOtVdrGk9M35lVBtt82y/yu2euqpFJBNh1mOTlNrRH5ddLE
lsbViIlo6sjny5W9h7RkkRiSDDlWPKucf1Z63Y8fEE42H3IvH+mU+wEW0AlAmXPok2a6KQ03GY4Z
EwpfpJW2010faMWPkjC0p2Lh5BlqLlkDZETY+SdwOFjdJqyjnyeROV40Q5lIoGpO/mNf9XMejWta
f8uHhddjlQXmxDZdxoMx59YQ6nTQI3QIjblDljMwjVcTrzsW/7IImYTT02IYVXoljNF/rM1E/NKQ
O4l92SklN57qknjuy5zwg7akFW8vSC9Ce7JADte+k+DiTvuB7HG5YFy32hLd0iCafMcpxMGAVCp7
3suJCHbLGi1zCwvTtiMn88TtBNPN4HQ26fdTmq0elLzeD4UZZI+pRTrErW+UWCL0etatw7iuuhFK
nOTltlIBiq2m08pvorddoDVDH3ydvGCX+NS6o3oul/c+wGIZyiLw9iN+MAs7sT1FuQufLxSEpt9M
xIrKHZWs5ssyivS501ex08YiP1ausjwy3U4PrkZaaFXUgLXZ1hOtz6tJGCTZWlQ37geP0JSYLR3d
Lp9AgmI7tBjeQ1Zs+1sAS+JRSzo1k0ioe1e5aZDbJstSB1BCwghMC2d4SoZmvKbNiH/T9Fsnj+gg
BR9T0WnYqGt6oLSzgzb/QHW52pe55nwfXTjMzAVNhUOiVup7shGPQ5l4P6rBkXyocyiO0Rx03RFE
VlYooxu6A7s+qNeUlTqpb9NpFnJnaUV3nzqgJSKfWocTrTKAoNf67YAvFXtDGlbZ6qCfGCb5oDUz
AjAqNuoRGTSpabPM/G8ESnG6lORyrNgTjpqczrGdd6t/FO5XcnSLTe71yR6BXJtttSBx1l1DAfGu
UDM24JlVQ4QyWA2Wl3rUcJTAu6ZfVyzadrG02tgUFk6BbbX6uFf1pH7AJoPEe9S9G2lN0ACzQPU/
xhHCA7ki3rpbRKDT2jEmGh+23RXhimnSD82c2RD0I7VxkOK3o90R5Mrf50fmnKRxm3S5eTUMa21v
uXSkgnXWFj+CAKj0Rk3GQBC1cr7g59NZrmS/cIeacfQPlo0mKlQkjaQh03e8nlcIhiGCHOedDugp
DYO2nw4Kfzoe60A497z1DbLBLGjySDGTF2g2/hRVK2kt+5TK/TfHGW991XyCfi3aDbDw4Ho2tfSn
4r9nJiDgCYkkFu9s5VnfkyzViG7I6xpKqGs6hxRJvbezMhanLZwtuq6EJXj39dyRwVDpx0rnXHh2
6DZ8RImQGEaAsfjvn5MOUCPxmnlKv10ZRhNSkdGfkoU0xLhXybtGWN47ZY3Gg6joMJJ+kFUh0Rcu
UzEvArQBFHwS9FalfVPQYWOi11PyfgZ6bYd2XxtfvCoYqi3xSczbLmnedYnZA7pcHhEpHqUSQV4+
aHLVcrSUWfejmN1qiWC8WuRJDFJ9LYA0Q1sDkWJAH7TbK6qKikROpuxmqSttCmfh6wSD9XL4gApt
+pCB+PgKMqdb9n5vaebWlU7bQ4EQACbzESpFyGdcpyVVpXpccguABBXlt1m048NalequxkxuIw9L
1zosy6kRm1lLtDFymTgxCSsLySiymtJI9+YM07UYhLWvMaF9z3h3v7AZILVAoTGukdZ1CSrDMW3X
o0YXjLweJEGPyMJLDvZQUuCjizvc0Mt2QsRb1p6KuRYiUrsRY1sTB+KY3Yf/G4xMDHYK/n4sc/UZ
jQ4/jbSQ+vPbm6DXd12AtP7cF+cJqyRG0mCPW70LwXV8t6eiexewdh1Ayds0tPjSAL8MLtQoXj9z
QFD6c0CWzrnMjgPyParvJeLfX5xt3YNXiO9vX9IZTbgRWH8OMemEi+F+D/beSCWstCy4sCqTO1cY
3bfe9Wg692OxqVXXxgKJ4YZI5vnbhcFfP6sTgvrn4DrKUFejcrcfjekhdQw9WsYMA4ucrMhM9XFj
jo7YEnokQpNV+UAyk349NZO/rW1ZbixC93dSH5/f/jnnHu/JwXtezVrV4+Tu9anis5OO7q5dy+4u
ABsGZweMYKILOEhsUi6M+PpBi0jbP6+fz2YvIeBijtBy+cnEG7Sx1MyegwXrgFL/UtjsmXl0GqJG
xBY4Q3Py9jiDy21WmMUt+8lxU5viEhT63BDHm/rieLAWCZk7tefvyZ6n4hK474p5QdYK+PTC6fjc
CMcSwIsRulwZlkbDaO/62mOfW9b7vDCA3DrLJdzCmcdx6ktvVFnQJ7Mp+ovG3E5+p66ruTJ2OEGr
vTH4l2LEXy9aIMn+80oS+JRdnRGXk8rsiYPrgQw39MUq+9GIajlIt/cuuLPsc0OdrCBuW7Q6Qvws
TgZcmk1VpO+9oB3f0V1yw7Xv3NhyBxSpXV7e4juzoqpNocNmGfxjPh6fgiL4H/bOYzluZNva7/KP
DzpgEm7wT2DKV7FoRFKaICgHbxP+6e9X3X3itni6pTjzGz2T1ARRBWTu3Hutb32H4EPNkvb5aYxm
7TkrJwNfjzEFOqeh0IlRLAg4dUA8+zJEB22FepFaVwMU3iYlC9iz6EWjUqvs/aRknd8vogwVJo+b
ViOQjmWhuIthn20Nu8nPEexFXw7LdBqVZg4TWy33Jbnp/lSk7KqVWMNqygBtI08P7AF5BKdP2Ber
XH7xoP3D9Ok/kuPbuMiQzRXKtrUqudeoM0PYJQnAuEEGIiIcBm4M5to8Vw4y7dWHRNMoyJzkV+7+
d8F+/+5NQxz+8QnJ9bjVu6iMtuMEXwPm01rcMRk0QNPgoNjamtXqgdMDiURhKOXbqI9lYM3WsHWg
kXGCWHKNQG3TvLgZPWnv5wvkPyzXzrsF0khiCXZmSnZd0WrbKmVPQr+pBz//6X//foNK+/Geh1xT
3Dni7TNxBvh1ARbFNJZ+w8H3V9KGd7nO//5ciVN4dw1MvYmRrPmug78Z8KUumyamqQ5YIQYljCa3
ztYJP227hnUVxR8h9nfgcIDe6fq6HAqdg13kdPF2nXrcl9KNzhGZYRsaFPgwY/dai6K4z/v6S2e6
6ebnn8w/jLlw7//4ayd1FFdDwYxnjVZY4Ej1/BLY1OYP6/Xa29fOsL7MTmucikWYOzdlHKOnKgwf
auOrocGoQhbLqxcJ91Ekpunp0tV+gcj+h2XTfbf0OzGIyBV85C5yGvvetaAzwWhPfd1d8bR1ttj9
/GP4h7XMfbcB5LFaEiWv29vEXa6EMtTbHHS6Bx8m8vgSt2uMk+Hnl/qnW7r9+V/2mtIZYTjWerRV
u3k8LWjBfM6K0wauAV5DDB5/fHT/B7j4C+Di933unwkX17fuLR7elr+SLX7/X/6NthC/wcN1mRqw
NJABfJuFcaDt////gw3zm8X827Jcwjgt2BYsl/9GW2jub/otzBggxp9/+b9oC93+zVItA34xVAyy
BFDy/Bdoix/XLUvA0CfHFuiG0IAxmu9dykteO/pkxcTgxMVjhReMlOvSoBka/yr3+++vRF6AqhlU
/79v9n95OsWYW5pClB601mW5NINqXvECE3c+0777+Qvwd5e6kfh1i0/QRBb544sA9mXo9Z6bQph0
TXAu+IpmPrRd9IsC5ccX7Y8PzyBGSIc/ZNl8hj9eh8QSSBW5mxFlrktiCOeMw4ieaEemwAj2MzRP
P7+xHxeRPy9I8gGsc6L7zPcJDyPtthSSMxPcqivu3Nr5hMOwO8N7FBsSwxTPTOQvU1Wd3/PA/ndg
wWUdYGN8Z3CP2NVJDPjxPuFwt4orjSTEQ25fFXAi36pmiZjmIBIw6K8+jnMzXZZbZWX0stmlQLUP
M+6RS2QPZmB2+KDMJi9fXI2o8IwW6WGEsXRdAdT6osSpmCxDt3exi+202LIfMzqE5LDPQMGkJHFm
LdkdONWzhjVj4Rysuc4/FozyQ1BdbgGOoaql35E3GqgjNYi3FLP2GgGeoImb2x/hr5DDhxVSeHKS
yh1UU+dLpEbik+Crg6O74o4ouxx1aT/0y8mOyv7NrouvST4S/27Yl1HaOEN1FzZek7sIM4w+4/Ow
bZoUJgUNPaGj03XYu0FQYnRKlRdNJM7FtNsp1EoIGJY1tOmtyz0/V7Ypt+nSpXf55ICzBTK8F/TO
d6Zavql1q+/oK998uIQvP6tWrb11VBqPTQ/4HRgDvmuvXJYvKg071HeTU2xWcxq2isCq5xUlSE0F
dXLiuSk2K78AEXpnZmrb0yaaCw7IrupHuD9PCRzHjLpVzQPgy90r84b8QROEVthJo+2dJTMDXVkt
GNGV/hkeGlO9VK0ILYBTGaxRqpwIInNAqqim103O8CUmBdaLkkh7UozmtqfWkZn6S19mJ6tmODeW
RbTvaOuE+ootOupceUiYPt1lRRdf+6KN9pqNf93T+MPdUKoKvaGyKABuLeYmR6JjUcrMkZ8S5HZo
MP89LqXZWqABq0nzZFLahz4zk48xaRiatzoRMquxsNBa5QRQrapxAIBVvemx7OiI9pn+ZcSOPHh5
KYfdFCHf8BLUfF6hd85OS9Ms8+iDLeHAmC0QJUALtU7vIKau7K7r8PUGqzmUs8tIT7Um5sSG0WkP
vdp33wZVlccsii0GyHy4qymMTSpX+Msq1sDRq9oJXbGe0VUt+va1tcZ4b42ZQdd8TMLBVRKiQInr
gIiFT3Ms0zUwlnHCxqqZz/001le6dcw34ir3o7qJXpx+zXzgLxhjRakeOJvlzyb9Csdr2+IT8bxg
CeF+c+xwvvVaVW36KrVftdrS4LT1y1PqlvFDNZrWyRqF+yEqc33yYsvZShpmBxdYxZmRlDMDSNHU
D8aa3PjdTXTRyELFGLYCp0wiUw1ooEVf0zRO7mazyvx1sfOjSxTLPeAb+ergT+yxtzZtEUIQreQX
JSHIIdQXt8x2fbWo9YZYUkhgNgVaT5BCcrNAdLk02i390LbFM2nN5f2o6lkStAO86q+VW0zFxhhv
4NdqbZ1qG5kI6D3DNer6nCDk2uWGdLMPeW4YmhcvhfpVju5gbxZ4sEsYp5pK4KKDofXMlsLnvYJy
dPxo6cWntVWsnsi91bY36IyHPlCiXEzEUjZQYHBqXFVAQnamaib5giJmxI39bgoAiyvZrsIYXr7R
6B2e0rEWeWBSdtqhKXRxhi8hSyCQopwOiTlF9YGwtPGlKrFubTXLmN/KkUwnhmXSxJely/nLQFD6
SitRGs/TELn2IbeT/nvZyOVRW8rEeMqIGjD9qrQUsGalvib7TlFyEZR2CeglyfAmB1QExQPzSsdT
UpDhiGe3Kt0pDr1C8SPZn0wE97SyoU92kryLoe8Qs45R7Heu3QBenQ6xw1GYMZkPtzB6NsYUgnuZ
Zd9Fsqz+2CQwploXtBKP08w/bBzbEwhJt7FpHLrKiUAYu+pRGSzWCz6PvTIq3zAYgr4WSnPtm1RD
jD4wRIH/tqMZTJd9GR9zHq+6V31wmzCduN5Wm2+mxMR9koO8w9K4i6rSabiWo27AgG6b2DqQ+A0k
vRoqaO9CuwOX9TzcPiNyKdmBgEF1R+CVRytR9mVjH4u5eJ6m9tWsyRWao+WL2Wpvxth6WS+2Wjee
NKv54KjJ+IF9aNsu1k61CFWwOpqR9KIHj2TQ0ov0KfbieNjXVb1daYZ6ZBw+5+CzAXtChW8ILi3S
7lTn+Zldctu73XdECdvaEHdCNEFZNI91W9xXhltB/BTbyTK2qZ0MnwbWBq8kLxi9LX1VplpeXklx
GavoeyKmJ4z0d7bGQ+JW4NjBzdh6F9aJ+9IBPADSv9QolqNyE0t57zQ8R+O6s9UWZWq7jZYWtWOW
fJlVZuLkv8XuN5jf6OdNN0jW4hktRe8V5Fcwjst6L8fEDdUCd3Z1Ms35Y2rZO0NAdZWzT+A1Yygt
LEC3ir5/60Z+41U7Jflyh2nk0CXy5kXRqDeblX/RbiQxXXZm3/VywuivWpe41tn3jeFsgnl7FHYX
Euixbcf5CZB8Dre1q8+tE+3KruQ50ssdLtbN0mCrt4vlI1buhilhcZimPhSpw4wUrjeLpQJylGN1
MDH72g6Q2YN4VgClVJPlaxOH59rBkG6b0A7czq+dQiFDTN+SbpB42dJdlSRrXzQH2HhjiO5ugExh
jAIlYUTWwalYh8TTW1FskDgeBLqBIGsTIPV58ZSalIZqXp2tTom3eVFtbmYLdXXIoUjeijr/Whlq
+wDjOlxsaAtC1w+ZFfNGIY1AA/rols5xaWPjLiP4AvMBonguwM1nVWhHCxJqQ90gAO42yuy8LNHy
TUDa9lvTGvyhvo34kwFWvJwQk/aafa/bWXNJVZC3BU1yT1W7S9OA3ZldBSdK37h7tzZfpZLxkcnl
6NpZtLlhuNu1VLdx0/cPY0e0fF23oO+UaOeu+vSmK3Nybu3VPtATu0ZptVvUaPAFcNtzrpj71lHq
Hekg+w4fI2oC5ZPBXr+jazJ6paOdx9W6r2YYYx1MFc8VGawQ1UGY0VxoschX5guGP3UEVgxS3y7R
BBtC5lBJ0le6uHLTzfQomcrzb9BkzM58L8f0udamh9IRR3eSTPL0OuHhhhM+6fpFs5UzM2f4CGTP
URckj/OiXjRj3Btlc+8ay2FI5WmESAGTwcI+6ibVtIXof6bLtYaOyjirjUHZdbt6nu7qltCrZdBP
wpyfmkX7nqfTDuLWQ5tEz6SUPximcYnz7mQXyTV3h3EzEs+hLetN+4B+JF3mL5aaAqFWEPQ4e7fv
dnLKtmsrTgqvKyI+9JQyP9dJTK5Xnm0cJ72Aw/5szCX06JTRcMb4HZ+YpynOJ020D/GilT45MXdZ
XoS2Y2z0XLvrZJEz68Lzk6zKyVKrp35VPzMsUD3CzIJEmdPgZnfkkZ2SA5Ik2q7ceOy4OeQVkgKt
Ap9yQiAEERpWx760npgtn9aMdx2DAGthrWRemprGg932YAdmzXPEoBEBqvT+3DnAUhrMy30z2J7b
6B8Uqe0rJuSh2q22V6rjsocwrvtKp39VHb7E/KaEUcTsa7nypSmEChN1sA64pokHSeSHohaPVTIo
SE1HOmAkHoI/Md0EOnqX3pvdbbitY5SOaY75ec0kd3DGL2NcR341NufBmpQDIZAhYqTbo+K+yqL6
NHdVYMtsfVxn5s/gXejgknjl40JrN82E6pSB04vZjws/cvrIxPVcFuw3tkXDV2PaDMwHGLxYMUT2
s8y+6qP9mfDN7SKV49LVbzeqdzij7GGZCkk4z70iLvpNQxa211rauskSK950DvPpNh4fuxpkIJqf
PffPrVjVJUubb8UsjzCpUYJZN61Fa8CqBIDIWAgV2Ax176xmru2ZpVS8Xi/kMRol/L1+VvZwc2Tm
RVpdEb+QV9t6tTIVrHyTUbPGLcHtyE+MevlWrkMDC3tMmLsNN4JNU9E6b9ttT7e+IiUiw2cu1fkZ
a8V8kDEqB4hb+RNEi4uEZ0EnvSsfV0JdIMAo4M+SSD+VNB85Z/XW8KxCeScKhvqYAMjpc9XpTuzr
ZaKFpVE7j5jHqABizny3d5GnLiYMgB5L/U0D0HlSyN55HmPT/W4j2dn2k4HJyCoZ1y4QOn0Hsq4b
OjenG2lMyUMCeOstV4t51wnjDPAh2UyEAl9ojKbfsmG1+4DoDOuTYrmKP4ib91OjrIZKH+Vkt7Xu
nmw1jK4kCCz7dNBIkMtmnXkSAwXpxVqpn5Jozg5AoMCUT20bVAAOrpFjjRtrMudLl9f9Y0944J2B
j/Pc5e5HuBOVT4NefIsKSC6YaHqON1Zs+XHOM1q7fX3qWAW3AuA6BrfceuyWKgtVOBaXvlJyr9aL
mQjqrg0ahZDBSDXHuyoV1vMyyhVDTgIVMloaebZAkR0lQ9PByyBl3jduXAY5QlSf8AFeJ2ArL+mS
6EcCe7R7mgNohkhXyc+oydInYjwofyMV6r6fm1G+4Ym1vwhNIcWWDfRl5in8bttDF47ZpH8m/aI4
qYg0ffrTzTEpuxR2D27ywUNeQ9ZnG0+kpZm8+wcUWvGWYaa9a0XUn82oJ7A2Vb8NhK9sYoghTDQS
5ymbZ+OudbX2cVp1JVjkRHlWavvEXCPobs7XsdOikAG9fZCryxc9w9ZP1KZejma8Dg+dWd66GnY2
t1skI20VACDW0kMqYoWUCLLyqJoQ16s8t8tJLXUo1N8rRAJOHTomj8OVvIBlGc6qaFNtClprzTNk
Vj1Q1d5boPkYYbuQu+AXU2SBZSjsAvnLrGhn2cE6vVq5o730olyEZyLwEt4o6vihFMuJkR6LKzkH
ezWJR+SrkI62vd46L9ViGhy20pgYnwnTnG3VocVvTyGaGIQbdPpG04r21Dh6Elqpc8veGdWwXtoh
ROq4hBoEru0AU2JDRvy0Gwfw+KDRw85Y8NAnRkC4UbXJy8qmBZMJOFtGH9AndE6GJhxPDNG1naiW
NGRJyGrdeVuz8a8++t8bTIuvK29G8hWK+ZALp9ly5H9cxhlEUzw5+2hBgz72bZj1U3zO5PxROOs3
K0VVvyh4CEejV0JAVsYhaaItaa8PTs4hh7iPQ4xNGdF3PJ7meOmDYtXMzTwjRRrh8xwg83bnpnem
7VCsxTFZRMFMGrGzshjGa+Qya+B93sbk0AVCTasNmT5DiGN5YWoiniKdIngx5WZIM5cThR73aM/c
xEfxZB17vXJ801TGc1fazSZCabzvaxM0EHmy7JXEDF2GMrQmR4MMTDqfjR4NiNn6GWYNTx7BIqQ8
GdZm0ZADeItOLHSZWPemEMeOrIzQQZDL7wMXlhgzKPh51nq1S0xn46h7MFf2iVeZqNDORl2aa3zw
eSLuuqa5EPLt7hNL7TexmN1D606EsNHEyl5kXULjkoTS7EG3fW6IFAqsgnAOy9HGUDp5vZ2XVoRC
xgCdVKNECSnf0mWtNgiOGGeljrJJophcHLD+d209PGRxbAV2Fz+PKjIbe5nysGuXT3PfkrypjrCB
EJPueN/tXTxbS6i3Lrv1qG7qkjbEWGnG61JW7Sa6DXZm+gTIKY0Lrc7lgoVbBpwqy4AjxnA0mZD6
BnxlSiLTXDa6TkAvFYdfajyYsZpHRH0Q8mATa3PkoPam6vn3Dg9r4rA046cqLtm8OOfUje4w5HCc
6PTxo+Eq2d5dkluqw2h8R4kOVOXGhvoAgmygdxbfN72anhwF2hc5Se5mVBlEO8JUP2oszPsmV7sA
NJd9ZonPfBPux45jTBGyEZBcgnwWAkiqh0tnm6BizZvDSJtfV9qrobSc5UQfvLzL5mnhoJNVn5WI
MDZBaz7zoL5mUOWqPGwcLdpH3HwoG+KQW70XE6Au/nAok/KgE3W7UTtmuG5jZoW/dErrx6WifnDa
gc1SMSySMarhscLAe+Qs3oR1h1Kc4KUJ0G7bnrOpcveYWDQ0oGtGY5OsGw5HmdsgBC2d6ELOhIZW
q31ehnzdL1Fu+KNh83QaHYJFXS/xWBdvOtpLstAUnjcUbqswLlrcqHdwA1TWJZeqzG6rbPZigzl4
kC+u/ayDwCQYVo+3s9spB8O1EPUBo6EJUX/IG9rsK97jqE5sP8pqQbGoKP5EtFSwzIbjaeb6yuOQ
7WS33sR9mR57GaYfTx8pQQmaoroZeVIEhbLUPpXkZ+yMXqPpbCgttKP6as0jdmSndDZDTr8+IwXN
d53GuuLVLS+iMy5oswrihxBHk5aEt1up0w99oX3QwLDR+kw4yNcm9d/Sml5UdawSPBJOR16HMea+
0VvPLQQzD+oNJcy6AcaJyLDau0MVirn5aGfOLouMq7E4n/BEfKaUMilxgf2iEervEjF/Fc0qNpmQ
ZRgJm2OHlJ+TeGJ2D34YbheHvFbt91o3mVfeue681nl/6tjid2WmyaBBT7ZL2ngOrQZhf5zainqF
VpcfCIg6m+nyYrTLm5K1Aye2aXmsVlU+iIkGR9vHIKOKrkQO0et3DTn0sQcRzvGQTeJBSKfjoA/T
piI57yWSy/wCAJNzlOEoZxx956FIhWc3M4EtDsg2AGyP1ug8EyJ9rGHubwpUyEVussN1sQVSrP1Y
WUsb6NG0bUYi9jBFUjQENHRPiy2cT+3CPponasB5ajfaw+PUpWE/OwEZZg9WUzQEz9kbM6MVkqr1
GVSgTu2LyIowWtS3aXo/dTKgAR6AEgxqk2cxgzg8Venens2Lnbqvbqces8n0G6EzjM0OcSt2zlo+
zUJ1NkVaEow47Iaa9dJN76UyPI1J86GrBr+rnR091U0Cb2mgHeKW4yGWaVAkBLdF2reeAYGEmrNY
8loRH/+JZJKgQzNTaGy20A8DvVXCOu4IBF/Wl8wudyvxSWZiws1cwoZCvSgUYIm8vZV7NGxtU0Yj
MMDRQeg8+zwZ6KKNjWuWzw0ghSTtPsJAQYrJ0fh2tFnjA4p2vzQbCF+YrpWl/ziW6MNyXEd48ptO
J+FQ1d3D4lofogb9vEtYhxh4itYAOQG0VXLqMvgfNp1/S2d/s20ogTOj6/JraTTtZS5duZv0OmDX
OEz61LxOhnEozW6bjNNeJOzqaTTv49gIkhoHkgB1SHP31NfVloMpz2pknCo0tTQM/DkhkIjfNI/r
j03WBUQ/+ewfQVk1V6ahr7bCMujEbNokxZdm9VBJGkiuChMIb6OHQWtj1xpTAY0vY/Az2zrNttwm
1ujT87gaRoNwPEv8ImFu1Dsbxc2rEx/l2TWjp77vqDK+GJN+kmm6QVN9FZM4tsSrBbKQT1ZUXBcn
obs880PoPnPYcfUR20x8iuELQMEsH5Fmn4uF7hc7utHrwdqWN0iBith0Mu7jBCvt6n7CKIBmFVEe
mwf9UWU361loGKuOYHQ+5Z08S6dhvXDOytAcISEHhcm7rNT7KuLYP/COuTODP6+ZoOmzy983RXwy
xuzTJIfrElcpI4T+oGernxBG9EBjfaEMKII6GvrQMq0zpFxcCcqtgQmitqrH+d7IddraJhGDa59d
2fDvC6s/d5SUq5rTQNBprXH3+Yju3XT7IzaQBzh9g9fZ47EpJE4BGrGQAbcpuJJGaMe5HCpfTsBi
aDtdcSCeBBQE34qnh9FcHpOCHOVMh2aKM6cy5BQORleQZMRqGinoYxNskZs+VXdpgr+CzPUDZ9vQ
ysQnw4lAuubDx1oMz51g6VQK9DY5OXZCJ+48Lrqv6jSwuwzf52TeE0azF7UbzFX6cUzseyZGH4gl
d+i8D58KYzyuuePumUU8CVathtkgM070gMnnZVwOyYgXIbOui5vtYidiuWTYo6VuEnSRu7G17mEy
aSrokwukMp2PrdD2Zl5uI9f84KzKna1TJ9fKGnsyFo9DWkk/QrUs4uI8jeW3DIbP3OrbZlbuXCt5
c+Wo+PRdCOPj4Hc7ytXc+qTUd5xNAkPNj2aRHCN3fsit9mFQGeYlpjxUjbyw/32qUwB/5MF/KOJk
3pZ6T/1kw7FkKuiXa3Vnd/mpQ3+9jZT1hQm2N5XzEeX6HWaZlXNFpJ7w8qSPWsw5XAFve1lXpnKT
U8dUGqM+PK5p+ZRn0+wnUGfDXFXiBRl0x7FLRNredtFAaWq+nKBKjV7hrpemA9/hSN4L3o9iL5fW
3sazcPANGM2ub23tw3KbC4Inp0OvObiDbL0H4zuLFqpFRcPH6UDuTZSzrwq4nJWHzl2PqWpoZ900
ez/vZdFuahCUodZ1txLIsTYMkhkit8UNVF0kjyXUq8+5oWfXYmnp+uTu0gL8jdRgSFP9YVxS82rY
CX6DJXVjIEy5+m0krJnUOm0aWIiiNPPjCPZQqyafi2SOul2UkmiC/CoePhJtScCxmOrpCqmUkJ7Z
dQY2KzCxEDTTz/hHYXuWVXffMj3c1bluPxqpu75YiomfFSr7RXFbDetWwYnZTeM1kKNQIe6TGk/r
0PgYKYn6aaKTvKunwp09E/kqHig18jPGcEWYxmC+S7svN5GdTg8t30y4UN6EUSMpqnT2sErG6Zvb
2mgh5Togvutnn6m6QT0Ous7K+vloDrOxYZygU9hF7gOmIDigquTcWFBcEKqm6MZGo0vCwj5OZzHq
eHsW0+I7qvTpuaiiGRPjaB9Gc3LeEvg1G1OnCxrng/AcBwHvJIr5gzr0mTcZ8bcYa1xQL0sKKnti
A0Bw3OykXg0H52ZSnFL5NUuST3Zv9ncp3YNQm/L2aSiFOniiliMs0LzeL+uQP3YmjdVmSmnK0FcN
CDLSfLs2Kz9nlKKWdH4iFkqGkjRQTXv9XDEbxIXnutN+VmSxbWTP+qOu9sZ22ubY1l3FC8TS1sZq
IGrtUtNz38y03R5cdc2PaW9uESbcMxoyHpJypQ4GSylDFVVPMDtVFY5U2y+znLGN43wJddlXOCpN
9n8zJoBzSpcx7GmhBrpBq2kkT/rappFzjmpbuQDpqi3PHue68UygKuygY3GnLxMjs0rER9HNE3vH
FN12ExQXHiaf4ZJKw4CyomXHiGxKWFL2p7bT2w39H7mJc6sgint1fcU2yQlUazb2AajeRR3tOuUJ
kAybchhTB+xH7qNLhhfRs0Mtv64aicZ+PHTlprWn4c5p1JLjmoV/blj1YTtO7krRT/nGEd8W21XI
rqcsyBimdyTW867RPjlH3SwOEv3tQeRNgf2jXWGtWoSfjpuSyIsdyNqRsMU4i6j99U48aU2sNwHk
4NVnYkgHoI9X964sB0xTzaIsVIz9cplz3HCLFhOWKrVyl49pQtbIhFWx781zyqCOn6lYlyaSdmBC
VeMzXUqoflmte/9aKxQ7zaDRSnD1BReTE6t6xHodcZSoi0h7daEsJq9EdmEJAyMN6se2bla2f/UJ
0cUto8gwHhFYMd7ANMxsrG/VC4Bt2W//lRMsSI4FjYomI+PIS1Ku5S8847MPcSl5jiPg0pvftUL/
p877QZ2HQuon6rxv3fCjMo9//qcyz3J+s0wNUBfh8cL8Iz3qT2Weo/1mkBnguqTX6WwhN87uv5V5
6m9o8mzErK5tEy6Ftoy/lPXQJ0j6NOc3gxwHHW2edlP0wRz5L6R5PwqWLYakqs28XXNQemEus9AH
/lXOmRDOrMRdFoetSuJyU5vrljzWX0FefvSN/HkVxIdM/B2BGuKdhq1j+lW3EBtpWDQPSuZsGzd9
S2b7DGDZDdJ8vCpG/f0v38L1D+XYXxGX72Rsv9+ZbfIf8c+Wrb0nSlVOU1XMfuFPR7gtVAxYD7Ez
RCeSZt/mcTTOc6Xrv9DFv9ME/n5NB2mH5Rjo2rX3VL+pz+OF3UKhJZ6+aG7SHwoZr55rGsUfL94/
Ajz/7hOlk2epgpxeHqKbavAvQketNlM7dnra0bOcnusKB5sRq8VlAmjOuCTSdoY69RvaYMUveBL/
cY9cTxcMr3TLoOx7DxhAuWyYudBb+u3OyJRE9NpjWZs3RU5E/vAvPtH/eD55d0y0nBoKS4Opy7v7
NGXLbFUT8J8YlPtNKlnANQ7wP39W/vYqXMlGzIbs8b34vb+xkYvM6sKhmKMzUVZJoCR6E/53VyGM
UyfijTfN1AUn6XeKUaNqDCnSqAsL9EdXd9SVja7Byf/5Vd5/P7erOLxrjiWoSpmh/vhkNFoiZFXE
Mhz6WwJ7qU2PNdHqh6bVou3PL/X+Y+NSNpfRhGrSMkO6+eOlcuIUTQVwTbhwtieLC88l1fOvUMR/
cxWH0anOF2w6pmu+u6FumYvBAZ+Pm5pGh0JNB4Z1/VWSzd9exVVRUFMhaMQV/3gv6NgplptWkmPt
WOAMUMiVAxOY/+4TY2FgrWcJdFnYKTLfiVwXUpLassvmsG0552VRM2uAFpVW/GJ5uL0WfxHTEj6L
eJuoQ529RTjMf3+8G76EbgSRpIa2KjFjqLPc6Yqaf4yFQzfbId/7+vMbe+cIsvj2eQrolrEz8cy5
7305SVlDU4SqGKZgtb2ixS05aApuSV3NDsJq3mIBEmulkAkXTpKkCUL+JND4V3hzDSf+u5u3TXbT
2+6omoIq+L2nTwp7He2xHMMp1gWMAAkKx1PG1aaxDjuvQRzXYPeEPkIq8GbKO7d8vtXszj3T5Xjh
mD/F3xYVJ/iBmfMsz+08TeurqbPW4WJhNnuA+JfQtTLKjuV9mCY79Zk+dg/kz8KL04khiDnyiLXb
FdnUXCXJIuOmmprupNY3RspsJDOh23qTPxm8X+UusQBTbFPACKh3l9RJAppoes/8arDsQG2ShAMC
oHWAHdO0fJVRl60hzvxVvMZaKzHXJhZR88QuipxOgYKIRubERw+ZOZFGz3lt9OnTTdT3S7MuFy2n
nascdSPvnZMtlhy2FekhpzqtV4XzdOW0vjTV+gNWcvCjqSqb0K3MaAgztOHHjOi2LMjjPH+aUhtd
5hTFyynqDbX5WjllaUM0uL2yVp7a5B3TPlb9ddCIx6OtIBkeF32pe/1sYa82psF+kXaHGk3X+84h
ymNWGcNoCa14IPTmNRewany7U8RRsNM5nsFBLAtUPJubWpFJ7FexoSdB6bZwoYxUNwdPogM0A8wG
68yJaLYf1NKumKbPt5+i5rPThQr3DQ6mo8eiipR5zygj+eV/2DuT3rqRdcv+lULNmSAZQQYJ1Cug
eDr1vWRbE0It+y7Y89fXop2Jaynz2nUHNXuTBAylxHPIYDTft/faadeMyyYp4j7aOeYUPcZW69+g
JxWPRkyKzxoyNMAhkFlOQ1uO5giy2LZqYsqtEQlQXY/f2qie3hdZsjIDwvnaN1I/JaYJ8bRIRiqn
YYVrf9OGk/tVwgFCgx36oP9q2aqzNWYlC6gtGJfE6NYvGaKs+Cglm3TZdy5wKqLkXNXsbJjNJxGH
Ho60ymUwhhXDGvlX3O7FXCXUB22E3EakzAvduPqhLXFHHcTgguSnal2b9JBCDMZ17EI7tQGVbCE9
h05QT0OSbYcuLg5GlqrHLkrqr0Yxu19GUU95ceUNbupV175JXsh571tV3+86oiEOCQ19a5PEtn/D
I7MlJfLRSHYZ26IxIL/Df4BuVo87QuFXpgZcz/TUMxC1HLRyaQhmOkM1kHReA/s5cxprG/YtPdEx
ctSlzELKILmWiQFTZLaXsyiOUmRcGmp7+C3zFn0ZRQTL8Gwi93Wx8/qu7iYU6u3STWbg+eO0nmmb
4dEYe8fYlTXKtBlbG5IUrah3Umoob+ORak4Qh2F9WVU2sUZ1Z9GFtFFAI0O14uFO9SmFCO2l/l0W
j7lzPIk+u4h1IckUKqRo9nmOVf9cEHXzzViGJgysbrLMU8TWoFcM7dpiFxodRP1+IV12G5exc24X
hfWmknrxtr1U4cno2na+5jrN896xdEeDyqeZTF9Wu2103qSWZZDZs/RLYIWWwoFVeSEieZs0Brcs
yb/rYoNSh4kq6lRlzFc0YxGf7cCklggMDeopKJ/IA9/0pdG9j3LyENEzyaDyIMduQCuMUHYYaL2e
2CQoMShHMg0QfujoFTJxA5XT0qY8d+o6fq5YymbI3yhVgtmZnLdeDsWD0LR9D7q35beZ3J9HlLXJ
w2J14lu+TBTowqjG1zBHhYu3PY6mW5gQtIAa+nfIFVehKvYA9hZmUkFxcebIcIJZKfktH8X8PIIh
vEFtk6ZULMOuCapxUgOCigU7QNMOudwJrGp3pvATqD8Gh34gHSBLAu6w+QLioWl2fVTw8uS8FSOK
WQeYoJu07jsHtBzxrqZhdxRK2DdB4USqOUaTKo6GXLHNGYq4+ZJj2YhRcVLg3My1rN7I8yU3Lss9
Cy2xb31zFrV8XV0f/iZlh1EHmWEjh+ujZKTtIWfeRiUyGR+DN5MHxrKSm8FvpqfFHFsLXwXVHKoI
/dCe9sKcb4BQe+9+2YAdwacgcF5AlDMI6srrZ4c54BXDvAFHQxrutd10TkQqYyZWFSJd6WBgDdrZ
wm7pb1RDfOVbNkiPcMKbsjIpUj8YBxE/911roCXyEhrrIXAX8hJTH1xVRaj1bciYj5CC2sZwSHQe
ga0TVV+c1pYk2otSHTJjscLF5jjv810Y6+bdihMxbHGQV8hGVYJwZsJJfmUqz7kWDr6evDSLF9JB
6qvU0F5Gfw8mc7DMWj9Ba9LQjPrUuBunZf4KM6OD9wYzdAkKuxavEWvQfJybM66RNIRUQMmmwMkx
yxqEPlJX+jYWpcD2JIsWqQPVxenVAJwLuURK6KhJzB9ZQMivmr3w7G5cFXv1TQXVEgmEGTsQ08op
f/cbxPZB3lay3MSeMZ+1vRjU3ubQd213A9HCNt3uGKWiOztHrozrL16C/iCYtAXUpzG65IHUWJte
sKpocsWzmN+pYAln25d9pc9kidDjyHBzPwrqxcGI62pzBbKSY9ycQl81b7w85tWetatOLNTEhJHF
c3lpdVkH9YsCNzLSHgFZ0eXCPW9yoVblu5mGoPOt4bRA1N3xXOLwemKJ65hre/NcK2XJoMnC9p45
JxMBC7t/kYJGMJFtDu5bY9rjIQcz+kbICXiYfM7T+YCYsb8d0MEoIGMwVs+pyk80ITBS+AEyKeNR
y2L52psKORZm/vYmFAmy82bKnN1CF/2R2SKnqjqwTpWuBbekYKZ7nN3ZXMvGsoM1EXbyi2tX9sti
ElHf0zgsN3Vm2w/EqNFGWXRiXCK1QginEhEjQ27aS7YB5rOk19QEBX+bzrHNcKALKM1nq5XWFaTv
5o29naSFHDkd0KUmL4EjmS0psHULJc/zwmXbEHJZBA2Sg2urC407o7DQffk0IM96rZZ80+OweV4K
b2y2vT3ykqFdzY7DpiO8cFIdG7/Mk8h8Okqc7IlJrizxlgBftMPshgMm/jM3reUtjSWXdIVwqZbd
qM2M7ZNrzAhwBQ2kbV1jaAp8YTdj4I5+etzqGLJV0lLfCLwJiRMBw553lStmuA27LLfeLdLP7lKK
wNjW8Fo9F7a1yq3DFq/i2CzGKjuhvRXrcaFgnqYJIlYxl+YWhkx73zWFd64lLYxDYzRhvpNFS7Jn
v4Q28LkClfWRwb4h2fGoyIKQtIzdbZi1tmANNfKYjWxdTjs5+JR/u9jDjBBlbVJsnQpV5A7/Rw8A
o3cRgjgl6mIwS1qSMzQZHnLduJ0eIogHnY2qMmxQQmZ2VgxB5WMiDdDHON86+O+XHSBW0srGlI0Y
zj5eAO6+8WyaNTohYxqLe+rI/nXeWWCopgYT0NZ07eFKFRGCPYey04BYKKv2eu5JM9Rhkqf7Mp7i
ao+CEPq0aLLa4MRJYxvU40DrXwLcBf9g6ZeGpiVzht0U6HMdiM4BciSaq4aGjx14tV+8NmroV5eK
lK8VnRZ30zQ0SoMKwR5rsTti63OVMVRoH1BJ72UnEMnNS0sqrogo2e6zplE37Od6nHRNmdwPnA6a
XeW1gkYjGEYkt9NMM4tUxBfdDvrMcEz8BhhcaHE6bhW/ueNUXg6Vbr+aQk/33LXijX5qY9NdpskU
SCx4z0sb6xtE6mRphnHMPjjJS/+RroVdBe2syU4qZ+FfcPqBZIUIlmL8mKQgzbx5UpgX5ASIKRQd
jcPUbMv7YZiLO1NRd6Nt3qiHEEDM64RvwkWnHYEMHjwm4Ux0Tn4cIUtj2iRbpQwS5qZzu9fY/GSc
qVtCv2NS3owG5bZjJDlKrSQsHy0tR+xqGCpqtP6O6wWtlfvPuYk2dePnqzCnSvvpnvfLzNjnlNN7
TLSkc8j8pX1yRT6SEM/pjSmWlOBk3zTkgAmtVm9HNs14F+j+PdX96A0ovNL+G04v/VWR754Fy2LP
r9FkkmNIrLV1XloZ9iJhz3dOWo8yMB0UMKddZ6RqVw6R9+plxFsLuSwtq5HdP/bOTASdHUbhGTGm
0D1mR9xJvx4vY6ybCH9V2lzF9Eq6jUBixb6ac+gRHKLinc7CRIDl0ILgcXQ1fYlJKMXHVy4IFqAI
ogyrh1a89IwETiMJjvxAkSHwlESZcWlU+fCKShATR9eXbGiHAivZto1IWCy6hN59Oerxbi57dTek
65tZpEb87nFcvZ2sPo9P2jkCDDlGo+ToAvgU40BXFUimLPqNQWnM5XUqzSJE9k+ACgDBcQRXNqIb
LJuwfM68GYWp57qIJVOnQriYmbOeAwvjyIC1KCznTWyo8sXJsKHC0tMeOya3M2ke9hH7EAeH5FOo
KsySdD/8r4Isz5aFE6rODo2tolGT2ZKHmNSITUbFJiJNkuXU9coBlmAYei9jTnspaHJLc163cvPE
qRG4bXG0VF8Jr4tnsik8id8DW4oNR8VHKqMHLDgg0SEaBrXnWff1krvXaZXOOd+j1dm20sL4Vqux
ffPRr7MZrLL+khUFyAsTdXEZN3r+trR+ca/QtheBXUzJe6gbXe9gJncvouuit36YMiJwy6Xstl5k
JKDniC14n7mlKO0HF9xUHbosmdqWt6PFsWajy2qNARBEn3tqHh6V68dfelOu0ZQ6osreluR2bkyv
c21mHVrLe7dvFYbY1BdnXSmpWrhst+nAz82CeAPyx3jS1VY9oWGPFMtD4rBH8Mk0w5zbVbLegR2s
ZnJ48QCSCovcine3V3prt+Wktnpuh1vqnOmahGKwPI8TfautaGrs90PYOrzIDAYcNx7Oqr0iJA6z
GhSrlhiNwsw32K1UxwnDU2+KE861qZLpzTDqtN2gThkTYnmspWXMR6hdbJRfSzAk5BdvmsGVCCX1
kkLiNdWTTNtGBNLtLbQrtpe6W5ONP8oceuD5rhIxBtmeEwwfS3V5sRVpE831WeK34twt6vBepuFY
irvOakLXvlcRHdvt2ANnxY7QTx668KVzEn1NDQIxMxQ6hFjwg/ovqlnMY8KFMd8Zpm6ewQ9MFiIe
s43OBjhhLA5F3jh4i9ErmKigsSbF2AqQ83iUNgmnkNOJTHFr71y3M7qgjGKwu4Wa0hcXH2/OAozE
c5MsaekHREbzX38Ah4YRezLPDSTYD4bZrFyWeq4eTBAkt2lLoOimI2yY+PkpTL5AYoS4C6IWqWiq
p3fbN+zXLi1Z6Ow55wwkvalF+tNy1Cd+JM2zlcaK1SS30BBubFR9/qZws/GqE/FVZ1iSPXcRa1QP
ghzmCPNgfMBjJb9OveHASJgUiSxYfIpyE7HcYGHUcwyXYcaXRMWmz8vjSOVu89VKe88885cSvFmF
Zp0ZsKV7hU/N4kkFts5xAK3r68LcIW0zQXPWqpGpJSfGSnAmDL30rEjLkAbv4qF4OB4wUeIRInsZ
EJ3Xx6u+t3XG3MafECG1z1n1NhU5aB0Hz9g7GevR13dwJvvqIqV9720dzJpUNRGhtN1JuHhOf6fj
cVrxeoJY1u2SUQEkR7mTPY4ygstP6wnDLMCBYtDJ1oSiCm8oXxiUARQiF6Qf3t3aeNAdFu9r0dXl
+Oi1rptfRPXYDeF+tEOhDjLGRb+dSb4zT2pFP7cJphJYpMEbAOpFr8aoJblGUuCZB4voFH/fK2Fx
sOxmQJTGtgvjiQWS3HKzKQixXAaNZcf1Q2JtUE2jCQzcofOpbNjkG6PBqPtZYYVxTOoKL1Ov/Qjn
E8mD3CwzBi+49ySZihygxbR6fDJDx3s/V2bFUpPnb7gB2/OhjNoSqmg/YsuJ7VQuh7mv2C1OSG5J
txsFxUgnkYoTN1+gpEKTNMmM4XaoOBrcMwemKtoYi5w77AhZHw9gcmsmUIv7nTnFK+n2iaLYOaOu
ogdRFW8FQFtmEWpnpXOKdtvPT027SXHIkuZJvyhtuQcviWrxgZbmAJGVAZ1MzdnkRc145yC2dXtK
aNT9r/pSmopCmZ07OGEsIAGIBFBl9GSWkaae3LJYtdlDh2WGfIfYXWIiDpwmvYd0D3onFI3XnGba
cZKbCXU4d8KdhM+JHLzk6YQME0db3vcgk/G4U/vfQkms7DlgZq9csUVsBWApaBqMk0doAAxxnNFa
sTdO4Rf21yLU4Q0tngo07tQKP09wO+s0m45nq52sZdehjoi8A0ahzhiQg5EmSq04ExgoqSFzSkI9
Lsy2MwlcHF1m2GCq61yfjUoLVuLBQBib4VWP+3bZuaqgC/2jRfXfqoGfVAO2pCfz71UD97r/jPT5
/ht/IX3EHybtLuUqD507Ykn68n8KBxzvD+kLuoiIZvkVc0Vf/iUcECgHPMoCPqwn1PzOyr/5Szcg
5B/8Dk2hv/6o+5/oBj51GREz+JLWi+Na5FCZtvup9Qd3eZBypHq/FKX5rc1XS8sSNXds1/Bc/HRn
/qGT/6nX/eNalikhbPK1AN58bGbNppmIpMnETpWqpcvsJleDrbw9VbP+0NO1uM3SCl2xjpffMH4+
NQV/XJlrWnRUkRHYn9po3iSQ1tqJ2GURprvKKVbjgvjNRf7xVgq+nwf6hq76pxZ3IftOZBUXSRzv
Fk4q+IDhPPsd2O1zg+7Hd/npMp+emDXAnUV2ISgwDMlFX4JlGBtt3NXSyFi7wrY/VBMdEWo5iJyc
PPtCGPJ1PPXRb4BG3/OwfmpO/vlJpARoKyWd40+ak5E9ROyNPM9xY27Ett1U58YmObAmHCz+S8lu
3HMACDC0bdgMX6NG3xTPHLNPMNwf/y614h+fMYCqvz7N+vOflBTMvYkryaPdDWNUYQFwzow10P3X
Q/jzM+achZ1WOT4PGE6Xt4pVfrqIlPM4hn0pdq5dO3sKwPkFWgYEkmKqjn59qc/fR7loT2h+0o5F
0WBan+6uFG2EHpcZn8I/ifQZC0vcdb8DbYnvKM6fnyLXUQoVA2MWgQav5cevZPYEKaBwY2XR9JEC
hP/xQiR9P7ec3uOwPMihj+NDnQj5LJAtL4HthqKmm0Svn/oux5IBGJNJGcMZRw45bKpD4j9DMN/X
2dA0EUp+5CeXTm5k0SYRNe5WenXkRXMkthykbbZqT3We4HRGn57TkynJJ7juRQp2gw6Rif0qpSq7
UUZue+fFzJ05TrPa2WTARC+8VaPtO2epjSOD6pxJ3YZcO8XhNpos6DBqkFtwQ/O9GjsgE7QCpLed
pNHlR8n630OdJa1/FOupTm+JfatpF4wN9CevadCBoy73H8KmD0MANpxgIWVYDi7e2RkAPRiJkb4U
nN05bY619W0pqDDy7lGz2JFAQIKJUbBB9CzPrbbQCKatjso2PXRSJtS0Cy9q9wuodXtjFhq+sqEq
dqNpjHKwpkq5F1Pr4XaNQ0G9nKBuqlZJdzwVedEfRYthnFO2ZTOGM9h7ldVUW5eAsvtm43dRZ5Nf
FwJ9inMrwc7Zm8Z5Qtu7OQB+xTQyurn36pspVqmD8ifvNCLq1d/6am7DvSE8ZAfZ1OVPAqVQv9Ns
zeZ9mUxQQTJsBgtHnKbcYTotjRUBZ13Z2qYh4Lqzd9WA077CT62uaYS4zw7vSLXJ8y6/8YeYzckY
+5AtkkzUCdQcdxm2wpjb93hid7Nlw8VhQk8FftVaxuNd5kBGwCE7LnS6YuVxoLUabQVDbecvrJ9U
nkZraL4lsuyKTcsxC+CH4ZUoiE35YuBJvEC1YIQBLyxt1riOYY/VKororXVR/k36ZW6tW2GCJZCN
1O8Z/dlz/ILhS0QZ+Qq17oL0PZkivbFVP1yOc11+gQrEBBvVUXSZCEHhUNHRuW4h+C2BKNuhhilg
DLcT9tXXsa2TGmfcOFGKawwt11NO/GVppjDdFibKhsBLRsrA0tL5BTwb6sxT43XEuQ8JWByyC67t
XuQ0d8Q8XohITLR1hqS/1Tb4sC0Hi/begyF7TDVWU5rIFSXW0TQd1gWTPPpkLmS2MZLBvJ7joocx
nuoaMFZEjizVMIMYi4yBfmkbmryYhhL0kWnk2D0kTHO68JklXmkuDOZp5RecTrHhPtKyAZLKMPMu
xwYeOTezG7tNr3Lz0fVJqCY+IFF1UBEndOOHA+9lSGftHUuz+9QtMwoWX1fpCo+w0ssyrOd7hhQY
tSi28i2SknHiLUtrUDpMlBdpZHGbUmwDNy1ziIX3hMeA1H7mpV6wq56HTiHZE7ui+zoPXoG/d+6c
bcKIuSlKCHPwZXTxVgLIJ0wmFRnjlm5mz80xa9atsrHdI9mkxaljIfnYUPLPHYJ9ebkxmtdNhiy+
FAWMDYWdcNZjW2wwuOGFTGCRxVtrmbN+Y1OSfBQjkWuMUme4IqZZTqBzvebNNA3gYejjYE3NhjWd
cRLPnbMka7o2yGME3nuVqCXbt03ky90IX9XcNW7okHQ/IFsJjJoX4Zoselj1SV/NVBSLugnJAWwd
7yRsa62DxWk0cSir9uIgl0YvZxaU9Qf01r29WUiCvo1balGkfAgz3oTkw8OKsoST7+Iq1ct5HaXD
1YJszg6s2cpFYJftJdCMtN45VqsmvA64xldLmoPfghSL9Mic52bc4MeZxJGEGcYDMzvy4yJX1u1m
Ye5jNOP0uB2oBcEMSAysGqVZmu7BxW3DNKhdw1g1btNwsP2IRhRF9HDc0JBLigD5T9ztJq/PwO7R
uluCVtUEv9A8I6Kz62Ga77F9q3GXJWbfYODwxjuZOYrmVZyPN66uE2wvoWOLU9QE8YivGbklC0Gc
e0elxLS6FcvkXE32SDBerSbh7GIzQz2+lAkYBqviw+8Lp7KNU6u3HU1NtQK1RkaCcZ5aur5ngxnJ
nRcPw4VpmYa7I90z93boIFHDVMiHTcSCq+ItW61AG+rC5Ey4JhD0MweqJg3ZyMmxPpmxyHd1ldrd
nUu3YtyycIovztRM6ghn5eTfGG7IDTPKspn2sQ28dYPFMBwD3i+n2vDm0KpAZRQOxxhVhLGDqCLM
wOnpmgSW36XnTKt0hz1du8dytqsjs46WW0vVhP/4Q+jcAoihnaZDu2TTODd66/S176LxganLn7Bz
nZ553jC+122mQO0VKfX7gvWcwzUs+e6gEsQCJzmyWYmiv1iNrXw3Dqmlsr+g7c8v58x2v3YdWMgz
IzbaipmMvA860VKcNaIFmyQT1WV7DTjt8fuu6r+PrD8dWVdB6r8/sf6fAunCy1P5P26fiurpg+Kd
3/vz3Iry+Q/kjbQWTNsH4rnCQ/88t1rK4nAK3lParnKUt25M/zq3WvxIKs/0kd6ikKTr/69zqyX/
ALsFilSwhZbo+v6jc+tHYSR6VeT0q9ze4UpKYHj5uGvVnd8M0hnUrb1QAoJW5LL7nLsdjCzzOEy7
9jdq6e8Z2v/aJvM9XZe9v69sIVwJ1VR8vCA9HL8plmq4U/4swm0ydPhRtEWZcQHRvPWgDp05aOP3
ZiPFUeXL6NDOxlBuLRnFJ2k40LXtE4z7ApzosUjEDBa1/0Y9Fxeusix5o+WcP0aGyA5RaNHoSdVg
7ASF5uM5HdInhGqk84LcMbcrdgo4kyxPaIrvrfBBQe5XZLAsNhmETfHtp/HxD+f2j4eeH1/dYasg
fYn82/9+Iv3p0GPZYRFSAO3ucKHJTeKh0Otn8RXHlLP99ZXWp/bxJiuLEwobCUwWq3fi4032OzPX
WOKLu1IlHdF1EQ7BhnCzUHXYRWVUV6c9q8H+11f9Ltj+fFlqLLbpCGkKxFMfLwuUtiKFZCrudCOs
vZ30apsD2NuSykxj27FpDX3nx3XxWammF0QK092vP4K9nuY+fwQXx8Gqc2UD4H867cHHmLVEOnYn
mtK+iBoNS9DrfJA3xQX0JnsP4XTc1TTM9rG5XJs0k8EAMBDNLIOS3Dr2DkbWeHBznX3LZKWDmbbQ
8VBBzrOHd6lZI+dF63Pq9fZvTqqfxweSbrwESIaFkmihxafqSrT0ACL9xLhNTSQe0aYyThD9/WZo
fH7h14tgIeACK2D4by/8QC66sTZAbwlxP7jJW1fUB2aBw5Q+fH8U/z9WiPqtvAXN+tadP9X/a73A
S1XD4Y3i7n9//Gf749/RW7V96p4+/GNXUl+er/s3Pd+8tX3Or/4wj6z/5//rD/+c/O/m+u2//udL
1Zfd+teipCp/nt/tX64LwZsu+tcPC8L6C385oCQAckV5AOMPPGl3tTn9uSC48g8qXhKqtccE8cEB
Jew/hG+ZrBNrVcz+vlb8WcfkR4i2WSzkWt1gMbH/kzKm+2nmcAS6WUu5WJUh9brO9/frpzmq6Qs0
VFOn95OVQXTKiGHqETPDr0IjaY/bybmhPrgdsvki8rIjZrMDHwoHM8GwsXWequywJps188OwZBur
ZX+K0I9WIwqs9ihsvS1okZM6IuNQvMru0Vc5B7T+iP7qF2Jh7vu+BKKFjThOjxBTbkq0PGm1n+pl
29E/xbUURGl3iLv4SyTbLTKh7UI+W5wW9LlzMv8EGQziLDtOhX+E7Lygww6+KJmjwCnWcKAyvROm
A5louFkox4wJZmqM9S5KYIReHaiMnr9jIQz/9cz06b372439tO55pju4RdjqfddUJyumaHSvZJ/u
hsb5zTQsP06Bf7vS+vOfHmENKjueah6hb18Z9rfB+k14w1q4/3mO5QKI3E0XQ5ei3k6h8OMFGmVg
VE5HvfeicxiWIJZuOWtlVrhxJSKGu8iuNig4KPtkF3V8Kqpiz0Z1m6aXncdpgegXUQMhWyUUhrN1
hy+9QIlkPUwMHAIsghadG20/wK9sxPlbXTOf+Sgs3Q74kbg2ZkpEgOtSBE4IFXaklu1IG0fDGkHT
giFsZEcl6lzB4a5yThrAar9+lJ+yVpwfNwAHHe8InQf6ER9vgLmGjdXjoPea4kBcscS8pOwp/P4L
yJKjzCo39NmkmviOIUI+ihR2uCevZPfrz/GPz+Gnj/FplS9MXCiwR/Q+RcFLQTJAlRRYCH5Zan8z
pj4tTX/7xuxHfx5TVY10DTky0wKkIJuueMgObDB/943WifHvQ4taLQw0Jjv2pB+v48e6BpXFnW3t
u7h2jlMzhG6BwIVVijqP9s+oCm06eaLN/mYxLqoVEbN8sYFALJJ7XZtBFe7C8BnGYvDru71uXn7a
Wfx5C/710T6tzrIFk9qmvd5T/4V5pLYI0YKsp+rSRDtW1cPgGjsajDe/vuw/P+R/XfbThsY3pjms
Bx5yQxCkAxq6sqn818M+D38XOvD3iYP3+qeb/2mKQmEAub7nUjPiCbJK4c38ODX+W5fm767waeaI
e7ScvuYK4/yo1V3b/2Zq+uebhb/Y4YYJ31l//tPU57IprVPFJNtbl9380itGR+Rwpn/59UP5x9eB
/A56b8Jlzf30OnCo9tH4cZ0mX0/7h7p/MJfbX19Dyn8cceTC008g60J8z/j56du0TmSaZsGIQy3P
DDfuib1EguQd24sJlgpQqBdSK8BwVYz7xD3FnwRAHciGEg9TBCysVu+2AzcfCwh1ijTojWnVTEJP
RykGTIX/lWrpJguHI4P6WTHdp5l5JMEjx1a2KeP4knzTbdFnu7x2DliZom7cm9TpevginXoxm1fg
QJtM1SdGbZ5Y8cUAEMFDYOxwsJJUk5edIV5beQ9hY4HdR+EjhcVO7el44PxVKt5ucEyG4YO9K/fR
gtADqQqM0uOQqNfYVFtAnID5gHtZJ7B2jqgVH3Vwq2rYim1+YZdvJrm71XOi1bsjhwfXWW69cLrp
1KGzLyg1X/e5ek97MNrGCOdI78LUvCUJGpFvfNpx49pYnS4VhxTKJUnvI941d6QTbd3xCi1/YIyP
OnNQjIiDMzqHCmZ2jVAhiy7QixBX7V8VXXaB1Pcsa157thAADa+75iVbDiFr4/oVxtLZhxSzZ+Om
r55K9yVaHnv5RWc+i9MT8clXIWQ8d+63cvK3GWLOpdbwINNd5yP0mSBbten5QmOhnwh3j+/Hptk3
WXWyxj0WMHloU5hLep7OmF7glK7DxUhIiCv2xFEdlIxveDxbJBuwHEJU8XjbKucMxOir1097LJC3
4wRnJjEhi4J4PyMB8LyS0sUsRY18GFGejkc9UKepuQ1jpNfzaWFDkWqSHTLvjW26p/RfaHll7LaO
zMIJxnV5SHjaE+6CykG76SAn19vJJC6lezaKdDsDdIV7nzSv0CQDyHkwjuet90yM8w5a0Q5v3zHN
o2MVnZLwBTokPk7TJ0GSNByUPfe8BIo4dOfS/LEjwAqEJOVIRekaSbJZa8NFLXZFVWy7wb8rhks0
Tlv2If4MJJltX9c/w+rUEJ18+4IY79G8MiVF/Ia8jTa+AeO4F0Jup7rYGmL4SgwMq9+KQ+Qty+Al
9lFAC2pvp1SJe5/52D7342Hb5MREV/mFVvIpM9PHRC6XpVtdVMt4047eWcFWlm4KSPQTFA/YFeJD
17/00g9Qoz2QXckp/X5o2LvE9Saqnrv5bcQLZ1J2l5A6NI47t5vRVbfUbIhoNJdNzhk7vuoTpH3p
qwU9Q3Ssh5a1S/j4qtuwcTrIkUDOoT5YLjtpP7mYIPxZGaGw88Zd5m1qGbsclG8NuEfb3WnRVJvY
rs+nqHys+Wu9be+86pLKLZ+APkIKrKO7rDIoMphh4HnQrxr2iRFv5/Qhdzg7NMURsBAGJAki9SPk
26uwF7vYxaI4zjTv6g2sNrIYbpFV76Dlbsj5OwxQzmbO4K2BlovNJPJ6IP/XunCOR3BAybxqf6Zd
oss9jR9kWYQgQP8GE7L1GP2rHaWMd8Wc7HBVnPmzusxpV8UVlVuq23hIGJZFe+zDKDJm0G9rGxMd
9foNM6+7pSBxGOxHOt+7tLyFi5rxcDDjtFV5lVBAisvi0dPGdQK2bGrDM3sN0Y3Gw2ScGWifUMvh
rXtMKXQInoLDdA13eQeTZ8M71tXV3uJCVl3viZ44lmG+1608EmF/PCU+r/Cwl72/G+CkZ5UP3vyK
jSZi0YWzAp0n8PkzWR2RsV2i8Yy24g45wSHM1Gmsoy8+E5QBkLCw383JD1rzKvb703mIN4ZLzTg6
c5LoWtnDhWgeHTu60f10PAznNRwgbFk7A7MObJS9XrlD5XFp027Ks4NguhuhUdHYftBhiUg4PtXu
cGmp4nzJyIohKpKsmZ2NPy1pb3U0/KYmYq1L6YdtF4daWupYeRyP7v3npE1cH21Mi0ajuqtOVvCk
S4HdoXeKgBffSL4vSo6EsAanGZMD2DgUQjvpxafZYJ7jp9xoD5pG/IAi8Tcf7W/L86dP9mn7rTK4
CGzI9N4tvK0g58pE4A/+DWH2Q86z9Nti33X59tfbgr9tPT5d9dPWQ/QpNQsaVAQNYJuSD12fHqSd
/26zu+71/nbbLfxytmN7rg9U5cNOKkYYSARXxpej8YgQ/8gx2G333VVv0mQxFImIPlCo8XLdAACS
3s3YDPylPx0a72vEo0BAUtsNIt5so/pTu6sB+cbfz+jxiJ9hjZ7o5b1sBIdG2iTOTOdabQmVAcXI
W+Mej+5Dd9Mld50Fqc2PNlmLgdDaDUeCI+FA3HeoN/+XvTNpbhvL2vRfqeg9KjAPW86kRFISJVnW
BqG0ZQzEPAO/vh/QWZkkqCK+7FV3RGfY6VykdXHnc895B82lNhof5+BqE3uuqEQnvdBDgiyuWS/g
1S9zvd2RCn2AA78wlU/v6DxQKXno95wuVa+aE77BO5hpnfMQ5NY8sMKtXUULy6lfXV2aw5GFwSy/
12E7NdyD7sB/arJmEbbdIRfIIFflqndiATj4FhTOU8fTRJSzpYCUSsBrLDH8Xw302bLEDDBMp4iH
z3JQU4BAJorPhnaV6e31IY3M3OmJdRY1cgTaGVCPflnuRM5ENzuowqJP45ideV8xxt1ruSnzeMnZ
a1s/bjd/lT+SZPJbfTIKoR/ATP3yPWs9T81GgyiVYU2xzLFATtbuzgs10PXl7yX6j/KLz3HIr8sc
4Snv93cCcev9yFA0+FXc/L+Wn/HuI/zMh//TRTLy/47so8YL8L9XpXZxVrifWfSv7UfmfUQf/1rn
wUf0Mz/PX/Y/4Xc6kg3+b0qnpBbNkyjQ3+UpSe2zkeQBEX74nan8qzoli/8mBQLckgqs1SfZOYL+
TEZSm5IkWVbIjKCipPepof+kYR9+ny6M4X99LV6uJUpmfQISYSeEg3RT/v0+OltLqGVEcWNrzQOo
amUmCtI7rE916keigbtvhM5mBnLgbLT+/IZzlaTLF2rfZo84tHDcI0mugz+6XL8A/I1IiaT6oavw
B8F2DYnXNAzXt1sZVEpOzaBar2hU9yTQq6cM03nXEj+ooSBWD1S+onuyl6vO9UE3dKo884WmQilQ
drbH+rhuIvOgB4mzHPmCq8GVuU8tJEp4WAJbPYmGnH1BbFZliwF39mDGRbVSsddb1ImmLUQLtVs9
R4suDEV5ZruONw3TSl4LR6JFJbYCElzwFTSgPXdlb0sgFZJz51SJ84eiV+7ISA3AkYyUDLIWRAEk
dibEHHr9osKl+rqEPosPo2uhR7CdtMgRljiMaKtO7sjzQGNT8eVNdx56tjPIy98l1yUtqXY/C4oM
PyK5UHY+3JNNaAfN1oXuswrAHy0AVilYVZm9kYuVrBA3fICpXL9JSm5OTI1g0s2lCp1LMXrX/eYw
MgWXya6+ayZFYMq4Jrg9isODZFcUoqNXKWrwoFlHdZNGUjM1YOrf442WT60sEKelmtU71Q7ruYtD
2wK/tWYknLgMr07fgE+HokqoJ1AtG2rDgPapgU36x4c6KuS7INC++Y4coUGilwuiZ6tzJIBAmTu2
/K76rpFCtvhNmUFFO2uQTStEBFf1KHQeaoOHINCWb4GLMJ/rawJ0LFCEHm5ARp9lDGHKzoQMjODt
4R+UCuk66FPSRDoqSux4YuXLrR5J0Ap8PbL2FBjyJYr26ixNO+MJJV9eNLYRLKX2oDr+Pkf9EdQF
cBkPQzaAKx0e52l8d1RSd2FWQft4zMyV64VLOcJbBX7tW4HOJMBHSNHW7vZnXx1QGigC1Bgo/jNn
mtjv67N9eyzUBNkO2dpnnmUcWq1Gy7JN7fntVgboaAaHnw7yoD/C+7KSNhgcuYljeCJmt/f8cN04
pbCkIKRuTIhv5VHzechkzYeSqH+ciry9miTqUMbIYXxaBX9HoaevoGn0mpgfwO5D61WkPYC3xp28
jxRb3GlJdS9iBfQdho75UICBg7uoHKV7OUT5AaxU9YcGV4OqetJL8ISkSL5r2tbNrZoiwlG0yrmJ
H8E60sh+2YavVisXHdzeKT5778pM+RwZxKszljJaL3CGVS0XGUSDy7lyYhWrtKMl7l0ioIyy6/dc
YW35BvjnaSa1sFFQpSJxg53lFsEV0mENSNO1UWmisoDzK09Q2pDetVrPtxAZ7GJSKa2zjWyxG9uQ
l6nTfqhlpRd8Q/OG8rOlDi4+GUHXMMcAcq/4Yfoko++7rFPbyPG/kRaC4PAgryLjLmqT5gXxWgYw
lGBLeZXJUZv6VT5FRIscYxL6xV5AOnfRM/Gq35v2HwV9/7OIbv//WFFZ42T+72EddLvjl6Ecf+s/
UCPNQEETpTbIJzBdLqBGuvZviv2mbnKL9vJ0TP5/oEbmv6FaIq2pMOUy7KZ+4v9DkZGlf1uAz6HU
qDJ4kp6ZMAjfboVzg/cycCbOWqINKilcNKy2y91gIIJTQpdVnnIBIQNeYhmmSDF5Wgwd0LhlecO/
aiZSN5pJ5wf/fYqAuyGoMyTE2FDaJN45pRjOjkyEmlQtdzL1SYnseAb7zcJnAofOswn5InK8vEl7
ABdxHJdoD9iCmqMpl93TosovcSkVHwEBbwUj/QR85E4JSfBV+umofrQxJHHkmL7ctNdtDk5pMuBZ
0vii+JhjFxBCUV5KedguEtF5MJNspLHL0+x3YyojiSYgprniFcVJQNUCnXjxERM+TDpQlp4j890C
4Zp0h1Cs3cXtAR3cQacGtd7lm+gPCBPk2MsRrcqcrAo6Wo+Zc3ySbTW/z+x0HR2Pa4yinoF5CWtP
LjdYR9jlTivQax35gH5FXiwcqdempMxNDQac3TD3FCugVKwilh9pSrkvVXnnWXGCBAi5pBrnjUmi
5+Ttqlie6W5UHI4LlNqjSZJE/jfPi9bCusjJUN/+qqs5l2Vg+oyKKfIoIoa5HBWHW1JCw9l46FQy
0F7etpOC1AUCQUaHRy9kg9vtSVejQIO4nhsEG2BPiMEvG8wAzetm2umYCZCGaU3vkEngdwFMLxJK
DlOhkLvnIGoAmZM61xA5MOoaqEbSJmuZu3YmhvHBKdH3uf1hV+cJ3wV3jzKfIfdqp4PvEuXmiHVZ
ZzzEIuKryI6hj/OOflE6J/CUMKAQUaXp/FWLvMFInfHLMbEAP+iU2JEXVQebncKQkWMSbTwYTn4f
kuRBSkt5kZwGYxCj+YYLzx6hgGjZkQyZq4rqrC2pWsboHUyUClczC/mP2e3h+GpdQGjk6OeoswCR
XU6TgNy75oC8f4hwp3sAeUq2ySk/j4L6PcpNeWQVDgcfQVVWg9KfdTzRGf7L1mrPtlVeT9qTaZVo
28vrLBEWlZA+N4387nbFS+NVODZ1o4Fpv+nP96TF9UYplGwAb0K4Y4NZrz03Seyik55U6+AZ8eRo
OjiEY9O6cbRdJdynxbwCH67hrEoKHsGLmVJ9vz3Sw5w0AR3fIAOc5S4Bymr0O+bsQsE9BgWTWpae
KpJqW7zBXOUPlDNLfadlU9bCL0PHymRFgcJBnIlCytruKHz+0+Np+Bn9ijj7jCDz2sAR+AznF1WV
7IdUriTsMSpk5jfI6GLf4afT4AOIlCFtVGFkvZ3Kz1czcTYKgyVQxE5oiy3N13hLSSsHxwVv1kE6
M/a1sHJeVDTXs2nWvaC0771FwQNug+7nyFRcviNZ6IOpGCyH0g8jXnai9FTq+Kym3yuodKVJrNr8
iMTHhAWSoQGVt+rI4SMPb8NTwz2zkPRJn/IcXk5IsDmtF8hPajg/ulMVPU9UAHDFpILUPaH+OdGU
FVfD5Fj3fnuTrH7v4l2kosSyqINnw8HzBeE85eCWszDB/HBNVdnRt/IYqvQUV13NE/tF4ebmGjvB
uc6XiSaUWXxUpCey+Q2Ss9Vkj9sThvJxOSsw8YkpcSJWNY8OBPHpj+pXvtaiOQ8+4rJgkUTLtNyh
USNbyB5NYFIstFf8VJG+KaGXSKCeVvIYz3jw8Ps9rfCpOWR63A0oi8ulnbimHVJ0lZ8wRcWQuP3I
5HuEAYXou6FiiQHfamJAOuTj56k/x/ihcx67+qXBxBA7ya07ctqpXy2z8+8ZzHYjxW4Uo4HzdGyR
G0GgcWrszGrrHOcdIjLGvMEQ7bjNnTVINpfyQPriKysJlJ9Z7h0M0SZ+8BiKd5q4EiFVUhEVv3mI
FMVY9eG/Na8yPI9UuKFLbLSCN+hvgb1C1kN8wmLq9o7pN8RwNZz3ZHB29b5NJQqj8pPXvRfWCqOQ
ANMc86NsXxXl4XZbVxGcBQtSBfAP+AwReFK4l9OoCi4QmkiVniyK0I/KIlwhB7Gytta7sUlHaNSn
lMRFzwaNDXpWA1IzXNQ+nsp6lij8mhTZ3NOpqxtzI94g4mJFGwq66vEOVx7FxmcHV4nuCZPouN0o
/r4qd4U0R0jneJ9SRIb0/Sjed8d5g70XmqtUcQCGHpC7qKaw3/M3Ktl4TuhbH+uKJBawtXnOFezE
tq6PFOUsbO8VZ8Zf9n70lFXhSY42I+Pbd+m6y0iAEwby5Bve+USbKgIcrfTULi3kWNJpiL3oD+UN
Q/VcXtjekvw4FR/PvU+PU0iIt5s/KY1fNc8lzMBzEBMgX06vUAeq5SeMuOUs0QfH/c3qZv0JrIHM
5NKZt/4uAjNDymPRaCsXl8afJGpqc1ZI+F9ta5IEIH56rT3/FdN4oXe1J7HwGFUzlb0W3Hf5q4ke
3EFeeZj8YXv5maKKHL5Z8ZMDfiFeuOnERnpIusO/RgDiMgMwfLuX12dRv66IqHgBy3DWpcE1myO0
YnQwY57Q8ctxeGtm8gciXPFrD/7EV1faps5CbjaRPU12JabaOnrM0wb3Q0SWcgjKI8NuXB1Ggw8a
XLx2UUlh3jTSU696lOJx/eqr9/VxBlzLn1bBNi32lbev9E3p30n6hhJGCcH6AN0OQQgIPseeAoKF
5yy3kVrh6QKMGn+4ibM33akbT8s/8lfjB+bNT+6j9qFjRHdgddndeqHXM1S+YnOSPZkL+w0ZLeUV
yStcBdVfXC0mwJ/XcEcMYO2tByrhabioUUfC2Zi/Jc+Aif28PTknJsvVEiR/ywsNMDJ5isslCPSo
5wnW0pNwsPbaD/8nmlYa6o53IIdEaaELCzxf2/tso31mHdDxSbqn7+EHgbj15vqT+EOQZuGueKJc
/Ro+o2f7K9ux5LDSjN5Kc1pw6fzwnqJ7+44EsPCY3+freOw1MQzdT8ekhTQBcS2l06EKvow/cdHg
IPvE4MI5Rd3Hhhq5E5JZli0TbSIdV0yb8QmZOUXecAkJ8PYwnsw/hsPYP/JUMhi8uU9L7ixGqHNL
CHXXlZ/cn/CP8xe3F6A4ljMLgEk9ISsT1IvAWnBoYr8uvskT8y5/jp6Y0HIdJrOIej8F7WpbvNRI
cHYzQ1je/sKTTMPVF+qnclXv56ANFr0VGlmim4wRANx2gpRB88z9rz3OfW+aPxQv1sg9Odrg4HDL
EAYQ9H5lRRlPiYkOzWwGvLjNZghtdVuQYhFR3ZhbxWiz/cPrbCYitJTMsF8L9kv3A+WBeld+ms/S
o/9RfVivwUj8fPWM4yihSN8XAftRHZagBCgJv1tzXhE6F5Sp+SGDwJhWKL7/WbD/r+XcrxfZWWOD
mo/TFbqbazzd2m4qNmvUKZ0WTXFMWwFKNfGbi2RhA2qUeCoOqL0ugAcm5sLjBrafS9zb5AerWyX2
ToQMoGWvarRVWW4VLy8NfcEDYlkj++LLAOZ8fAbHi+sLQql4HLUpQCywbS9RvAIrivCeQu77B+Wp
yB9beF9d6udtDmLfqC4Q33Zp02YeMK9p54K1iPIDMaYAyOUFmEyEJTTaDxPtAYWQkY3Wz8LVRgNu
BYqfvC91ycsFCOQTJncXyk/2L/HDaTf2d0uaR38kdxL4KtzgwpHYesim6IWTOL3/anBYicZwPsqt
OJWfMGuWERQ54ogKwOYZInSrpbAMGOliGcl3BnHWUdQRdh8Z8v7suNHlIfGuyqwcfxq6XD2DeudZ
hCMicXp7fL49tlexdx8+8LiBz9tnNIfOLa6T1aD5bRG4LW9GZKPLTZsuqtCeJK6M3Os/zlMM2hts
uOpYRkbm0d4RH0FzhVV6gUV8ijnutBOnqDwWIap3jwFcBh7PL9VjDrZ07h1HZnis24NNhOq/ZtcV
n2FKG9OcokcQ5hvJ+e5FUIf++Skz6PRg+2h+3Jm2S2v4YiDgnzYzXDaQqxe1CTolyEFU+j7c9vgx
/Dmbtfg9CpAX3uoK1QjEtCb8QuOv9WZCPM3QKJZIaZLGnyZjnJpTkvBi2Q2+VL3caRq4ezOJ+dKg
nAYFUpz3rjLvqiXOqvHOzddOfAfuAz+CHCGUbBmxIZpKBlb6I1V3KmKLdu/EDr65p1Op2baGQ53u
jgBOy1kLWrRB2DO4d7uSGvqyRKRC4+LSp42AHWxaTst2FgirGGi+yEM1NQ5h9fP2eh9i0XCY7uNl
CY45yWrKPoPQWRNcv/RkelhF+/fEghOAm4u+zjADVL4rx7XF0757CBqkOEei9gHChk02aHoYLyDV
L7oiTaOqaVhLv2YQpmUxQzUiZyvISG6MNXl1cg6aHEQMEbiBP+czuI/FNX4i1QYXW1H/aQBxELeK
NQdDf3uI9a8alcFi9Tgs2KHDyM0VkOsS/VY6kIUr0rUqLlNgK5hR4gAKN6XsH63tq9A7r85kb+Mf
F4a7PGnyL0BsVgW35joMlnbZZ4HAL/vC1DYwU5khoqw91d+trWhiivtDeG+/O6xFhx9dzCAB8D5W
8f1+yqhU20sxnFpb04MDMAOnyZuAQNXDTdi8t5JygmY9akmFszHRMgt5QCxGRqHf1MOtJPdsPGpF
oEmGKKHA8kvZKQTxgOgO7WWUre+rX/o06haGvcebV4xmrAKcJPByiJedN2P7ZN+aTTMlQWA+C0+A
mwKTAdgS4KnuXDRXChJ+5sr77jwftyH7ctJoc8+cBdUSXeQyX2BYpCdIu0IGe4GzUKq/SmEDaAeF
prpcgDT3zIm8JFXUMZjfXJ10/KcdrU3eaGSF/ZFQ5SqSY/Gdj8DgkC2sHPkEn/Wey48FsjxYUQgr
ff2Bcv1EEta3x7tnKd8c78Eh62KWIkQ6402SZZ39MJhqM5zXKfFj7HCSTdHaEj7Bkqe4GkVLmaB5
wxuTd9WP7N0/Trho7D+OYxmgrz6qP2oMsMnwpQdDANZNxKvWlw6gBZV8UmGDNPb2vg5W+mHWYGLz
42lomHHBxiaQwqyRDoY7yeSJgNYw4rI/gz8cGauNaVHPOrSlcB53Vs63kUHvv/9qkZ+1PbgvlEZB
CiakbYg16qvxTfxEf4klqH2rvsGRDBGOwsOZ5/h3sj1YpTjfbHIqqyNj7UzEERzSV5f6+UD0K+Ts
neJYSDV7TS0dUArrwmmMvfdURHAWG+iR8OH6STQY88EtElldK4RZJx3yNlqZR5J57MaZWE5N6d7g
Vhd4uCwEcduWI8fKaMuDS+QYtq6I2BgrKp2R4EqbCcSkup7mvFDA5iSz1ITONDNGX4H9VN6a6sFV
gnWtqoDtkg76O17r31lj+kdnTqDGCa/CpytOUVMKGqRaxu6wLw/SszU2iP41jP5M48hYa8qTIs3U
auakS3FHAKns2w/1s2yWicJMdyPLaYDz/H1fU8+l3A7ajKLuIFZFM7mAaSZK1EOmfjbDTlloES5a
4no/a991JOdL9zmL3yKoO6r/w3MO7UuXbDLleypJk1B6qI9UYKjFUgrEBSDEWBulRwVtQMx9qLDM
b2/Gr5f/3587OGtQZpTQo5OkA3KNmTpNuGfytS29Un4s07E075d3fJ/cAgMHVFMZrIYiwIEvURPp
EBXzVJewnG6mkkqtAKjBvZv0Ev+LxN2Mpj5P6j9Xy/Cs4cFqSIXYTEotppeE7cGEO5CyEfptAWQw
TKjUCcbiYTXrvlEIOcoLPLn0cnY8ziLwq91EVOYljgol4NWZe1y3zZ1MMbxYqv5C0e9147FSD463
8Kt1VW+0Eobj0v6HrO1TGEh57j9DdyrsnB1TZuRJQh6mLCt1iis8iEwFGuyk9b8XDZhr4p3j7PbK
uE5J9scVQsUgXPkPdQjQCKROjeuCiMw11gpKi+h85VLJ+yOaqcFaLvGYWBjlMhWnmbpqIQk1vAGR
4dbDBbyJIHrVwm0QbEm6ycUM+m7TbU15ini5ggRssk7rrcGryYi/ZeJ3r9zm1bwL3gJ1nUVr2VwF
Zjo5wuPDIScJ0nnk9y6C5FSkJ9e+h6I10tmrfUBqXAGKopMeB0Y8hDi2nua5ekMgYCXbmNBONcsZ
RqsTyVyGr5m1NopHP9mzW8PwDrVRw190AWXZRy2fJDr+IlNUQhHjtD4La6r8ktq5i66dPCuJ1QjC
CB52gjDPSLRj667fFcsEa4NF0M6RIsiNdf0m32GlQzqSGDOYmdHj7e6dqrgXG2DQvcEFIGhdW1QQ
fQ5qM7dKXohTFE3iD3MqbKAwHxcO+ibu3M0eySIbMgM/d4w7VSMhtVCzRe8dSN/UqakheTi3nalV
//KFWSbPS4ZJWUI/9KVpLiwTiJntPAynzUqNDpk4QX+xzleFMbHMqejOtF1oTCV/ytBkyO9jptkt
9ONHiBuAvCXFnnsYLiHOMkGzslQm5NO8BvbkpHhvsBF65/mayYsA0pWOkou5yLRviXV/e6yuQ6N+
rCCTqKKIJwhp5MuIIENKEqSNQ2iEqKO8wF9i0hUPkZNMCiBB6jJWp3n54KSbro+9m41efN7+gn4y
ribr7AMGQWlWyXWho4x4MP2Vmb4kxc7Qp4Z8V9sjW/z6XTvo6jASSzQFTBTBtmjPC56Wbfsm6Y+y
sU7xfos3lr06ZneGN4vjWT6mZ3yi3t3q5iDyEkMFtdN+TabtlHI0shAWi6HZiD0p4j6v1pq70BpE
MDZetpT8nZMtMdOyem8GHm1jQ3FVjBoMxSA46zI1kmzflQ5hdFcYK5PqRDlXD/FPcHsp8IF8LCa7
ilAGDQ62JIgeNesw7z0AcIzan2m17rnnuvJNDJ8gkKf5Yxm+MeqELnYzJl93/fAB94FeHrx+lNdV
0C+DRZ7LQYOO6fEQgkYn+EYcVy1CD6Z+9x0vnmDWweHhcVm+O6kFCbV/fuWaUs9yg9dQpGnass3s
XZ1h/IEk8y9TBkQtScJnVujvxHztUgnbH66zqLra2HJjPXd5lo0EW/3yvFhBdAKtP9DpiOOjNjXY
qX2p3lA8nAsz7NfQTEqbecO1tby9Ha+T5zzHkRNBmx9QOQjcQUhXoP8p+A60ydTUvzdx2M0VrwDg
GxeUmI62NAeqfG9xqgFPo3JaUlRXqrG+Xh9Lp68APtpr7umo81/OWJOZsePYLeTNhlLmMXdmZqr7
06jMEe5EZsEENgV5GooNLoHxShDuc18+GKn0UtZeN7J6+91wNvLA7AFZQ/eBYYY4HXIklx+TNk1a
YKXqHNDolmepFxxwCERxsHB+1Vk2SnEZ7JW+OdQGScD1wH7AooPmYChjXGLF9L1S7nXZkxaSUrjT
tJBf7N5/JlG9VSEr2TyJwg9EF8EwiLFwl4vdW4zXH/5ZqO+qepLOnSD8QQHUKUttlVaIMISNqkw9
DhZJg6Xm6lowEvUO6+79x/dFAVhyAJfQ5Bosn7aNoYSBfHiSG0ofXUr6MJMidWHZWAoWwVYTDAn/
wAaXGiF0MYkKhYWDbdkEheF0Yujxaxsjo+CJ8lpOTGepmHe62woz38B0VsOit9KUsfmVryf4BLPq
/bZFUv3aIGLGbae0ZcMRD40u7dwQn7xU9VFN9/K7zref8bESHuWwc6i6I0UbuEk0R0xLXPpmvdP8
pLhrMMqZAi+9b/EgW5foSSe2tvXAdU8wfnAfbPo5LUtccakhVTtXLGt4byiNYNXSTW/v4OFpxxRA
u1dwz+ipoLBwBmdtoZe+5Wlifqh8K136LqPvCLlHcBEZcy3zAGL5b9hFlAvschBBdgDSGCHq9HpM
zJZFZbMRhJpsFJXl6JjbO98jBYf13wK55ClU1vSxkI2YIKiFK18lmAEKGTLMDa/r210ZYjaBSgMW
hfDF/rNQNh+aLIho/uK+mFhPPo5Sd4JXv8iEmqFu7DQW0hSPSCy1vHKldeRKlUard6ELoEVBcxkN
3uMc8x5/o2AlxkM1RrxO8mcyPl6/P/P/81v+V3/u/nd+y+Lz52f2UXz+/Neh4I/8X/Gvf514PtFn
7n2ck5f7n/MneVnHFAa8M7U0znXgjQRCv6UUJcX4two8WKHYzHyjsvgX30XCEaa/v4Hza5zDMDb+
orugudtfi6wSIM1SL1P7T9gul8Foz3VBwkwVCYRh6pknncfz/Jin+HFooS++FXMkP8wCJWuBWiaO
YRi9O9bz2Wg9/L5BbtGWT61BNdMlxK84LPtj6eyZ23mtJKBue9zGQrXK0FlRxZHw/jJm6Ck0oJ2R
k+UY4B5Vh4IQDQYUSRmF6hYmnjx1w5qEvxeM1VCuRo3kKvc13GuJurAyvB9DE/9PzQyKbaIF4PBK
DY4JcpvLukzcedrFJJZTSR0JhwaByqlvwISwEII4BT3phPU9G73Ci7wEOZF8mxulcC/Z0a/EaIMZ
Iiwmr+perQbxYcJqTvK2gxNCuZY8SFTpo8XLy+f0n1/C8lPgxfKIGpqIgHmvBatQsm0ReeYi7gAY
2komvQlHw1nZdeHMrUBWF6qHYm1nCQYSbZRzcObEqUWspHXToGLbBsrxztBsHLk9nNVBVyQrp6ne
4kgFtxvX+SxKS3MphRo+kJi9VHe6hIeWTbUOxXA37r2kTf0ef2F95D09eLv8p39AFckVsDFOuZOz
kQ5MvxWcqMu3qWtlC0Wrv8UoDEAml1EUcQpn4TeJ8ogivzkJbcPdaawICDapvbcxz+AR7bVzA3dR
uzTjtyxV2wc7PBZ4I+tENYQsI3WOy9u8/1w4Y7iQsOyRBCDWuNxWYdS2ZcgJs5UQK1zWBkW1BkT4
NFNqi/tPGcNhXW8yQ5KVXpqXWwqM0+C+1QIrOuKP6G3xXuk18ydEN7PbJ8XgIuz7dNnGICZEFhrX
DU3xtvkcqB5ikQsuvpkzF6asiwls77kMXC6eIbI5cgdfj6Yh8fKAugzbuhc+vxzNBD1/p4HgvvWK
Bfy7ew9rXc1s71p4vLc7qXCKn8XZvztpkZDqg2zOqyEyVS7cY3ZsZW9bLPSl9+Q/W/voXt+w3qU3
3BAn4jK6b/by0lgki/zF+QSS/LhLdvFaRjcQZZqp9qtG1mvvjYx+v2D+jv+vv2uwoJCvwAjh2Hlb
pb5riSqSSJ8LWQHIrlv4Hr7hoYmazkgB5WpVoRisE8YBpSeM5hl0Oe5qJ6T4S3jNtkijX+qxXWo2
En23R/xqbk9t4KcGAbDnWQ6CdanMEzFSUFcgAUPyD2ke2AGV+tAcR5I814f1oKV+6s+OEN93fVvH
ImOL1N4MWPfKn/3Qptk03ycj4e/VZNHSie2oc5NTVR689Z0WB1a9V4zwsdnARmNRk3GR2o+q++aR
dQ36ipAxUsO8ugBObfJoIxRB72ro7aYG2JBXUdJsLQzYERKDp27ODXdrWoc8AIqSjlzrY+0NAweh
UKxKoj1epaAq423VocMo/dILe+2Q05WPIw1+tRj7NCGJAcIt/ricPlHGmjXV42aL6VmzrhFimRqB
OUYguZo6NC2I9kVg8SjZEPFftuIEcRnUWp7ujArJTDfnqW3OLPCNsYsuJjQdRCrX6LmOrJir0Tw1
S+RHzAd+bvjI6IJIQaMvTXeC5T2KwnFR2JzjBjaTcvxuBZRmQXTe3nhf9JSEK+VuSIjo5fah7vl2
QIxZUu2+p+iHzDFBX6PNv8g1Y9GJ2RSP8cdSiza5tb7d6tV2t3Qk2ZCSJ2ZiYwxZeKEHL7ZO0Nby
VHvWqu3czpYGqWwcdX7cbum0IM6PTOiF1ASBdcDD5UE9vBPNOMhwFO6UrboV9uqm3h03ujaVn20u
K3cqLZN5NFeNCZ7w1CVvtz2MRn833TeKSI9mnQRaz46aBo8o2SJ7R2VKn3JtzjQcX1pgxzmMnowW
/w+a4/IHsQ5dixPncioR3vGUxoE97pji1K8fIOMuMYK/6/0W5ZRX0l/vq//Bi+HUt7PGBmGA7vFG
9pJTY3em8C7ZT//056uEd/0/bHIkPAadkY2kUDxRF7YpRn+453Q6WXIgebdb6XPdl4sDx0QCdn4j
X0Mq83LIVImqgxzGzi5KrWoRpfk7qoXBym89ZXG7peG5JYOt4g7lbaWAtrKGOCvkUMWwcztvV+S+
t3XVyJxVrjJWfx/uK059XbaQFe1VqEh+DUbNkdrO03CO37uCoi8D11SeuyqR/vBc6BWpGIzoMQ/P
K5oDn2chTsLqluRhRKZmle92qIfufYRnEU3a1zBpxVaatbl8wIWP+u7Idv6igzxTT9PFu5wI7XLC
ktTtUj+t8j1WFwBnpHqtOZ0INs+4SytjZA1erQ66R5zZi03A0sZZ47KxPI5JD9pZvkfw9JEUbwsJ
19jgcThC4LhaG1w2JxUtwnYTFaW+02fnhH1MosBT8nxfBvGdV96ForX8h6tv0MJgXeD7jKGxTQup
YQIl3JvRceTw+WKscBTi4GHVUdwYwr6TuEIc1CnyvUHwJogbOV8LXjK73Y1B4QzFyL4ff7cyxHqH
Ut7Z1pFW1JdkbyCk++0YTwUkvB69H8DCgk9qdcgU3261H5yLQ2LQ6CA2NZqgjcOYRhHILaBfSnNb
mQG/1sbuiy+2E3sXDRWK4fxreCtCoklzs19v+EfyJo0fVFvAxuDowq7K5gJeZZN6DGM7vP/7EcXF
yeK4JuqQT+WPs7XnOhJC8Ji/7yGDyaS9d4q/ypVJ4oCXod46cgpePeD75jB7BP2m8UTVhnwrvbNx
qNe0jAnUVsmD001gBd11d8ets+yWx7WysTbdu/CzNifJZ/zt9kR+tc/OGx8cHpjv1FlX0bgIvEeJ
H47GmEvHVzNIwQFjB9nqhfkGJ0Zox3VVhbTAfTJzoUEfQ3WmOJrHydHt7DZ6jyNv5BD+YlOgsSoT
7jONCHoM304k9Ey5UoR630gSEoDVg27JQEZy/PLIlss1qUPo/cf3BitUPbYmNQKqAElvj+31/kf3
SSQrg9YWYA6xH/uzdSRkUdVCFuj2EvYVBkn4ollr1s/bjXzVVW4cSCUmmBxczIbRamY2HkPf7iUZ
cvnEkqYqxog/zLdmV0/SP6rX7AU539uNXl859OyszcGqyaVjGtm1Q88iZ4pwdG+HGuKaq2kPtxsa
wAX7002DI0p6hUiVxTOkO6cd/qVmInX7kIOG6nA6QRlY/mm8V5R+w1l+r7x0xvx2o9d74rLNfl7P
5s1Gv8k5im23d4Hric23BJLg7RZO79zL8/OyicH1pkgeBo+q2O0VUkXKXbptJvDsp7wX74S1MPPW
qDktkcjz4om3zpbhL3dpPZvR7PZnjHV0cAXmeeLwSGi6veV6G7lZGXoy8jQdaDr8OX99isQgZkDo
aHBRdLJxxLw27/btBoKhvoxf3Z9VtnZj7BMm9TI4mIedNBcexR9oawiPwqO/y16Pz+nMmoNluhtz
s7hKdZzWkyXjXA0yEsWRwdx2ZGGNVAvF/fGVrAOpuWQuwUI/KMLE+D72pPtyb4IF+Ku1wTQfk1Au
DLFv7Vf1U1PWWrq0coyke7Iwd7MGam4Vewt75CEy0NL5c9TP2h1MLC6yaqnUtBv+8p60hbtQZ8e1
/oCs+cG7d+9wDBa/NSNb9fqcZ0lbeKH1ZnU9ff5y14hkzVtHoE3xl2rcH6tVuA6UA5f1qATCdfDB
q4GjnWHtNYqGfodlqsXcWnq7b96KhfdhPHc/rLv46Yh00534AtkAin7GYgPN/Fau/vmWoR6Enxd1
DVSGBjOqCbaF85Xd7jtZnzTCVMaS63YLX8QDfff+bmIweYYaJAYQg3YvbrRZNWsW7a/kPrqXl/km
WvtrdXlcpepc2UX+2gMbNdL8V2fCeeuD67qt3VAOM7fbB10gTJJGWKQlPhC3+/hlI0iV9mErWY8h
89jEcliKsrJD6pztAMw4T7/dbuGruxclo79aGHRDCKtUSALOnTx77bzjXdAaqzQUR1bDF/cgmSKE
m4huyDKqg9PN88quaPtjvLR2Vrso629ZNJf+rGD/V5bvF+sdRxykyaiImOjEDW7bzkz92G/tbuc4
6q51FqX/ErnFY9vdW4I6cvddx759tIS+H7XCXkZ2sL7NDt6Tb0XaTvatqVS5L421Fr07C7s6NwSX
XUSzrhpLOXxxTvbaqMQuzJhCKWswW2l7LDI/LRHFKaVV0nXrFhEV2xSg/6xbo5iHhT4PomhRZX9U
8Fn/N3tnttw2k23pVzlR96jAPET06QsSJDVYJCVLtuwbhKcfQGKeh6fvD/r7lEWQTYSrbvvKdiis
RGbuzNzD2mvB/kuk026vm8z5ZlJCswy+YQITQfl1eoGZgZbbZST3+9CjgqIO1pbcfwEdRPVc2dJS
2eLcs6Glhmo6+gtoa/I+zmwnD6JK6nrVP3iEoqu+1tEA8G/rmHam2NsF5KsGT3yV1eDW9p/astnk
jr/ghpwdEopHCi3qU7KC2r49cx29lsbOzNedfVjYnEE9p3JiwLyBnGu4UBC+OJQzydzh0hEOz3ZY
QxO6C3HW954xGps4BuEpVx7tF1kV/akJE2mTUbIAaJGfoPh3uo9xX8th48vDoRsBzFMJ6oNfYf8y
GuKDnLQAnuCRWygxnJ2aacgpzmc7pwrZ7MrWC00tARIMh6qoV2SHb3pHcUNdO5JBWQ9qfTtU427s
mgX/bVq0Ey9yyvpDJqxMmS1w+bP9y8LciiG5KA+tWiB8ILXtvRN746aHdmIlhLwPgUzdtuaQLRyV
C8Y7wZJJIHNkdeON/fS9i0zFq/DtuKgYGXXK0LoxUrgOFMJy3wi+U9jZ+ELetr6L4e1az1ZWZmsu
WO+F2bOmPB9Q9BFZzvvG4qrsh8AqykM0SnILCERHVKty8jX15OonKCzgUnWuHFu41RferxmQDhu2
YOMnBQYYEwpYosxTGzNaQGJR3JSH0pAmdXJTiqEijOBLsbL0AT7r4d5ygvF+KIdknTelWHUQ7LnM
g6SF5fTrbgg+D5LQ3LEc6MvxWh1clDluw0zQ3TgpyUSl2a+sPCl216+5s7d3+vTpioNuj4LKPKLy
xnQMEFEs0TCDvRltsNDtJdNZOBGzZuG/V4jE3SQww0HU56hevcjHPnXIEAnh4CbVSr4xjeY1ioRy
j9RI6Orj+OinMd2rQrM3wi6LP6zRTns09e8Cf6GKc/aUjWHqBdDpVQezzZvbsUSDre/seGE5z48+
CdHpEABgnhKVM0vQHSALtqdVh6oydXpcx+Rb56XO2hyG7mMURw0iJ014A6d5t88KPX66vpuXDgHn
EDJ9rp2pKHBqiKXeFXWTmNWhEygXmWmhuSJroeCnGKfkndiaLeA7SZeGhSMw/eLZ3cN1jpAFHCf0
UM3z3Lbk9YEXdeY+qqngNGgF7NQKPSkPu19LQtZuoOn+cX2yZ2PSgwpfKg3wPJgm5+90sglVLSWw
fI1T912SHsLOWyuy7Crxp87vFm6XswdrNtZ0jN4lAXrEEKQm99SDAyQzsvV7JBHuITpeGObylKZK
o8KbpZkzfysbfcDSka4edAM+HJ9sI9j1h+bz9YW7PJnfo0xf8W4yptPWtSzwmtqiv8kyax22d4E/
LuTsz2xxahHmRgQfAhSeFOrpKMRGESzqkXpAjdIcbwbtri85+RslO9b9gvmdOWskLWVUNkjx4aby
+p2OJdVDLMdWz4xeE3NtxJv+k6/dXl+1s6M9jQFLMgVZEIxAIk/HUKLOqWoW7hDo6FZ4VfQSAeC2
wZSMerX2FCTQqgHu+9JfeNfPn9fTkefwEpJDjTI6hUx8BKFek4U3+ElrafxRJuFThqhbNVbo7iG4
N351GhmBOG0BKj6t38nxnr4AHiMQPwrYublHw+tuowqXKwfUpLeW5G8C5/OAfGKTPNa+tnAIzv3/
abTplgYqiP8/jwdLnFOYaArlEPeK21nmDjGXTRWobleLT3r/6sXqa5B9NLrc7VBEHJvydoDP6Pp2
XzKpqf2a6SJTA5r1dLvTRMkiEajKAbyyW1VftQQqkOqnXC2JHV+yK3AaeFCTIg7ByulAY+TYoixL
5aB9FO22Kb8W4X32M/aeCv0AxOfPZwVUViGe4RWmNHk6WCgrQxVFinZIW/vJGuX7ro8e6jJ5LSNr
4bxcuGXAaPweanYmexGiuderGrUa9ck34ZCqe8D33cLpuGSaU9ACSHmSRJqn8IqkbHShoGDhIHy6
9oXz6rVNuKr15pMWdTeFCWHF9TU8T8kQm+LlwYJgYp1nfN15kjZhpEACKIeJ/RoPCqoRZTLeaWow
rP0kKW+5Dn/FcgQtZqRnm46GrTZoPxi5AcufzFPlhQmq6mHxMMRj8JBH1Y9MicNdaFTt54WPPd+G
KciCGoaurgn6ONtxI4JGmWaOmleSjgDdTr8UTp1v0CQy1n7Jlazjit63qiOtArmWN7GVt5uhgNMG
2igoaIOOpjZE61ErdJYIes73DkI8ojOEahS8hjk5Wsnz0NFHi7fU2lBT1eKDKAPdbY2eTiZTurc9
sdRWPmseZimoGk5k66BNAZISJp2eACdQ6y6c8K6dN1hffbsJfnZRHX8cukbykextu699ojnI6Y5J
8iVrQs2kvXJSb2yo33zsCzvc23CCVkifU9hfDagdvUSxkL7mhawkhD0WuGBpcMKvdICN+arDSBxa
5lX1UQQ1tIdyoI53naiNRz1XJfTa/Rg1JEeN0fmQnch7tnX0uFZDj/romh6Uap9KOelMRQmjL2TP
BwEnt2R91YXaPUZw4EarOm+670NlUtltE5E8Q69RgNeNTfR6dSX5jrQntIdpkfiHvqOcsXAipjV7
/zxQkgVQwQNMt9BEZT/zjuTcr0COmMWBq9tFPXRARVIL6rXS7a5b89yY5wNNP3/nuXSS3FVawUCN
jUCz1K7t+OBAEHB9lOlzr01nZiIpeZ6sTRnFkMHQwlSL/N3CrTVfMRIE5O5440xg/7jLs3SPbktK
nSqiPcQJ/aNBctuGjlg5paBFLiK79mcTotQK0nGSg6JfCnjybNlECoQtj9v2EAZkdgaZTpzKBu9/
fZSzh4z0KgkW4iv6EekGnC1ba5p9q0ghII2g3ZTVRBxYW0910W2h5V8N7Ug50k7XQxj9oVUQZzEw
5LwqKHJQj7NAwO7Mvs6KhOAS7tsMgjmrCFetvTC9aZHeW8XbKFTnSW+wnDyfp7ZHPAeITUtJckit
qzYHWwnhoVH+0Pbmo8y3KvQgNjAzwlQRp5vE8T5Te+i213dq1rLJJTit2BQiMh9CqHkOuTHGTg5s
QZxYe24srEORjau6/kUddx2N+UaY+g1sYtxdaH7AQb/SNNTCo7G7yaWlo3BuNvg+VI8pv/FdlItO
13VI4ibrdS84TrRpqWPeRVnujhEQKbVG+lbfFvVjpToLR+Ls6aH5ZSJFtEi3TlIL6umo+uDoA6Wj
8GhSeHO2YX9njGsfjvjP15d6fpfQ7QRUhUQyRbApwTvbTz0pK0VNpfAYK7W0lUeT0rgBRcX1Uc7y
K0RYhD/qW3/SG+bwdDq+GVth7Ku8pJrTr/RIVUD5dAO0F/pK7iyY0gpbJ71TfasGIpYwy5eAdfOJ
8gVvhQ88PpkMmD6baNqFRQOBHszIQK/X2ZB0kBMk2YJTuTTK7I5BsRJ8cybXBwRrD0YCwN+iI2fB
Ni4NgsjH25qSM37TtXv3yvRdEsc9OdyD5ps8m5Gc5i/SqMgLp3D61vcXyrRiPJYojcHngPDizAQt
nB47C98OoZVuiy4s3SSQSpoz7XBbVEWxuW4kZ9PCxVJBagCh5qKiqnNqI2jJCSPVlOLgm1Ag138V
xsv1AaYtPpnQ2wCglTEE7uP5ScY3NzO5NYpDbPkrJ8SPoUQUfPrPBpm9nH2ZYgEKg4Sw8Yjiczd+
LKzyTy1gNpPZ1qSRUfrQ/hUHJfvaAaMMx2Hhnp/fengyk7rOv9Zq9mYlRWDmfaAVh6xYww8I3xgH
VVClXnn1plsqZi3tzGQa7yw683o7BmRVHBLtWYlQHu/uSWAsLNr8Sp1PafqId4MouTakYtr+/Afz
GW8LfdVbROgLw1w2498rN7sC7AT1GVqSisPQfod9ahUuhQhLizXN8908tJD+VanXi4NNLl9Kjpbx
rNh//WdWPDuLcSwloYgZwx/AA9vftOQT/Ez/2RiTCb6bR5iZiLC1mJigS75RgGbFn+PFcvTCdswB
p91YiSp3mEkLF6wOaXcBBen1iZxdlKdnZQ7fiysmkRdqcbAUcVNYHW0Jh07NN1r+/fpAFy2Y9gCI
B2n4IJN4umJy7QWAHzn2hBYbm1qN0X21Bg160yfPWCiJXLSyd2PNTosd0n6ZZlMoUzpwiX5Q2hcT
koXrE1oaZHZWSrhL406d7rE2RzD+RrbRdPh3wj96A34v2+zA1F3klNXbKGqwzg3odCWIG+Vw3aR/
btIAKClvkIikWK7N5mNKKkzSkszlb+ZrHR5S4mVY4hdGuXA3k0wCTURA+6bHd2oGRVMJLy+r4oC+
vAzQEBm6ZKXCCqdRVV3bS+HmhU1iODxyMHEkJc5KcIXmUY/vMO/iy0jqKtJQWLK21y3hLKn6Fjq/
G2Vub72B9nDEKEWymSKXfX6MHgVE//mqalfFj/EheFxk7L04NQMIBd4pFY15N3JUh6qkBg375cSu
53W/TPjs9HhJpuXiMO/yD7Pn2rLJkFOJwPEQ33qwXrG0j5qf1xfwwiV0kuOYPdiqrkS1AZPPQaDZ
JOuPpfJS1eFuhAbu+kCXd+rdbGbHSatE19YV110HsYFKOW812v1D2amvWey7Gty+ZtvsKEg/GVa+
hpn3rrW0Xav6f37tnsx49kZZWURatZtuKFHDw6m6MNusQD3s7PwP6TipFM0ySLO3Cg6QTKFFpThU
kGiXbuqt6ufqybqJoNFZa4lLHSyDA3XrJQurfeH5ej/JOZdgpEhx1E0DKwJ6Z2Qo2uFxYT+nAHbm
Fp8MMfdYG2QdyVsUB8gOnNcG6r7v0OdENT1nruNvE2NhSguWOief8hVkgx2gEAdIVtxoeFDDCHhp
Cnnkv3Vz/bbUOfQyNCKSTSEjhWqx0cO7Imq3SvTp+votHG5n9ignSeOX1dsOpf2N0dxrELfLYuF6
vPDyn+zR7Hb0pErVM409kpNup7QlNO7+Rm26lRTtS8XfXZ/SxQfm3bpNO/jOM1PyMpSMad1aBe8f
Pvwq2+UjpDf6i1Vz5ukUbhA6vD7oklnMrpV2/J9BwbFzrRyC7sXuP4/VQrPFvOz790mmZkZj99Rh
PZsbBMpp2tS453WabSNDXpGKXpmAnC0n35Kn2zfj5+sTuzyihcc2eW3gL09XE2FnUSTxyPuZO0jb
iw95OqxTRJlkw36KHAc2riWw0Rlw/O9Z/h5z9hrUfuh0ZkAsnSKh0mmvPYz7ttauxy7cZhnEC+qt
4my06k5bbGI920e6PUEmQhlF5YnU0my6CDqbcaVKxr7Ov2hoTdR05WZG5oKt3/zhws5Gmk3ScYSt
d4lv7kv56BXyrVYxQUGoWocvdW65lBe210d8S62c3JWzIWeHXRvMzlQ8htR3rnpXfVLHNTWzHhaV
agWQBE1Cf5Osqch8Mu4G8wk+fHEfukv1jLMKHxzAKMdDaYWYt0LP0CwnWUjpGLcjnxF+qr51f0Gu
fls9lR/9R+sp38TfmtvmY3ZkcEpo7mL5++IGvxt89l4MfTd6psrg5gOSeA78IcpKE2utWrf3EC0f
+138kkE2+WuJPuTcqqdpT9hbgDW4nHNYZqQlml05gbnvS7dtVw56PLVbSpuw3ngovrrqg7lgYmf3
7mzE2bsvx8OgRRkjFoPzqKbPyhgi9di6pfdphN70unWdvSSng83LjbKTBkVQTfZMF5hdbmyrcHtH
Xrjcl0aZbV8sjalXRkwJVRRflLwg/ipTflyfytmdN5vK7BLoQCZriTkZaJDs1BpJudS50cp+UyaQ
9RQlEmHlQsB60SxBnGMYkL5QOz29ZhGoLqmLecY+tpFCR1LEiFwpvguWmrwur9/vcWZXQBjHajuO
trEPfdqetH0u79DwvL58S3OZvuHdA9xl8ahUmcMdmj0jQ+ZqsDDaNFilxsKFdlZpebtJ3q3a9CXv
Rho9Wcsq6mWoxqzkR+dH/TGVV+EH9Tb+3vzoXiHPsCEUXvJql9Zw9tZ3Rt/LJXXwfVrBndxBmzyJ
BL5cX8SlQWbxgVYovsgNHiJdcjZ2CM948gvSzc31Uf4fl9Jve5hdEZIMDMdRsbsKhmr9gIql883+
SeRjfpZkt0Eddkmh67p1qPLs9s8qENyEAsa+yHaacx9bzxUNB9ESjmRpmNlFMQ65HsQ+m2T4+RpK
S1DArynal065sIRn7ubbZfE/K3hW65JpwxLawEbBlY2uL/fR1Bi+g7NEliY5yusbtjSt2T1Ry5Kc
RTarV+s/PFO/y4vvRP/rDs2Q6wOdB8qgmNByJPVk0jd01pmd6KmVVlVv7Hv690S7Tp7gzidZ/9Np
XXP1Ec2db9dHnK6emXcCuIH+ffpBKHTP2730ARh5SW1472ibAVUAmbN7fYQLZ4oRpjohLzCUizNj
d8CKa5LECHJQeGTs4mo7ZJDyWZGx9PQuDDX3cZCjbPWAJqN9MpH1FhuhouQQ/vUfzWeOc7DtWA4L
MCx7WUWouypds8rXKE0uWPjSXGbPoSrANWktc7EsJLAoPMjht6xdapC5bHAAXSjpTo2G83SW6YxJ
WheysYeMe+99KnqYIojmdRfdL5rvymKl1iuocv6dNfw96uyezcZBzrSeUbMJmvRcG6/mEg3fJb8b
u/s9xszupgao0cpGYw9S7YOB8gpi5dYerfuP8dZ2K7f9S3wzdto62arf5XrlfMm+L9GuX97Df33C
HOWqe8ArlGIw9oPSEJ86LqFpnL1cX8vLJ/j3ILM7N1MKD/1P5tlJn4bg21h/+bPfD9s3SETAq2Ar
wMGY0yTfPfdRIXt16BfNsRJj7NIs+Evq5aU+w7N+k+lymHCHcMFNvNNzKIoNYFCJK6U9RlIqT0rz
nvTVtsv2NRrG5ouupgWCWGZTfhZxQjq0CfSQwMFDSCRq/P5T2ClAy4dY7b4qZm70ayAYKPfldLN+
1vKwEOueZPWwSiDYSleJVNUS3fZFveDDzn3/aRYgfVWUnnAo4ZE5XSun0fLa1+P6GKjx+NymRbsS
ZZGQyYSgOVWS24nGc+Eszf3mtzEhDuG9cODsmz/tWtwkWeFo9ZG7vP2ldKJbg4ANV2k3yRrn2vgl
ktuXXjNur9vF/FFkXDiRJ6ZL8BHgTWZOLUMaSiHL3bH0xugmEMO3YOjQnm2oKUBhFizEIBeWdlpV
LBBmRqK5mZkPMXjKbjQ6yKxhHA289pfEgdI1+bnWxgevids/fPSn+b0fcHYBCwMS3kKzuiO1k2DT
xdKzk5jdSh1oxaoq7w9DEUZjUvCbmiDEUTOauRiKnZvCl/vu6HiBikRDKZ5Mr/uUxZb3syrbJc6S
C5sHdMcCnc14IChmhsrjopqxn3ZHw4IVSBuQ5/MhgYPMPvIQsSzshd07c3lpoQNGB0oVRBulofn5
9g2jylGA046x9Veo+U8G/J1Rrt9EMn6bN8mQ2PdqlzyIIv+gi6Vk/NkZAUEHNwMMIuBT4H2e3WFO
aRuSoMvuqA3ia69X/u0g+/W6S+tPTq4VK5iCrZXIlxiYztocmPXJuNM2vLs7O8/s4qHXmLVQPveD
vg0M7b6TVPpR89WY1asKKG5ZebeiU4DA9hqNOOnC/TB/H4yJM4UOdNBoE3/qHCNTxrYshaNlHo1I
tt1MM9JVVw1/isd8GwWjIV2JpDotFaczVdjdcmpRO8aSV+zSRItx8OjfuH7nnBH7TaS6VPzoBAWF
ZsjzDhzLzrQma6Twse/N5kVNbJQRvc6TD87opRna8an5LRUVjQ1xmAVIkMe1DRu+lebPPgyZj3IZ
9jsx1Ld+lUXb0ZdRlhGS+PsZ+P+M7P+YWjn+xRjofqu//devtA7rYf8t+fXf/9iWv9IfwX8dCTDO
Odj5n39zsEuKpv8TzfqJCgpQnfV2l/9Nwk4YoP9zqiIQAskINbwhblM4/YP//odk/ROcOySHtCsh
K0ASkzuyypq3n6nWP2HuBAAGIljjT/J8//t/nfAPVLN/v2dGf2v++R0VTUjfSQNjajvGnoFqzHzH
WvRKHQI2fOjCxtsWOCf3dScAyLYcz6js2oemr7uNotT2CqKt8a5Js3SjylHsdiViWsLIe5dIB7ob
PZC3kqmHq2aMk7vClJEtD8LmOUxMZCXS8VPZNy/FEH7rRN88e1Gj72SDkE+SaFV4txnTovtZ+n5a
M0gl0+Ie4K2midJk9XjfTg9pV/hOxlnoH1B1sm9hP5S/5qRrIMiSdm8fKhNr+FUYHHUzHAhzs6Wu
thnJMp/AF+gWjFU8rhRU5l2zZmg6QssV+WEM2u2rXQzpkc55kd20kbRJ7bLfKr2HeJWvq/7rJBKU
r1vbqz/Lo5I9ii5FJjMzB3Rm6wxd9yQCQr2CbjR9bTJD/ICgJzkILWruOq2ylFUqG+K213BLpGAU
tzQe6B/KssjQbc2cCqmrRvTVqqiQaFDU2DFWIFqFxSW8lBiZJc3e5s0tTIsdTMcT9drMfSmLoBmU
ouwfEsPRnmK/LsYV5AVSs8r0qvhLCQPoVto47rZcfUCO+s7T73qDVn61cFYKmCTwZ0MivlgkPtqF
J2IWBU5fx3niOMLqiMwBvPanhiGiUDhxp6gPAuaWb2kcoDtkIbezM4pBR3S5M4ZNVGr+Qfh5fxe3
kNatdZXiK7FvDxkfQTGXbxd5C7CV07dr+i4LGT6shC5FHNx5AFWFlWNGZdU9lKH4Wk+Fr9Zexsae
VrPfRqFrgZzL5KPQUT17u1rP8OlyL8YHmdBjXZYdzpAucXaN4GNUFPUdbsX4SwlUaROMMkjTJJbK
bZLXyXMSZ36Ickkdm6xFK1Yj2p+tCwceLMyJJu20emzxUNOC9hHHEnsTJlBXU4YagubUfkwUSNSQ
w3G+DUYG/UUfDEAmKyXUP+q9nXy1kvJraFC32QQhpPX0aAauXqel28WUqldA65EEqiyUXMfILH5i
eJHLMxwvOVAX7Jdrg6uX9rcJ/j0vWZdjp2Yi6BGkbrL6VY0GHRXTITVKPlaT1lIWVluP4pleiRwB
tbGxPppBkUC6YSWh43bP6VorRfxz4UabDPPkouYWsbAO+v0JTekJOzXcqqrqqMud4SHNIWaWvFF9
iAYzcT1Va26TTh7XaMl0t2PWdp/GMSu2gzCsmyGOkteFL5kc9NmXTA0i0G+BRgZiNXMxEXD0RZpL
8oPUZ1QwvdjwYQDQ2CRR6Y3r4OlthZ8JhD0yefhKJFeqq6xiAaPeyPJNZHKWVs3Qm+71Lzt19Sm6
Ydq4f7BJAfIEKz19+DsftNbi2o9rr320ovRbrrJMthFEaxmm1XXUqwtR4YyZ62046Don9mM0U/C1
Zy6v1Nilj6hU+5ioxSuvgLwry4dAlLCgp23kisIJEfZsfsqNnt9o8mvhfCfRRSlOGyGJKSuH6Nxe
wv3M75GJ74ZsKgkuhK2gMpltjtQbPUQCpvxY9VrxRe/jYJuIMr25vtJn7yspBBwXKCcIc/BN57A3
SVKNqCl85XGQodNsq1jaVEUCHZmH5z201JkR4vuaWx5i1rBsfRVJly4FWtNU3tsh3zC5SIC30GnD
wZpFdqODm1ClzfDY9E6/s6o033a6XG0slbMRWPa+dawHuzLFjUX/Ho0irYc2aLRP+L2rzHOANsha
O6493VuieZoFgZNtEICQIbFstgPyqvm3icpo1NiLH51U6dZRjUJsaPe0I+joQ3VBOCUOKPnnQW08
RQqM6xCKGh8q/KilOGJ+5b99CbaARBXvHr/l9FDoftr3iazFj0qixDvDh7qPNkTFtd19a1DhRKlP
3BuJTkkQ7ZqlPZrfWvPRZ2eEbFajqUKOH+nLKFdaXsmbXkYfjfClePEKOIfDlDYsqFKgnZVQSA+1
dGsLx18y2LO7AQZRDBXuLXxmOHZmy9BHit6nvRQ8WnlJVxTOupv3aX3jNVr2mIo0c/0AUH0qeSni
d18yo/5SUVDsS7N+6arROgqaSR/MsR+3XRAvJSnOz9NEcDpZM3UJ3uU3e3p3dTUSaS3PEuGj5jeB
23tW+dhp443Rm/69IjrenlJu9kLUzj34QUAFfr7EVDCZ5Mlx4hNokCNXYhFcEBCcGoodpiLQUC1/
lHWPir4hP+n+kG0I+73bqlaUVdZ4wd4urPx4/TK5tDVgYkgKTYxdxEKnA0MYYPjJ6DFwYVRbrcE8
giQK1wj4BFtyN/GCLajzB0ydZgqhN24ILL3AcE4HHGKR1HopxKPhxOAyPNHdFiZqtH6RmLdhXQyr
vEKENmkQAZzaE9flaIe7Tkbhr5EK6a6Xu6+FEM12KIt0Y7QdYpUkZV1ZZLrb5d7wtQoS0zX6+pNZ
5srWNzV/gYPr4prhxZLaUklWnzlyId3JZdiEj2rThBsp0kY3jMWrUOCHVRJdX4inphU5sw0TrnDy
aNMzO1sxu5e9Rhpj8VgE1jPNJ+0uT+yAjrjgeyacD5mjLaETz19XqDZl5PVU4jeHHttZYGpE4RgH
MszkwijJbnjqqzyljzraOsB4QxwRWjW0v9mTY+8dI9uHXVh/yOpmV5J53KirSmLl/9RQaR8lVJmk
F6dG0tkJSX2rDaSMO0SpenutZ9YnVW0fxzpQ3NHLllR6Zhkg3hBWwKYQQWsqURQ+xqmZwmwf1c1Q
h4+pNBrxuoQWCHopw1dl9IHH8ifSskfy1lsk+XC9YpXe2ZDEY7WWq2Dctcge1ivVuGn9wXihpBt/
Y7mNJe6gt684NY2JGp8+zInQEOrlmdNFPJAUYTcK8OeJdmh7ZXyp2y64DZy4Qf6ZrDyy13EWIyxO
PVEQ7oXRJrM4a65iCu1jZ7TNXnHi+IdN6YWMnYIMUVSZje6qVao9pMARP/imNDymsaG+Xt/RN0Lu
2dfTjIBAt0O6hYrPbEst28sIQVL/MU6HceUVdrGJKWjcpM6orsNG0VwiDHWdNKHq+lG084ZOux8q
FI1NT3FuKAOg8p5FN2WBkrTaiMCVFSREcwo7ZmBZK9WOujt1eth6qV5XlTKuQ+5Tp/c8Vy9NZ5W1
hr4mIv9Filq6M8on20yjj/AW566uR71bxNLHPqrVfZCW/VqL+vymQzV3W6RmvB5qB/XOWNQ7uyEw
WlibszNPXwOSRTA00WosG5On+e5JkoZI9q1+lI5D7jcrNalyNzXGcAHM8/aszHeAOItCGD3uOO6z
gNzxKyVT+sR/rKxicHUjt27VFKXgiLfILel8WuVRUW8qSRk/QkWlwS8aNgdaYJ8DLx0f6GbM7mIn
Bpit599UK3lpIsdyeWefzaH/4nVJsBn9ZCNXRbcr1NrbeSo5J71lS9DOKxZCkDP3G9QhBGWE8IgH
I/0+m40tN0OJRUlHrULQcCzV+OiMwf/Nup5k8a6mt7jC4C8hww8PAWW4+eXoSTnJL9lMjmHIwfJa
C6/W7wnatfSgVzVtDoG1hbssd+1EfjBKI1l4f5TzF4EvYIJoP4HewMU9tQ65Bn/ZD0ZyRJfiOcx3
lO8lb1hZ3wXK9EVtbSorulfGjUMfczn0H7TC2XV985AHf/lquO6Fs5BAmcE+p+uSL6IkCY/ZpEcz
D8fGIvYk6krJcfRr7UajIr1ShlDdjmJSi4/S5J6GXfm5LYqES6dCibs2x7XsIQ4o2/Ww0fqodbts
FD8lil53QyKhheQbkHUClcLhiuw/tpXpMSF6ocEG6PP85gTtoBdKpCfHFjTnZuiqbh06IM2uH+Oz
KIllIcNMOo5hYHiY3L53xziWIYYZDC052kFb7aKm89exolWuNzT2wlDnTgmyfJN7TUeExl9nNhG0
oSlnnSOOY5j4rjqA3PY96ORDSxXrSJOXdvzC1H6PB5x79kCquhBla4bRUcT2bWi33AFafV9Fzk2g
K5tcCx5SO7+LtXwNXmYVSkgzp7tOG1Z2W9z5/YJ3MM3u9CIjvz+9ImT5EZSbd4T7SV3DYlnGxzzy
glVukOzSBeqTWRvcqGaEjxja9Qo331gLqV+M8y4NT02dKueURCQcPt1no2zTuDB6cQx1fdyZVll+
9IbCerC07i6AxA/mQFV76HSpASCiNABOB0R8U8n/kLYV8DgpTIe7ISqVG18mNZF6kMhL+eA/OLUI
P9SK93zdLs/DDTiYoK+A24R2PUoZp9+b5aanaeT2jtVIFy07CDK8FYabwhC39uN03FaWdMjsbKnT
+UKsRe6CzM1EIETyQJvu8HcnworTDvuAs4K84rDtoGFrbX18aVv1p2z74+dacfKVVsraGnlnDyEG
I1lwp88Nly+YLEWZXDvqtKdfoBY93RftGBydqnpK81I90oIJ2VCapgurfJbvhp+Gh5WojtlODR2z
MzkI0RV5kzFUn90IC+YIyY60h0bKqnsrqfY5pB37oG3cHG5JSBJdvwTvRx1h36AwvjDvC3uuIDGP
DBAXH9Q5s/Sz2lnm2GhDeNRQZ6VXPqr2thkZj6o9voZldVOaafJRTmKx0NYy7ejsaCpIFk/YeFw8
UPKn6w2lQlFYaiWOimcYO8mk6cJRW8e9btHn1x+7OaUXSIsBJXqLaN7ZFchT4CFaGhxF2be3jvC7
NenHfDOa+sdKGRbkGC7YEDe7Tt6RNCwZpunn70bTCzPq6NIRR6lwnuO0jLbDSFqVREJ3e31e5089
YbJNaR1QI9Q589JEqRZdX0GSdWw75WdW01KteGr5CdLgH/FQyz8BOy3JdlyaHIPC+KnAegSdx+nk
siJM1E5AvKIITfpgatUnH17em9iUf12f24U9I9FPnRXGCwKYecNTkPXtWPE2H4pQbbd5XJs3Zkhz
htrl9wMIqoUDcCFamnLm2AYuygRWmB1HJY89ck2qchiD1HowVKXc2kE47il6kfAwQlo1RXsTRNb4
geKdfVdQwnp1mtwtw8K6LQNPvSl9Y6TEUlr+j6au+12T939pQR89ASip1skYhQuAnQv7z1U1GRku
hMOunG6GGkCKa9JgdyhLS3fzNhePUqZ/qC2czbSUKtowYLS8vi8XFwoEBLVzcpbkT2dHdvDCPK2b
Qj0YUboDwnJXV89R85cmqb9wqG7qAJbowVvpSYIAslOvhA/DY3ane7sqTVaR0b7Yo+Rwx5hr3VNu
RNcs3Cnnq8JlQkZkAhZZtLXPViXxoGiCm8s/qpl8bBrnqepkbV+o9gddLpOnLi2CBffq/Bab4lSO
wxRckNGd2U6eV0jVFp5/JJEmVpmT2pCvK83u+sqfp64hUHg3zDztkOLxd5lp+Uez2Kpl7UZOfNca
jlhTXnw14/F1tOtd4ksfSr3/joLIUhVn8QNmK2sMoa+FreMfsY6t1IEbMkJHXhEUbptc3bZO9CDF
zmvi3Xn0eSbOuKSbcX4p4JZg7RBJcHeRgzk1+M4rIr3V/g9n59XbttKt4V9EgL3cUl2WTdnpuSFS
yWHv7defh/5uIsowsQ8QINjIBkYkZ9as8pac6FNqyGihSpmO7V8lwB88rb+8/7pfm423d9Pc6Hk1
EGBoczfXSxotEkKVg6tWRi+yQhKWFMidj1mqQvvQ8r0+RtVfKpfgYW5Gf1Pk0n5odDM76jWhOMaX
0CXNcS71GMh/o6YwcVNKJDNyC7v8U9Q+PfZ2Kj/TX+hrpA2Dg2TFiBzq+pA+SE4Yxlsf2cgtwofR
TgQqGnZDMj5GdujsVWOMn1Q7KfZ+l5o/NalMNk0x+l+ROfMvNh9pJdS89e05UbhHMF9E03yZrvha
2TpxIcS1BRV1NtPpD3i28uyr0l7r1PZsWB0N+EnQ2bKCfMc8W/lUaMXx/Y9yn6cwZKWspsTGBAeH
09sN0Mg6Dd9KCa8G2xBR8/ivM5Xi0FV9fKHKKbdK0/5Ok0b++5/XJYEAEmTNJpdcfbfrqkhnBlnd
BdcA81g3ItF/zlssI/xRvcokcacBefBjFjXWitzzG91W5ni0G6nbSCkY7d6unEttW5bMFK6yyuwO
cOPfxk+jbaqpSbEpA/hBRdL7Z6eQPstD4zyP6qgewGODk2jCcGfUAnhQoXuRbT2//07eyGDpKxJf
aYUieos81e1PExKizPSIHC9y1B8FvZBN8UUFHQCQHsPpeIg/mE18aU2qzV5Nz60V/6kReH0c42CN
OfxGBJ47LrQ68TADJj7vm39yrhwqe2XicotVYjz8cHLmuLI1xSu74D75YXDI1ULyQ+9bWc6C8kTQ
9MXdykvz1uuScLjUkVMd+q4yxcqV8sYlhpsl1SotXALdEourZpMmTLX3vZR22y52umgflEHmlpbZ
bUst7zZJoa6pJL7RO+KA8/Zm3zkcJ5ZfNCtVYVbwwuDrIxfo6pVubOocLb9cF98ABFtu2pnhIWlH
wm+Uqf4WUu2zNtnhEa2iEsXUynI2dVNIZ1ymsYYqbPlv3eqfV3beHOcXoRnkHr0ZTiLuKvLiwp16
qewmObW9oDfTY66WJnDlKdo0ldp+IYD8yBStuAzNKJ/5VfbJLjGVjtrw18rvmNe5/R2zJ4bOMITc
kVHAfF/9s+2cGFJRU/rFtZ2y4ouJFsyJAjIiFav67ciAd2tSrB1V0/8k6WO/68jjt904bAppyLZp
Me7UITIuvYT4bDMlYj8UmLZl4yA9JEm4JvE1/5qbX0v3gWwR2CqqzjaSpbe/VjHomucEk6tcDu1G
Hio6/030yZkmZzNMzn/ewiyH2D5xmmSMxHrxcmJKBWCxWkAJ3UagGKd0P0h2ubWrLNmbYVZvuXST
lXh5FwjmRUFXEwSgI1jLDKFiC1soRgbXnk7Mht50gj9JOq5cQ6+z+cWrnE/l3ChAiR+HmNtXSd2K
Jp9cOF5cRwfaJLS1MxfFBLdtT45AtCDQtmlw6Ns/SfeQS6chlr2u+6TmOXOW4kEa4m2AOtAg+kNe
Rnuj+IS9rKuLjr/1lR97h5sideFMk/USvEwgSouGTpXhdFamueQ1DA52VtohUV5Fh7kO+giMLj4m
opW2Y+W8WGNtnLsUVeYs8ZldyYOc0eqXraMA135aOT13MQ6nIj4XX4t6GY3xxe+iIo/7YRyDa8s0
fR9UvjgGFEknqAaoOZvxUS+YBlMyBE+2HEUHfF36rd6H7aEBRhW4jW23iPvy0ppR/AmYRj6DBpsO
7//Mu1Ojc7/NkhQ0aueGzbzj/jnjelBUjRIq6svIaH6fZj8DhFO1KQPd3afb99e6v1JnHjjL8LHI
5mkQLRaLp5hskTqukGzTq3Lds8SAw2jUkTYGhXUOzVp9mPNdPbejB7QyZJjO8k+tFWhkM2/cv/+D
7qs9pDS56DCTUlQQs0sIgD21DimI6lxbvXYOQ1tPqBfIAU1KwEMvLcIcj1XnfMPyXT30kKV2Vl6q
0hYiJt+wHNIDYrA+erNl/dEGEvSrKCW6wdC5qnKntYHvjo79F9AyYu/v//K7z8YPp4XIDIYsXrkr
U/UYhzNF9vXrFPa7aRDWRlLzZwZ0XBcMgP77YiA3GciRhMwL3n428FgwripDv6ZxPF5MI8s2fsa0
scFT44j0g7qy3l2U4+Fovug4mnFK2Su36zUZGzDtWx4Ojzq3UJEBszp5Lcq9uQq7ELtzdiKwvdtV
0tQsSrsy9SsCa8OmK0oAOI5WrjQUXrtUN7GUCEAHkGtUxo+RztLtMsClI4QbB+uaKmp3kaWm/ZTH
Qb9t6954sbVMnqWqqDAia5JgPcX9pgFyae16CWTMrlVaBR143eyuOclJ4E7h6P+1mtH6ao+1/6Fv
K8Tfgkw2G3dOWDdJSPuGKk7uM7cbKnunWnnwZMVp/Am8NxgfMdR15Q6U9McxGAxahSpO3/KYx1jj
OkZ6inADdgOJ/96A5Cx+OGF3LGTauBvHr6D7ToEaFm5pItu9ibpE3TIg8bkAgWDGuL9ZuSI1uyIe
lL2vJ2Dfi0AMgdtZCbQnrq1g5QzfnQRuKoiAIAIpy7FjXeTGVC1T2BaOfNVFJnY1OGC092qdX5XE
W41Bw8rmfGVT33xQcPWYls3wS5JlNGtvP2iTGnHXJDjeKp18tq1vSqd9b1r7IsIEmHLlBtG5tL/n
4fjSJ7GrgPMuo+SoIUfjOxsapjtVa44qNkeS9adu/yb6H4bCzIpV5sLCLcpk3zBVFr60TdRnjRkF
UgYPBYOkjKZdKn2yu7FB4V95RgNynyvZTk6kbdOvzMfvioH5KWc1F6DqNA6X/IyW5L2X+wJbyrGj
0ler+jIEZfJbTN3H96PLmytBlfjfYITR7u377AMt7OxQn7wussYvDLkf2NnZaWqaZPf+SvfVJg9F
Q3n2uYIicUehAhGo+KZTTl5uDC+i1n/VSfJsmwAB864+ii7XXH1s/ooK80SjdpMoufZcynHYbwub
Br5crmyme6zN/Iu4FMkjkWaiJLp9+FhVhTzKWKWGtdVs4lbVT7naha7V6H7gApcrdpU6mIc0UexL
1KXMasxzncJa0AYp21oK3ZLOLOwnSyvUbd4n1crA/S5KzuqSkCVJrfmNxOXbH5jLFH9WbimeNDnR
ybBLMsC4vq58mPkxb88UKDwOMl+GOQnUyNtVut5pIGGomBxT9+0Vte9jrs7EOPXkom4T+va3Nneu
Wu6oRzMRw8afZDByEFQOpghhqzZFaz12of+7D2dElBAhnzJWYreT9HRlG70iUBa/lskhDCiuRPDI
9iKNiSO9UPRQaj3L5BbsnEgcLF0Y+xTpw5LKo07OjiGNjwKPDrfQa/lABY9UfYautR9o1TVBPOqQ
apVJlAJLpwwZ8hpVhTGIUrXjJixQ2ZiUNt10DNhdvBGDQ9dakuVqQcYj5TptMzlBn1fP04OjTXsn
S+tfsVrjCQ0UxD+Vhh9ss2ZsDpmTZMxde+hAoyX2tBHUE/u834VNVG2HURVnho9/0lG0h67Qmg9i
7O09hoTP9qg4bMRCEd/7QXa8psjzPQP9Yed3xhO39qXWIufQSoi2v78dXonNixcMKQWFh9fikwzt
djsUcSXkWGsGz8xVrjfHaILnAIfTPvAngP+lvMXQ5HOtRP4T03fLE7qO26psims1lbanFVSdbWqJ
QxkO9WHCmOWhaUMoHXUwPBXgSx5GP7b+YHKibWn4yy5Gv/XRofu6srHvKmisaubknz8gf2h33D5I
Zw6xMYZhj49Or+xC3GK2bN/uUGWK/Ifd9atsBOqUzdg1+3iolDWkwnxuli8SVD7ysLjdzXqxt+un
JTOOGsdST40i67Mi1eCercE+Dz0ZKQnIeFAiUX5qjaD+XktUKS0iXrXi927Q2mt2ta+j9cWvgZgF
5Aod7hl4uwh2Y6CpXVs0lgeLLzrJZgnO1Z4M62IO48tkt3LHr2tQZos6jVZ7VP9IoaL+UtpkfGHg
UH/UOt90U5LDx6iSnecyLvOHUcusJ6lO09liLd7DEEtdu5BTiOtmtG+mqNuZQ0Bp44xwVos6ZKqe
6pVxUkVjfh+xvPmQFUXhrOzhu7RkRmuCQic7p5d2N/rNtYCWZ2W3noZwIyJHdeSBuYkOIICVTVX2
1Upn4L4MduYZM21IMMbgbpbuHD0A+wLTCNtT0KXcW0U2faeACB6FU2CuElfyNqqUds/u7w76MJUI
e+vd7za08h+g8KodEVXdqHg4rbyIuwuEBgIDcObS4IDuK5Wx0yI9w2HLK1BUhIOYm6dC7ddUVuZr
6GZrMTWZi21mxZQp+hLTpClZJKticjxHbR67XJU+N2p/hsuo/Hw/Nr29EJUiDUSQFMtBapSGRtKF
eJ2iKJ89IlOZbyw/rA9FrUYrpfl9dTr7/dB9Ydr+2iSfX+0/tTmOMtpoq4ntSd2Y/s6ySHumBpW/
mRW2NU40hZdkFF81CT3HocznBDF1PgTyaLhoztTfJUmKQOYW5nFMx5SrRYq+mrnUHXuK8M7VaCnC
BDKcP++/obu7/JUgzGhbddj4BMDbXz22iY19aGN7OGAgOCgrtWsKXM5A4Hb9JbZH51EysvHTVMZr
ZkJ3LReWniHbbAT6GRyF26W73Agp9LDQtdsp2sn9izVY8rZHeq5qzNCNR3+t+/TWw1oc9bnJA7Z/
GdIqIxBaHEu2x+mMt1MnmduuyIInPiuui7DzwovNbKlxzXBY6zDdl5Y8Lj10GNSgbGR+xe3jDlXk
hHFe214jRuWDnKHZpoXoTEyVnT/GXavsRe07+9GuUCMPbHvaGomSbzKtDvCuKUkbgrK79EbFqK4c
5e/IdEKTEeaEzsvUppSRZcirm2BEtnEjXyYDhzEjCjvsUrm1Qn/EeMQIEZmaIHIemya0XhkJwY5N
0EA3GpN9V1ejJ+HdGdDMwUEqkpoOByQ87rtU0t0C34TJBSUpjpUsxDmcpmJjTLCHdds/+VlZnKKg
ax4jLM42ednrmkuDQ2xSexg3ZitrH9/fvMr9B4UTPyOFqPrhoyxtJLGSU0TSxhgQSpqBlVEHlxGX
qEeRTvhRGY0abxpe7QM5/aeySZRN1Jhiix5OdyJX/CAaNdqF8PDgsbbgBPy0rx8tXxc7WVHXwAr3
sYjfCkYB7CONNWWpLKV0ZivVImH6ha7PD9/OdtoEpzuYxMv7b+X+MmMIgWjQ7DhDyrsU3RkmUYD7
aTRPma4kq4BUe8s6NmrxcTSVlZTp/r5ggRk4yp0JWG0ZYK18yEMtMTCb7MPuSakbY5N2g7T9z0/E
5cxHopUOBGcJ9DEHVWeKIGleOarkX12Lh2Ea/gx1LA8sH+TB+8u98VBg2RntE8pB4CzVhkslbbFS
Yk45ST1zTqv1Gan5fbvyne4hhjRpeS5UxrBIBB2yyDfHvOpbk/rAk4Pgu9GGAOhHH+H+Wm4iVzaL
BzEO0X4akmqHhIf+rIbxh/ef9DXPuL2JmenNMBEyeHBNS1fdZGimXiknzWumON5padIfp0zY18bw
n4FTjN9g5HElGFWefFYKs9yYdO0HB+Z3G43aY6WGX4Qx9o8wGNqHcuyHvdTI9kFD7H3vFH59DZQ8
cMNJ705+0tO46+qHMdHdJqjgaddqsbG79CGKoeYkALbznQWOxq1gMG+rQITnKFPytdxrDrSLZ0aT
hTkE9zTV8rJIrsKxrByn1T2RtgjvW9ZwSXJSLC1OVC+w7PJLJTlXOlJEPCYFwBoUq/v2/ou/KzXI
BuDvkWpRRMNOXbQzjRB1oSrVNM+GnHRqDQMfbeiVD3lqt1sU6H40RpPtQSt7ZjlqK6nKG5EII7F5
7kYdD3BlkdnnihqJ3io0LwmNi9o1auLmGR7UegUk+f3nfOMoUXk7Jhgt5l+AOW8vPcUSI6b3ue3l
/Sh+Bk72vexCeWUXv3WQ+IzkkbOgEZt4joj/pF6SWciShGuCh7g0BJukl0A4cvvNMouMkOroYkld
jkxVZh2M1P9TxvB23n/QN24imkLwKdCsItU0FrVbHEma3Wqp4+E0cFH18Ukd0/TZpGu9Gcs8vTgR
V2KK7+r7y77xfiExzP0e8ulZIOb2yaemFjrdRsfL01jZF06g7IICk9P/xyq4axDr2axghG9XSZW0
C6vWdzwJ4uk1EfJFU4bk+f1F3qiJoIdxvmd6/jwvWbxCow2cuh1M2ysS7cqUEDtUCDxnLSyKS2Hq
5YuW6+OjbnWfo2CQn40wNfZ+bdX7RM/6U2wFzbk1mpUL7v6gqrRUZycajNywi5nP0j9bq1RGZkbg
svC8G79LXd08RCX0Qd/Ju2gTyQ1iYWYPPTwiBJ0lX7dX7qL7fcXt6rC8Bn2e97/Y2pUtB0qsUFXo
uEae+6zPt3WD96UWP5c1wt1ZtqVpuQZtuk/N4QiQWM3zFkQSljdTEgrZHkvF8qwp/5rEHXAz9Czy
PnphdPtDk7puJSQtlMHg5dCln/m2Ko84zwUWHz/uYiWoK2nyyM3aw1gZ4lA4E7JVo189Kmawt+xK
edAjkW/hKqQ7GzeYbQ+OYcPgfs1W6x57MgMTyNShqMwarcuqSJaKngKV8NwWmbGTIy4pbOCj9HvM
ZOWhzsbCazJb+S07AabAgEvGKd46wwDUCAK59lmXkdhR/SndlbocXgtNo5Wkca//54OpQlbn95Go
EPiWBN9IpJVcquSUii7Mq+lkj0nbhitH4LWBd3thqiSSBPD50gL/vPg2gI7bSGFa5gV5isNrGOLg
Eolm2Kdj8xDGabY1mmncZa2s7h2t/VBP2DYVuu/8XYkQb2xLrkvMpNmYczq4qBh9CV0+tZAUrx+V
+BREU34qdIMCiBZShJi9VOjf/XBEGjhr40NSW+NVaOWphT74rQ4K+9EpELKh5qsoa0a8kk+BmqZn
p12rqu+jBqkFCvs0doDC36vIMvCtpUgxvUmVpj9BjX5S3il43ujuqFnHcIg+JUo9fc+RvlrZEq/N
k9uvxdqzuDCyHgycl8gaqZ20qHcG08PcwaUncmlKrXBjB0Ut6TxNv6r0d9kNv/LIdgGonTKzPds0
JNxsIs+DzoKFzRA9Wk3tdvZDZCIqgCdQbaAv6axJZt4nIuxdxBaA0KLBRd/kNriGYQ42MAj1p9DW
/2adKJ7SJCi2jt6Fp/e3zn1NNFcPMODndAfe5SIPkYOoltKiR2peQXWwxAVh3ydWvqsBXOzmwn0l
HbgfXrEWylZgb8gyHZgDt49myA0DkSbRnqret2nzp/pBSgScXpGYv9TMMc5mmYVuP+f7Rjz7TPjh
jpaI/jExQwnT8sjaV10pNnlkriUNd6Jj9HogitOLYIPMkKHFpSYR3fNRa0wv8J8ABRQVZvFj+CvU
v0qpshXoLnWx+dBl2QUD9GGDHo8bqz8bY3o2g/qhlo6mjeTRR0n6EEjF4DryU6U+CvvZ7EDchgmF
uLatHGbjqEANoHCH+tjkh06y1jb7G5kfT0IWjf2uSsqwFF2luJ8ykz802MLPYTX7FUwVfm5RWzwH
vh1va7Q6vramUm8QpioOdSGtMGzuYxKVBDJZDAxea8XFzkIETHWCyFQ9sxfKpUikZ6zld22vPypd
CdpP9J/e38qvtcHygLOrAD4D9kNfYJESBEpjVuEQUA0b6Vk3ql3HoCLEHiau613cvtig/XUJSLos
9tOYbdoQaKSZn9Iy/xzI5qacXga72MjGOfQvue67kVR447Br4nBjN+ox0TAswtk9a17e/+VvXCS8
K3hThBEVrOTSiauUcysLY031KKuHpxBx1ZegGyJcfWplw13GBW91wc7QJflQ17qx84UqtvUEEP39
X6K/EaBp8HAMOKDUvssrbVBFhqNcqiMnN4E70B8ibBOLVL3Got858YsSPadttLWl8FiijskhAikw
7iSj3NEzujrhXg2la1d8HqQzyEmj+hxJh8pAss7+JeQnA1m94ortyUczKI+lkx17S/0sspMpS/wv
gWdF9a73n/wOaTXUpN0gBAjRxL981TiU6vQMp/5DkmHyYTTMQSbJ+py1zuOsHEDpssbhf9UKXuwo
6uBXTRc6LJCNb4OVmc/FatHJXoU4ky4R9iffNeMv0tBvWlIfYV3H6CMNv5phI+YWmsDW6hIOfyft
y4DVVNB5dNOGPtwXAax5mNR5Jp9aW/uORJ/pWlnyjJ6DN2FQ1nzK0RaSjeP7H/SN4gFxCZgRlJiE
Ns2ai/5/8nR0YxCVq9rJ00NjuoSSiuQB1eI1Lfx0LyY1OUR13j+2uR8dZKnyAaPH6ejCp263kiEn
D1aXtKcw6Ow1ssJ9iQaAgUySSIsEmLkU4e+7WBsLEMHe0IhzhKGgK8zeOCp2YrsTriQ0d9PmO4no
uCeJ63412ST2xhTJruPkH3M/Hb52Vb0SRN4KnAx94daCYmBw8XpA/nlf/aD6epRAaSMXUs61rn4j
vQ3R3c2d5y4NxcE0cQXSKhWMGp3msxVqayqL97c/rQ8UDWcmMq/GXNz+neRERq6B7wi0+KggEwBG
AMbWwxSGa4nGPe1/brPQ1KOmQXH5jjFi+KgJdo0/erU9dmfkti6TXiZnA9raYxAjkFf20GQwng6/
BYBpG1BAKRu2C6cHbuF0m0UJt2KhifbR6VTlhyMF1lGtAvNZHifrURO+vHKv3I/VaSWwpcEuEeZV
tPxud3SrxMIuS2fwWjk9Q6sYPNEw+HZDWaUfKAw3IUK75mDpz7U8hg+yYHDuO9jcN10cnNFHFK5q
h+NTXaWDp6SR/dQb1q4trOaCeVG5o4I6BEGNfkFWxte2kX4GJsIsK6H2rcwLtQtEm8AH2ABGbh8j
bScdEFurPUVVukUkwd8C4/G6SWs3TqGvLHZ/1si6qJOZYwF5spaJDdA9OzTKUnsapFbZlJJmbcu6
+vN+rLnft7B+GBcTU6h6uNBunyiOxqgAipp4vh5mXmnXL6NwjMcpLv5z7T8vxIiUvhZmAPKiTwfz
3e90tU48K5Cyo1N2v6vEOUe9iDa9El8ycn+3itP/LOMEXN1gGAh5Bagsu+/2+brcj51ITnNPWE7w
WZuMb+oYftSLGDCLY7fHOMz9/fuv9P67zUvCA9Bmo5c7Lp0PK9tKpyb3pMA2L8j+qJfGWANH3Wdq
MwKQ+pVqA76opd4+l9xrXYrKB7kO0I9d1Iw2Pdc82llmqrqDqg6ulHTxyjG+TzRmdX4UcqCrUQwu
AY+WnQU+auOFl41Gf+AKll7qQm+fqsj+4VT6hfG4Qg9aGy+5T4tj5TzccwP4lv8uP/+8f8K8sCJp
iuK68Ca5crv02U8eJVBZfYdzYY8plmx8xDPiqAN3z9ufud3RTEM7qMo+lDjCFsanktw9bg5Teekw
0KKt/t0uqqsTCPzIlJfQWdNrfGsnUG+h5sbQHgLV/O///GBHzrLCHkVJwxgF6cZ31J3t5Gs2cW9t
BSYu1D9cgQTXxcmSZSjSRigXyODEwSkRIS8nzj6Pdpq5Y9RWV2vS1/KAN9ZEugj2OOHc5uEWn0It
R7OeTCP15vG+CfpVN+oXQ0q3Qht3UelvKrSd2+4n4hJPUfEhdeyXvJM2XN5njACuuhYesn7tTNxH
Z3AJM9qIrQmQb9nZHaZ8bItYybwo7780ppXTEZHN06SnqGqUxWpZfP8SQOARnUmHmMEQ2G4/b6FW
peCZWy/p9OxLnCTBvirt6bMYVSBXqoCbnuhR/xTXqn9qdOcl40B/ykRJNmShM1j5YMxcxwy0l7TJ
xCkqrOlH6hjhx/cD0hulygygJ/CSHyGeZC6CRS4MgGBVgcQ5ycuxtlT/0vSaWW90M/46OM3Vz+p9
ldPicxXJzD6VE6boOfXGyh1w/4EobLk5yWjBpNGLvH1hka0EfVKDXpQr1Ek1qZf2be2Uh7wwmBYq
+ZpS232/mfVIOuZQyYx6OZgCcVhGOZQsT3SYyKtpWeyMxo4e00rfN/agXPIeXYFWDNF25Y3P+cxt
EQIGhYEoGLx5gqIvzqRqTZpkd1brxUI2diKr1UM3GtLZr2F4pE0vPYfBAGWoaJBIg9L7TfCvYCSE
4U1+UW/71FmTy3ljt1IfAoQCFMUmWHqsxLgtyilDGy9tVPNIJuufDaPMtkzp8m+AbZ1dlwzf3n8P
9wGQuwJMzNx4NpDMWty+zRj0ZS6GjkY4JamtxNZmUtA8e3+V+xwGpNIrSQS5U+aP87//E2ajEv+P
KqlKD7GMGvxgWh9spZCfp9ARK/PWtx5o5g/BzgUgwDe+XapoknK0bb/wBkHe4INpoSdUTSv37OtI
4nb7zNRf4BUEV97bUsEKPijlTCb7T1HNFNock+xEAnXJUsPcqDjX7Irc+FmM+vDQoSP3x2mgtGsW
FXZSxTA3mCLspCStN6Yx/RjIjPa96gsXCr2GlkCCSnVhprtR6vRf//VLsK8oSyAMg/2kZ3j7eiqz
sUYAFP4TBvf0aWJ4e7mZ1Ye+on37/lJvFH0kIXNCKfPtCfmLT1GnSPoChyk9qB4/Gqq8F1F1/q6P
AzzKhe24CZH7qMkSw3t7mrUYm3pl481L/PuZNEz1SL1MunazIdLycZuhtarMaJon+p3SvrdFsBPO
aH/u7EQc+zgXx86oa68LtUveYZ249gqWR1pDyWmOMIgcc7b0JQpLjMIShd1bTy2azw+9rZYnUQb7
wZ+l3uRol0Wc6lDTJ2rz+JtoTf8kddD/GuqNl0Lq8CJKynA/hurXwc/6Yy6Udvf+Z7r7ibwaCj/a
4WxjLuX5QP1zNp0ggDMy6uLaOeXvsO8Nei52dZKNOPe0CsCsJrL26/tr3s3fZjMzGqnkqCSc/LVY
NMjQYodTHl1TTQ8+9IEDv8iIUJBJGHnaA9xr5FTDo6SpzWaopeyChHq6ic2pMNzQKNYKguW19/pz
sOX8X3ZCtXX7DlqgBEDybHHtJednpDZfU8044EqLjVeZdyt7cn62mz05P/s/iy2OIDWzoF1viave
CvvBR4cbpABaue+/4vtHgrg4j3JJbknK725WpQvUcejEVW2c9KOd+NQgfOVNhXXPUaGiXNnqyxBP
m0MBuEgaw0lDmWcR4lX6OcLPeKo+MH5Ohh6fjLgpNuEorV2Tb640z28oUbm5lhE+1yXqt3YQV8xD
bMPN0O5yk6HTJpfiMdq8/xrvAv3rc5H1guqdrxR58Vx9DJOTEA97QGk2hRbtNXueXgkkBPthmDaT
374UMagj2uEwcaydEYxHOZ32RRo/jtMIv4KmOHZIGxIbF1mVfaAFF9RkziKIV5L+ZTY1/9aZcK7P
gDzu88VvRUbP8iPTEdewGFUIIJn9MjVqtis6dChyWfTbfDT8nV4Ma3XnW9+EQZeBlCPVLHPA2wOU
xXZV4XgnriI1dFdpI+1BJL7vBrKe/UfS0fyQTIbn5wSJwhV/u5Q0maNRCWS4QmGlONwO5kZy+n7l
u98f0vmUAsljm5ElLseafhhLTdQF0bWA18iwICYNg0m4f393vXVIuRooz9haCJjM//5P7DUROYSi
2Iur7/hPSeB3XkVP9lxK/fAk0FE7/X+Wm3m6KF1g7LK4kAHuYHpScEaheSBEav4lxSx3jmT/VBN1
2L2/2P29whukP86cDMsBMrHbZ0NuVS2iQSbMDZ3hDlH4p5RLpLraqD8kqX2N1PrX+yveb0INqQVe
5GuHGdTr7YrdpBZhq/eMwXUTXHEyVHukP1u308p+JbredTpI0HDt0Wl2EGBnmPXtWnFnQKjKVAPI
hrZXa38/0AXdDnYNHblvzlLfSFs7tH8a+Qc1UI+DeEz0az58CtNrXQE51M8KGGY1pB2aTHshDeqm
srJPuC742A01ezvRUJLKV372XZ3Jz6a/R69ylukD4DNv+382XF8Ic3AoL70Yoxw3SrV+i045uWsY
2du4NIovEYqBrtk05pMid925U1B5iSynWdn5b3wrihxouZQeBqnA4lsZVVOZUYw4N/ZmysM8mj8O
koDTCnh75aHnZ7q9b63ZQQCYAsGJMmQxbkLG3yidVBq8LAxQbEI1cD/IVfbl/c13f5RvV1k8UB4U
hVn5wUgb0wabrqkYONjKIdYYavnBmqH468Rw+VCzDRvUdEwFQaXffkhFQnjHrurRCzJlL9X+x8JW
/U1cQyoM8QQ4l/03KQourXLJoqvZn6PyRUSfx8gz/Is6/Apsz4iu6mzGOm7astsU5hWYnJcUP+r4
Z12d0/530AS4ESPAs1fV3/b0c2qRssdjAGt223Zb/1uPvPjonB0bPZcG8e+vTXENhotwfvaOhklB
BeP6iL3fxlE+aMazNH2U5R2VrdQ/Nw56YdHBKP863alXPiOb39GOxHzDtcK/krPJjdTtoqM56wz9
zIIvvRS7WfSLeXocQmGpf1jiT5b9TWHI275OmnEe67OifimcJ7sFAaVuM6SEJfDbVnLC98R9/2vf
1TazjyZAU1SM6cvTPli+f9sQQ0gtBXqwZUTZOspnZPiNX40zBA+lGgbIw6fKCbqEfsmB9bno7lpr
ji6vafJiF1BWzGhBMncUvudT9s9xTuPBhszl915TYWgp5HNUHEej+YGFBI2iMPnDEDDZTonxS8Gp
UVZ+RCOdvsxtAeKUWOlp505Ml6T+ag+/J+WPoxwTGz6H9NTqPySQFflUPMb5w9Dso9z6oufqs5H+
sAamxyhjbGjbrUSF+wQGiDC1KcMOrtw7qq8hh6HVm4nmqQL+tRZ+lOicbgQknb2eGdkDmv2u5pTG
yrJ341ztdUwHHnQ2hwPksEjJlTJD4swYRq/V+UiRVZeHYUL8MjH85vB/lJ1nb+RItqb/SqO/cy69
WdwZYGnSyKVUUtkvhLpKTe89f/0+1MzurWQWkltoNBoFdSnIYMSJE+e8Ro1B5KE93EtfIsXft1me
Piedot1HRVo+JkWv3rdd5zs60NjfPrApy2AXiN4omOYLYGSRJFqYYkx7ahCkLRCv3ql9bjrUzOxq
AaJdX9SXgRKTF2IJZT/FWhCg56sJ7/lAnKKC0ZC83U1ll0OAHbfAEBfNUSabU5rQv0hoIni82joG
9FxZKmVo7Zlw9InI7REoM16hz32WsQb7kFaa5gSSEDhxADpzlv6K/fy7XpSKndfNM1qj+zpJnX6E
c6/Mm97vl6F8YdZxqlO34OK0vg1GMT9uJ+QNylIbkPhShBfNEiLHx9DomRaL8vf1eb88C/mFTD1S
piCRgXWfzzvCG5VOaVw8yQLM7NYKm10fFKOn6Fu58y/2Fyx9DiqNRuJCbzkfac7UORQCYAsGcmdu
EAFrhPbb2X443wXhnqKa/33Quo/X3+8C37p8cXIOUESArQGALRP+U5hSsgJsUZjOpwF2+KcMkOIt
ra8CwX1pOuUUtE9hXg2Y3nDHVwXhe9EKaFdFU+m0SgCUgnvevoeRetRhwNtiWvd4Rg3Jt+uPeZmw
mpynRAJqIQuuf5UnRLh7xFOjo92h+AXErkZ6yqtGfyjVOXKGSIs9pe+2up+/+PYUQUAgg7vmNrPW
lsyRcqv9QeKLcGOeR8mk2o0fBFCAfmOVXWAE+QowzUFAQr3h+rQWcpyECZiWaYFZkWPdlXoRt+B6
/piWyQzi0mrVt6lBo8sq0yc6ALaOXebX0tLGvYqu4td6TF6UoK93fasov52hwUvRucvxeFQr1hQy
GU/5sBnL+kRrI0AbSRPsciyzjfD2q2W4dPrez5blO6+WYVqVAGe0qj5FzQyqKA2nWxMBP1uCOnjf
KoK6i8fKE+U22pGI6G5kDEiB5/UJrQjFA5SV74pO/ArtbHbSxYFlSsZx6yGXo+b8SEcBi7s73UJm
grrc+V4x2w4Mtt4Vp7b7EiH4dSP7dX2jptrwJc+BzOSBBQnSn7S7GTOexxb3FU/MyvBLJw43Q/bb
zpPKIpkHtoGqAh00bvfnz2O0MlLhWl2eQmhpH1VtKB9mM/6SjZH1RWhi47mfwO0LkXkn1GF6MvVQ
f5XRC8WAcPgcRzU9k0pMf/+oWgR9gCTSL+F+vj6quhbzm66ho5oGYfkSNUW46/Nk9q5HhMsDkbYI
xy94dHQfwHuev3sHhrutgNmfDDML77o5QvVXn8yN1b8su/UXx/8VoAAVAKRDVnEnTUE5iFVRQcTn
PgSZsvIqU5tdXQgB2Y/xbzZIlg/KWNSiSRwVgKznLzVoZjmPpVyccBdrb8VOJAEcjI0+4mVYI87Q
5CVvWaxY1ltNbsWAm7deItIRBBDLm6dilNLvFgqM1z/RhWwcr0PZaWlhcWQvsmfnryNLc2ikgtWc
OMgQ8egk/yAb8V6Pm2lfoAnxo6zlQ9S207d+nCIHmGvndLKSoBStvMRGvqVPdoGXXR5oKU4t6Q1C
UOYqvSlbMBgxvrKnJhwOnarZZlwi04XXsA+ZOUtEp8gG5TlkI7uFJXpiO1juLHbdZ4wXF+anahU0
64vBtkJ0ayzUd+/4u6adZG3vxQOCuJyNWv/NzOLORlpyeulbSzw2RVQ7YtrWsx0qEfC5NFP+uj7Z
S3pwtlLp5pCeLHBueqZ83PO5LrtxRu1zEk9iA3xFDecIKcDCuukkdEKyzIyOPWjMl0Iqo2MkCrNz
ffjLb017FLk0GuXqQnxbF+XMNKytOU6lUzpmyYtvWocynseDnyo7kJag3fvG3yP39S0v48TRil53
Dewc5Bm7vGke8o0m4MUi53EWxhJtdqwILlxsAklvaS5l0onmfXqTykF4N0H/e60yf+u+eRGJlqHo
N0K6Y30hf3M+834XtpNmFRLVhWJ+FDSjcUaZHvn1Cb5IDxnFxKaVmgxMCZgk56NALUhD5O3F00IO
dlK5zQ5KIQ3ojU3jia1VP1ea1nsVgusbx94FR4BGEEVdbrDU1aAJrEvXgMWr3rTa5oSjM7ZyWdJ8
EXAJccdskG+rVpoORqh9zkWAiHERgJ3E6u80daH5PBl4ytJM7rEOCfznFLHxQ9lj91vU1Tcw64/c
0kVbSqz2ZrLG7CSEDec4ZZm/1XThmyCQKB9KZLN2yogt61AKuxKEhJvmmvCVtom8m3pry3TkItfk
danCQlblX5olq0Q8LSKrx/SazmNVI4tK/co1Zvw+40nCKECxOnStjGS/8XmX0H6+fxl1adEAJcQV
6MJN05jNJOvV5oTK3x5Uh9F80qgACmUPRNrryK0rNXHkYp/VL+ji2MNw00LGEPIvQQw2PHsKmsZd
wmypqtQ6n/wBwQi5XPTPDkKMl5X1Wg7yLmljNy0e2lDAAWGHfHPY0f2QskPpK1hZIrQTtY6pJl4g
M/0huof3cM6DRHOEtnDDftjFRryDiXcw0sGDh+uihpcBTwhrJD/z8DCqudfEqbskiimiiCl/zde8
ZDy0agDgE7gK+GLTU7R6l5v4YfPfYBBxgTZ3ahq5vnAEvb1PDclJgr9EnmZU950s7xt/2mfUSBCQ
qvsw5mCEGn/9I1xefylw0B8zuFcudeN1SzrXG5FeVS2e/G62S2HGfxeTQbTbrDtBmYLTxGztR3Ix
V9bTGu5LMyNAmVQ3k278LShVcUy13HB9WhQOftWBJ8A4cJvaVO65vm2JCl9oXoAmR/aLUhdrhtC/
NtqwEtOXhFSmxKS1xSEvo+oOlVaJouEg3KpzID2EYhrZIZBuaTBVT6xb32tSRbrF+vorEIdTbtAi
X8RkKmdO4mHnK1b+qGTz1sl7GSPBGNDip8xL14E+5Hn00me1VZoJrFRJtcCdsjHYTbJRPV3/fr8a
ZSEt0Kwh8aR1fT6KVYpaDzGwg+pnYiVWIISriyi0XR/lF0cd2QyINaSRlpLYOimsuzz0RaXpHrFB
Mm7ohH2V8UKw60x+G0X4fIqa4fvY76nLOUndIGBjxDPm3UES3TK/0kaOetk44HIKQoCWMtcnuNmr
rKbIaq0OhKR8rK1ccZQiGU5mjmp3HgXaLqrCVzyKe28A4OfkBamXgPSyEyXt8/V5uZz9BcbBfCBy
Df18PS1aFIwxvi/542wZr5aKQXMZiMXGMXgxiAoUHvcLZJzoMV80SXKrCTD7iIXTjOjmHXxEqn/N
WGxE44tkahkFWUMWPwQlLgDnCymOWKaKNAknQS1mr0370uv0oj9YJTgI0wzjXRcN+lGYTGMPPlDY
yNDftRDODgM8ywCGLvLklGeoe56Pr8hzrsTaoD1oQ4QYO/astjTiVlMVYeBy81RhaFEntK2ICr45
oZ4WZT8mq1fsKEkflQapskZOJgdBnM9x3wMkCoQee8XakB9HKzYOJm3n26TpB3vC8d27vhAuDlBu
f3C6EPbCc2bRAT5/+mLMsrZtteSUZJXkUn3K4VPFFIyGdl9L0VGPOnFrT14cnwjOcFYvWrJ8Mr7c
+Zi1OtZMIy2eDBclp8XO5HGIkQ4xxkL9bkRKdBwLatPSPGv3+GHgc+nr5bGZI3M/Ie/oXJ+Bi+yT
2iSbgIchK6R/vKpmWGjs+2U0l3AtTNxWtEj5XCEo/LcwCerG7r/cEDTOoMzDhOYsubihhqOm+okA
XKES8mRn9AtcCRnFjVEusk9mDZQuLJTlq9JWOZ/eDn7DRK0gPvlGl+/iEB/UBPmyHTLnwacqG6LP
SeGHu5q218bIl9ENQTCMQ3Hdgue43CLPh07GwVc7vS1P3dBq7hiK3T0ODDH+g/GuUMdkF8DrtOs0
LI4GHgc9Yo1OnKv9X9c/6WVIWMSNOHAB0FCEX6PFfGNQ6dU02UnTwIkgKdLuW81wpHgansp4mpBB
p8FTqAMSy34jb8zC5ZbiUoVEPuDJd5GPVU46yLhEzOKQnaDWhHYOYWqvdlrvsgM/xH1ierkUb3mq
XdbkAD8Qf0yRWw01lnVFGjnUGZEvU37g4FI9EtTSI9MrM7dN1OBrIIjZIRRnCP4Fkqc2ZZ/QLsYO
OfZAT+7zMpGdop1Lmo+K+E0rOzZ9UibKrZKK1u/ut4VZjSQG7GoarsDKz9dIPOe9WY6j+KAK8ke6
5D0VJxXtHr/fOH4uvgP4DC5BwFso08LpXnbjT9VyIQMvURYMNAsnI8u+GthO5gXSE3WdfPIzf6uX
vPy+s4NgGY/Ow1KAWtT3V4t/rtW8ptUvPkA9be3QGCNHD9J0460uwtUyCpLR3HUoP1N9PX+rPEl9
xOIG8UEQMnSw8YY7ykRsmzL7vFHhukyeGEuFyvLOZSOQrEJjOUZSls2N+BDq8rOyAGsxd0kcFUTU
m9qN/b5vxHu/lJ8jvbFlcPaVndSBtQ8yuqX5aP64vq3fVarXM6yCcyCloLlA6nj+7kpn1tFoVeKD
GZSTm+uh7yEFEt9IhdLZqehb+1gMk8Psi/HfpY4zpg0nOfxmybOCcnubWR6GWs2+DozWxno83/m0
Kva6mVYHlCZ/jHoaHoBPCnsx0d78JCndqpYnwpSg3GpDkj1EcxG+Vro/fanRbj+khazddpGqn6q8
lRziOfaral/dcZBZL1LebbrrLLH7fAZoYgLOId+AwYZ//PkMGEYRx51cwi6UOt3VB6jjQy89JbHs
WMWguYypu81Qo9unmIFT1UK1kTBc9sopK+DVRNYFMmgpt54/gq8bsRzkcEHkXLhRNOGuU4LGq2pj
vM3Q6rtpwvR1mPv4NhfREMRgsoR3ECt4bSRZdJemTKgSzNIeZ9r+b71NVddvagyaU+j3cRkcapKc
fcyR7VVkP94gjeJdY2blTRUprSMKSO878wSjcp4U/T73I9U2i0y4kxSpwm8xJ9YbaDZF+eP11feL
EIswCHXyRc8H0fZ1PKlGoYy7KoFhMynCTkWJ3teVBqGNSKoIl1Hb3WWCVbt1Mh/SYX5uq9RNFaxv
xb7RjllMD5YksPWf6X9aLkWNU2cOykZ0vQx6PCQcEK5V5BgcBOdfxwzAUdVmI4AVV6ubZgqRTExh
LsUmGJWojke76RVx48S7jHxUamk6UfKyOPjWynsxVkTlwsc4VUEwP6MZVt+LYbzV4lvW9tnaX8hH
CpjMRQ8EAbTVuYp+c8VLIKAgsv7lSR28YhwSrx3iCkDppgfBZfSjqIBAF2kU9X0gDctb/3R+mDqR
Vksn6RQnJfreZaNTE+nG5ksxqIJX+TXOBEr0MDWSfIyVUHOSAt14WRgbV47T8RnY21Zqd/F1l0dC
zIvcgsBGQ+X8kfIGDRBjQkkH+bkv/Js5aVZm37MCmEqgitHHyd8SYr/4tu9DgmhHvId7zrt+7k+z
gEH0qE+FL52mSAucFtlTNx6L4XdLwKgg0bNcRF5pElEUP38xUUS2OqEhelJrKdiZc2p+6ZBuP2RC
oTxf38cXySGZGcPQiWICYYqtdkhcDjGyw8joiXXSPUTJbWfVGAFalpA6iAspokOL3ZNRe7+BJLwx
+CVCBpOvd/FIqkG0W9aYiDnBzyzS2+w0IH+3R3rRPySaUVOQkCSIm9hbid5QiS+iGZZe36QSLgVF
72UUxe1y0HwnCPRpI6Rfpu3LQwE7Zl4WSuGas24mvcDBHmanSFGbI0Vt0S2KwtonQa3ZCU2jYy/K
H0JtdBIxRrUpSg6+nG6VVS+xYDwG1ZFF3oZrBBeJ80WgAKnE4GdIT3kl3U9iFNyjtal4ZNkAmaSq
cFM4Ha7ViYk75ph7p0m+kVxd7i+yCq4OXB6oJlzYZGRzkHC09HDEO/VZVYXg2MaoZglh2bpoeXmp
Um1t6V+8NTgtANJwdERMctQl4ftpg6XIdbZNVqSnqcxrZFhL61sdCrjRtQmly8EUgXdQOYipmLFI
m8prRosiwfVNcbnLzx9ilVdk1IiSuu7Sk5BEwq7ShdhLizj4+NujQO6nx0ODFhL+Gh6WtZYkJFkc
nuQhBGMnSoI75JCYro/yzkY9Pygow9AyhLaNCCA11/MZjSZRrdopD0+BNbgc5naWfEqVyIWrtBu1
L5b8GGs3rfJJHXLHiFUbEK1tpZ07CVgNdw+GP6HHHOFTKNpt9CrPyYOS32jqWxeoGMY/y+FHf8RV
IgF62Q2O2QA1qdIDmfnOzIePEKHuzKD/VNbfCjzSvLr8C7Xj3/9eEAA5A8E2cBCsWcmQfrqgi+Tg
hKfKrZkJMl4RzWbGs9xY1hNpAiJESnAhCazzbTRmRzKUKjwlCNcfSm0yHB+G3mGyil0oGIGHRUft
DGZsOQZYukOeypIN7qLZ+KK/WJ0L6wt8M9hZLnOr06FB1MPq0Bc5DX2s0NzAbFBcKqTX183l5odb
xrpZIgBytesoWHZWH0RGHpzyuX4ZxNl6rhqjfREIVLigRAZXHBbwh98elHQalAp5PeCtdUIfNoCo
QhNpoVls0uOMUcQtwHL8V/xxlyZC75KJbjmdXr4oV2ImkqsqdtqQ28/3R6OOIV3hNkdVBXygpsfa
J9GcW9fMR8llGQW3UZWl++sv+m7Dcb6YGBVwEkATEHOoVJyPamX00aqpzk+tdZoL35FC/A21FMWx
zC5gGMzDroOjnb+MYHDF4SUVuM2pnj8cS/9QUqvSk4e2OyLcYhvmUx99UyvL0afpkEwHScGdBvoX
3Kys2ClDaMfKs5TdK+GDYVEGDrTmSZ+l3SSCWW9SNB4bO+JYtaJs57fZvkEqs5dat0Uu02iS1wzg
szelYGbNGsBi2OIWNNTD4fqULDeln2eEkgQVOtxmjQV5A0DyfEaMmb0tDtHwIedwOFQivmgVZpAH
oRAVenNoKLRGb3hZp26FyPes7WxotG4BI5G0L34OlBLOhzatLJw5lNIPCGXKdosA7XOXao+13AZH
/FtooQXMtW9mvqfEbG+9G9RD3IIkz/QJuaw+k3Hl1aObAtCAkyeZtasImQbmrc9zhu3W6H+6PlkX
/T6kJbj5m4vsIKvowupxHIMkVGtdeOLqfUBEpbwpgEudyjBtPKHU6oPQNW6qiaUrDCQw0yianq8K
0mNsRtZhbHE47iip65OM3XgvKc+T2dduWwTJYybH8sZyv0j0FsQOhHzMSYigND9Wm6wQrKoz+lp5
8qWAi4KsNjuIBMUXEObfBL9DhQwRA0eU/eI+mE3NrnQLqIBVGMc5K3/MTWbZmIfHv3kCg9qjsbfc
YhcCB4Xi8++eFLNQWMUoP/lFEHqxLjRuF4T+RuFoHa/fR4Ehg7sZFHyatOejjGUa5sO8OGlMUbnD
fY9dV1Xt8fqKeBdh+XkRU2MDdwWyW3m/OKyPhT6TUqlNBe0plqxqp9fq5JQIvUKHFl8RBrgZEiXx
EjN90ReJjqnpvLyPS28a0fy1zLb2imxMDlZuSTdorXyuMfGxu/A5DKMQpWTzY6yJo9sreXFDmV0n
OHABQlilcuRACr1cNao7y8+0QxiWuSPNQrKjNqs5qpgZCHe2iL5hU+3klaq+mImeOmpiVF4smunG
wXWxm5kIZoGGArGVNPR9Lf6UQkblMFstLoFPpDqetkPu3Zmc/hh5VPlvR6e4D10YfqfyW/sWPfsb
J9iyZFZfYQHXg9tZqpFcEs8/NjrLrRzWrfwE3vMAiVOtDVdX9xK3hevf+4Ir9v6agC7Qo4KHDtD7
fCScF82MzS8/lXfmXt8nD+OuPEo7iNZ24Em2uMscZV9+6j3jSdsbN6Kb7wM3tIXd9edYH5/rx5DP
H2PUuy7qxUp+QiTY1lCCS7VvSrmvZR1Q6cYaX+8kUmVgLUvqRWKCksjqlVVlKaaEiK2NUq7dG2bw
qckta+Py/etBgE5T1eNcXltckE9VtZ9mYKcjzBSLKI48QKzRxqss5/vZOkGWBAQErf5FuY7T53za
tCFEyXUu85PeBZg3Q7VGDboIFmK+76KV8Y3OQPZYAZlzhGTeWjyX77hACf9dzKGqvSbsURueoKEy
eiUmOuTJqVguWFu+latRwHotIAPsd5fuOhU85fwds5TCT4buxIkCbtbZMyjfQ8p9+un6CnxXxfhp
Lv89DiVwJEAohbHnz8cxapQxgPZlaDMCP0pbs9sPRfkk59oPcdYkRCn1aLLDCa0oqHS+Ow16f6+V
UenhpaQfkCps3EoKB1vspYgQ2booCILnHJRwp4rpnrvfLosjV8Re2bEC40UykvtYTCzXqtrdpFBp
LyxB27jUrPKhf78VrSHaWAs2e62gMEEc99uct6qs4GlSqfjWfCsNLqiNkE9kqwEylaUkmr+3od/H
VWkSEcVJqujQns/mBBbSQMacmkwjaR/TLI1uyo5bXatmgZ1Wxuem3HKE/sVCAZQCSJmaGq+7Bi0k
KofJUEXpqTXU8OBPs+mkCuyo93XyX9/H/xW8FY//XhHNv/6bP38vyon+bdiu/vivU/mWP7f121t7
/1r+9/JX/9//+q/zP/I3//Ob3df29ewPXg59dHrq3urpw1uDr9D7mDzD8n/+//7wj7f33/IylW//
/PN70eXt8tuQHMv//M+Pjj/++efi6/FfP//6//zs4TXjr+3qt/x7+Mdz0bXhW53/8Zr/+ON/46tR
f2+j73/c8cdm/cveXpv2n38axj9oHJHtkkIy8+Ca/vxjeFt+olj/WMqAS4RduNzvfcK8qNvwn39y
tfsH5Qq2Mn+P4PvuKdMsY/Mz1foHsAHoZDTz6cb9+X+f+eyz/M9n+iPvssciytuGh2GB/c92XqTF
ODgXYho8LmLUGhQUYxjTFnMQOooWNi+JYiQYu0j6ay+q/i5VetB9+K57P03cfx7i50HfAXJno9K7
odLFsc3wRJJVLkid2k+5ZcROmnRu1T1I2l1q/FVbd3P8QY1zp6+fGvlD1cZetjjuWqkrxS9V/qxG
idsPXzttsAtDPGb1XzR5djgV20l/QP8rNcZjRt9B757gL+x6H91DNXCi+E62XiqJ/neT2OTCtgXR
QG1GZ+ryfR9KdimSHpV7GQvflpLo9dddAfCY5NXrrs4fpSbyIYIRO8azeR89VHZnZ/bsCrvCqU+l
pzyln+rUlhzZtjZOvvO4djny6rI14AMt+kB56Bd1nQ1i9uTXXwIp9qo8+rsbtaPa/L3xssu3u/Zt
l8P4p4yw0HSAPQpDgpvxdpW3a116s3a60/b+oThi8Lh7vj7kxRo+n941G3EqioFOAiOG5J3paXbU
3bBxrfjlECTuC+WCGsL6SiV1/Sy1MrXQ0fg+myQp2mNQId9WfMrir9ffZoXq+s83+2ms1WpJtdqo
+qXuGjzk9H5+mPvqY30Yb4s9/KGH4C24kU8qR9Jt/hTug9ZWXsbYHj5ff4pVYf79KRbfMYhMFEeW
/Oz8M6pp09VxnCZOg6iv5KK3FKI6afeTV+p2GNiRZMtbkMlfLJ2zMVerNZNqXcSBjTG5PfU41uYt
FgPBSLOpSObdxhtejkbCSdlLo05LdrY2pqYCJWQCkriOUQiqE8jp+BRY0JSTKdTdvFCUAxe3dpfP
ZXav4rLpgsAwX7GC6g5NpVR4djfdiZu4fII6lbxNia7+3qojPJKK0P0jWCLni0jt+TeQNEEi/kWo
aGrh0s8WaUFYkX+rCBN4Pl8ABk2bZCNknOcHKDouRofghKEV8Q8olvNBRSmzUknOdFTgtcbOzKDe
kfdEh+uzv0SBn6IE0HXeiaoqhYrlZFxXA9KJempkNhPgaJw5AKzrHRVwPddeahFO2FhMxi2NKWD/
Sa0bEUVXfev2uOqycu4tiTKtanIvQMd4t5y/qVSChJRjGPMynTFPk1KLaiBps4q6k62rWYFre/kt
1OvciSqrvo1DSgpJJE2OJbT+Td9RFrw+K6swQzmB/jsIbSBsANkok54/0VxYbR7gO7JrFX0GujZX
t3FZVUe1Nt8UuIwHgKzxxmG8EvJaahiMJy5XI1hP/LOahkIp4lbIQwadxuy5zDpxF3VW8tGQ4+QQ
KkqdYdEwza6KPQI5MS5uox2BPpgcE/qiaqM7vUVyXnWmlmcCosxa5FoIlk1aq4z2shgWQzVXuxCV
JLR7puTWN3qFImXt70Tf/JEMFFIKJJmkAPeW1qr0jYvO5bSAaaPVb8JlxdOYQuX5t9Bmv4ICVqEM
yBIJHTo2Eqsi7cUCgFURfsj1WB52swav8FCWM9iKsK5eDWSQdfy6h5koOVb+X9cXyIoBzMS8E/Lg
gKDTxT/rq6waDI3QV3KPhbeCaiF13PlDDIr7kAM6/GBobVTZotqXVNODafyOF4BmuqmhTGgG13X8
aGZZJtmDbAg451Xz/DGSlSByN55yFVqXYxIBR3ORsaJ+gBrB+dwhVtcag5HrB2KAf4cdYfZFGhLf
RkcRqad+knaJgkmgaQSUMWDaHelGY61itpaDrmvnqNhiOXOrIRBVJgAF224DOr3e++9PSP0OBgdJ
NODp1XU5mZTG6GgaHHJ/MlKsC9BDaaMQc/q6lG2/LUvPr9MSzKKvINkHXR1r3syLA1NyQhUqH2CI
YeNEWkXe92fiC8M5pESOdNVqxZWV0rZg4fVDG8+tgwCI7pSjtIUEXmLIT5F3GWWBphLcuQJSIl3V
dcRW66KsRYweWuKbWNN8GZSaUj8Fhq28d5nE86Gg3FJ3hEaJxsqFwqbUVNVYaYl/mOr4+2RFMcob
UkhfCZf7KM3VF8q41WunNIWtt0mNMXhdO8jJms4wYi1ioGu6satX9cpFN4ueB9THBYSBU8+aCz0o
BDFoaP7Bb9v4x5gq6pPVaUcxSAUnxn5jT5AvbtOwtXa5UMsfJQoZ9sD32I1DhBy9L3S3jd4vZI3e
bL16aPObhJL5vgUe96HiOPakfq6P1zfU5TfjqQECcdnj3iSu+4Mpx5eJJKl/6Hpjvosi9F/GrhIP
qS9OG3t3WWSrb0YJBGHHxfARTMCySH9K37UksPQx0qxDUardi1nHQbyrABt+mUq/jVG4MrK9HEvJ
oZioqO3qPNa2NJ9XRgbvH4lLMbX1pcu8iLSeP8Okd0nSFLJ/yJuh+lwMfvKkjvTRynBUEjcFZY6T
vIa1l9PC5PmRs5VgpKml6s2miDs6rvDtRwO/5MDLYqky7CZB4t01q6r4O67CEU1DJcVMvm975a7r
6/g102KtOBgZPZx9YWjwcyXkizbuKRenGouPU3aByFFjXKhH5+/VIpGBRjLv5UMN3GXd0tQe/PYA
tq/ztCzNd1lpxF5De86DBJy6gWx0+99eSly4QerBBQKmsN4AOnz/2WzYANZo9LuoTOe936f6bSYn
W4DAJT1dLaVFAYji1hJokaM5f91Y7HWkyUXhEKa+5nZKH7qUGhpELEfTHZETQXARC4+2MErn+kv+
YhEviMClgAJuEhzx+cgpYIgpTirhkE95cxDE6LXAqsfBOkTypKTMXSHLRS+roAvgVV1sxL1f7NYl
e0OoghIpNiWr5RvVZZqYcxwcyyLQ7vxuEh/zQWhsASbIxouuE0ZW1NlQy6P8tFvHNsxEEzHeI3vW
pI+LD0on6uluIqtze83v3EJKk40Q8cv3g2mxEPTebazOB82UnuOjQwa/Dczeaxvhs0EUwBdsKDdG
+uXrge9chCIsrkHy+Uh9KMutWUi8HrcSFwqLzeEWfTXm3r9RMl991sR5Q0Lm8uWIfWCO8DQCeKis
1VzUeEingCk9JqlV7ozUqneN2AW7Qcys37sDcRYtQ7EHsRSAOr1mhAsKfX2lZZ2Mc9K98rVSz5e6
ZxhBiG0MmpJ7Zo2RVWbCCiwAk1/fI5dzi7jj4rS7oKk1hj+f23FOYwviVXBUQjM/CiZAoVTux4fa
WJLHqPRdcZyzrbxr+a3nMYE9gUTVktmzRS/qjbGZStJkBscqq9NDp+nBSyrLoKDmGucnu5qH7CiJ
ghbaVSEJ4xFJPOkmnSyhogSYB1+LMdwqBKyI68txQ+0VVzTSfdB3gHzOZ4JIPeZzYlmHykSucVAb
CCs1WageVqj3E0icJq81V6bfe7SaeLpJQq5oeiDg6mqIFZCE1H/KEmQh2lAqoJ833U0VD9OXzIgR
0MvFxstGRb+N/Lh8xPi+Oxp5khzTfBohWcftEQn37FEafeW+nZT0RlQi0CRDX92MEx3byGyNjXzi
8tsTFeEALTcrOgHaKkINalTUgDDAJnShW8sPcw0SQ/uSVw9Rv8Xp/cVYS85CWst1gE7i6hQYobfW
WU17MoqM8L7qrC90PMRb1NGRxyjTl2beZBb+4qAFqQV0GrMonZRpXTiJ0D2YA6AlOH6iHiIpwUFv
wxEPceyx0eloDqjsol1uWYlrtopx5xeTvzHFl1cgHoEDgPsaRCByqfNFVUTYocwyMM7ExEda0q1X
oasCV59m2dOHZEvk+DJsIWLB5NIOByoNqud8uDyHClrijHk086m7kYSoup9Hub9Lp6ndkCi+PFyX
poFO948U2kJs7nwolMa7aQjz8Dia+k1Q+DVqe5nhqiqs/YbZJI33/WfgRbpbqUO8cUlaFybZrUt1
itAFFIerm7aaWChQitDPQsTpCh0jnyLzWAVK6BWWUjus9/nQTJnwV9Onkmdit3HKC+EzkryGZf9u
AAXGQvzmxgatGoG/83kw01jLRtwPjjkaCHpaja6UCfPXLh2U+zpUxN6Jpy0HtGVjnofPZUyUPXQA
iVQllm/z03nv1/GAJYwBOVZJI06LOLwncx021u7lYkLwV6KVDEKLJuEaeN+hZiTkFVowQ46oRCpX
8kGpUfeHW9hulDh/sZiWGVw4IxiSEyHOX8iqlUEdjDQ+pkWDVK2vvaSintwiBSMeJG5TjtoX6V1c
iqhf55h5X/+El5uUFyVFlLkRUvZ8L8X/NJ2lVHSJb5bxEXJ46o1+VewqX6vssVCOc280GzvnPcFf
fz6S0oU/pTLmOi6pbTug94AodCwqoTvoxuixbgS3zvs8sP0uam7EoI53nFSJI5lteAjbtrerrsYI
UeyQ++2i6C+xqycoTYVxmFrNd8lqcWSIrPJYCKQLc1iZ+1aMgz18/vHenwVcqyjBvmp9+6ToTfvx
+hz+Itgu8tASRHQiAtCz1T4IEilsuryJj3Q+YxwgcL0w8S6yQz8P0B2ub6uwEW+Gse1cc+SHIyjp
jTzxvTSynlgcIjjTuDeiuraKSeDyswlriOTYdoiMjBS43VIeFdMuGukTYNT4JFQwkynJFeoB4Ex7
93/YO4/lupFtTb/KiZ5DAW+Gje3pRG1KIqUJgpRBJrx3T98fqKp7uEFe7qjTk+6OroiqgVhiAomV
mSvX+g2ABfdB07pxp3au2Ot5+a3t02lTCwScatvuYVBa1t5VDBCJJh7DDin2RaZx9XQq2X4KOhd9
dkUxM9/s+l/R8G2oZeUbToiQiumdg02+PkVpIoKgU+cth9R7sb+XaSEjgQs0SrtmtG0KLdtM5Shw
IAmNNeLV2JIU2fj4/qd9ax8ALsPWBuURuvz88xfLw9QipcN5IzqUdmv5aj7klHx7Y+1VVn7mIvPG
SqQSP/Nzqfg6oBdPh5Jh3WpRUxFESq6hVqSGl20IZFY3hmGH5Mg54NobGylKGKxATl5U8ZZMdS+v
ZnEdglarNXttmBX6J+gKnonL+SxahCVDcFChaUI1ebm/KBPeQ0o4RYcAFMyeSolYgfPtV3XC3btR
M+9G0ft8zQIKziTab77fzIkjZGz6+4v5bMKoKyLdjQ615sKE15T8K0ad1Rli4ltfjb7Us+TsvKEt
crsR3VMKHQr72eBpmzxUg+tx7JS94ijxJzuoz6klvz0ekAGuLfP9frHVIGqSVn3LfHYy2oDOybc6
kK4VTTKYmM25duRbX49Mg+YnedXsx3cakzEQ0NBzGM2ptfQSwYB4DXN32g/xtKq08douh4dQCfPN
+6vuzZekI8Yqp0f1SqPCo/dTBZkVHUShQ0eNnHIbaknrh8GoXDtStT79B+NBCZuHw7dq2Yprysz0
0k7g9lFo4NOnJLsKIj5d71HW7PL+HAv/jSMfmNqMAp5PXpLk02k1siR3ZckFiJqnsupxmtgPNblj
A9vkoKhmvvGwKaPe6ol9ryriTMbxxqZGUj4T8+fyr7ZMzBEWsjmD7fhQ8G6cudZwM0TV9wHxiP37
E/v2SITOLDpCZr5YHYIutheXIjloXRRsQulV+0rSN6eEGp9Z7m8dws9+ALO0Byq9y/MBhOGg1dSg
D0JtxFNsTOVhHEsHaHyEX5HdFodwyNzrPp+CFRlR/WB19TlBl1ctsxnSQwaACtxcuIWsfPplC+gX
WaCN0YELfLBSbUSESNbB8afetBVOB4vNSbU9sY8sdCbyVWgbgjAIij3q/t3u/elH2uTV9gvhkh4v
gghQ6gA7nj6PqUAM1stJ2cuo1DS/cUT+O21M7aOTO2LaAXEazX1TxObPpEqCcmebQX81lL31rW6K
gZqzrd3Z2VBdN0MF90NrB/0+Upzuwuo74ys04Fj1R+zKbid3wJJbjcUofL0Lu4Mbf+ua7Ehlo8Ve
YmrdLc3O9Fcgs37YQKK3vmHHXrtsI9Ga2yNC78V01FstuckaSAWA9JVjaprFrWKIKPKzPm1GP7bU
MUHfjex0XQZ2LHwZYuuKfnbWrDsMIqMrU4SYL/QKVJptRas28QP8BHZtVBYkPxYMOD+OapdBrSb5
kSOd+zVNJSduOrT9k1uMybWLguC9iUeLQI5H0IC2eyPw29ahTY+uWaqvcf+1r9RKK66HUkcozoiG
9EGv2Q2rKhzsHY1Hng1dszb2R1PUG3wyvMdyzOuv6YTw4VqzUvxEZN0odw2PjXRxHKbaepKp9i1V
s/CuHXKJ9H9jx45fqo28U6y8QBvBGd3Bn1qwmIkWWVe9W/zC2/Zr6CiOtRmSTHsoG5kNe32k/3pD
sb1/KgG9b2IVvrxPoTjS1mHkGPt5vp2PKODWo9+jlHjpUtzJVmlLDraSg+nUGwP16nv4qfGTI/Su
2dicNN/M3OlDrBLs8ZunNbZzQfPbRMWuk85NMY3i0Ypl4B0qxdEOSlUZGQYdXXuDUW2NDFPaZ6mP
n2UV7DIrx/d9ZgGgYpwD9lHsNrj2Bru6C+Jes/wKCIS2GZRgcn3ZZg5HnYK04FqR3nSXmpL2aRvk
LiwDmDqIGYsu+5IaBRpXYD+bvSny/NgDYj1MkGfXyCSq11gGF0csYyl4B21J88Hpuu5TkU0lfZ3a
ixs/mVrtsxqwm+yrpI2uJrVSb1EyTk0/DgZo/LaixIM/2r0qdoVUw31rl8a4CtKxdddabV/noz38
yEr0nlaN6QSdH/ZlU65zXU1QRbRS9aeYghj00jSp7lpHn/dB74vuKazjyAOGB5nPryu1+GZYMv/l
mUlzZ1hT+zipUhsI5sFYmwi78yRhH32MmnC0VvVoWU9W01fqKhhKtcC9z1V6wlAAAxys6g7pBFf6
bsD2tcqoOT7WtRhTKNcif4yjuI82CuD0Bz1GdVZSgTR8w5VFugrl/HuSKMEoAaCQeVD7XHuyqJrG
u6Af3Ft6TqHuZ3FuRquYu80a6oX5VSLAdpGVY4SsodSwFVDCrMPEXTez715PkRXVCImfRSHHUG4M
HZ8YwfGRg6QoR4MAiQ1rY3IqPzhjKoQvvIKVZEraVatWFVW4bbN2HDeJkC0mHeOU0A6L7AQntqy+
hTs7Zr4xOOGabaD6kddDeq8YkXlIc0+PfFWA75y9EOqD1w/G1ynOup+IYAE4ljLswpUm46Be1bHm
SqyxFAVwmUjab1WvevEKWdr6exihvejr/eSWWzQMEJyP2uZrPyb2uIJrVpp+aCR4mfDcIl0LgKcm
FWVzLA9eGzXwCER6k/RlkPpuWQ0APNPGOkbqZHDzLqCT+GVWDbcCkSR0oYueD9oSutt2ls4T1QTS
PODyg4BVON5WEZRlMAVRk6Gg2FmEuizkLRt42K0my0Cc0ZzG8LGn5jatCL2OnkjXxFddFA9PXZCJ
J2fUeh08OngTH2kFD72kePKOY40HyrrOaSZdzvpvn5MWYR1/7ENK5b1dq9qGlTdAzxvbeBWZTvIp
Vcvmh1VEl80k74HDm+22QDcCxl8Ag/cQO1WhrgsFUdQUBGq/DkC89X7SDUW1JhZycVsIEzIJPcts
n+tTF17UinCcNd0r5VM7GXa0kdFUHWvZiqPndvi0MJmfceO8Si3vnqtjFK3tlsMG3X12jrjL2isU
LSYMgwngb0XbFRIlVWJLTULkfe0QOYtVmqXBtHHjVpebNpbyc5QY4bdYK8VXfj1mR5Sk+E5TPAYX
U4iWqi8VFotPXSf/nZuB3vpao6RfUrCRX9o6KWteKhlsXxuRLll7ijKXNzJyEV/U1ohJ4GRYR3dE
JjNByPoqKWOT2B4ULGOytlGqjdt7VYhDRhAQTCJGnhKdG/wtvRzTNpw44w18zqKBBEN+NaV15/hD
KRqxagEw5XCgelQLVHfwDk2da9+6LsQgM+w717e1ItVWeaj0lwQz7E3HKJwOr5m+KNZ23uCWkRh5
A+HTAyw8Znb+LS3L+mNBgtiudMMbMDoUVJ1XOoxy1e8LXAc3etlpD4qw3Gu0ub2/TJ/+n0bTe+T1
/z2aftc+pi/h8vP//QcujzzdB4q7IOb57yyiz/3hD1x+/gnXPq5E1J6f22V/geU14wN3bMrfqPpB
KbVmQe+/sPL8iGwf904wlLPAgqn/E7T8Erg+20vO5aX54eC68ZtPM8rwWY6xD+FrWEXz2U3bdh9U
RvSkdVXlsut1GaVmR3h7MDjJoZ/6cuPkgxFuWJdWQ+SO1V7q13IUmIOUTRweU9Q/jgamLR+j1NPv
WS/ys2bVwXd0SY1NXvR+wfF1o+Xq2G2HMFtZY2x+CZWhvWyUTjkqemms5RAMXzTwGZPvApG4EkCI
fwTqsCV/aT7JIY5LH61pGL069VSx6q3JvUjJQ+stRh1s/H1fXoGT1f8TGsi1/FHldf67OeV8nHJH
/q8ji6B591587389Vj//daiTmSYy/3v9Y51nj8nff1a/DP7n3/UXWcT4QCuSaz8K4WAgUb35O/od
/QPgH9ruRLMBc36WRPibLGLpH7j3cZl2uGIBG53Vef4mi1jGB5rZ8N6IV65lLIN/sgJe1UTmspg3
Y5Fm906IK6cLwAaAGODxoxwUq50J7IW9qZzuuxJn1aYPknzXWuMXCF1fXkze7Z+S2QljZC7gnlTS
Zt1iSDKzChNWrjNV52Up0muQFcy9ILro4rq6LdTaw8GzD/J7dpL0McmEckSzPt90DsAufOCHsVvR
8uXOghfvRmR5hyJ/oV1GZPjhapaeu5QiS7Rtlaj5A0aBoVhjF1b8MtrWhLJbDNH1CNnytyDX/TxS
VP+tRO3OTKahXdGln8/TuL22Cy38kVXpl8rUinbF+ae4uHjpysOoZPI28eQuy1ok9m0DUl6n98jz
WWqJFpZQAvWjg3/un5n6R0fF/6MrblaI/e9PlEtZyafHRp4srPmv/FlYCihUFsLMetPAI85L6++V
RQn4A6XgmSHKf1l+nDh/rSwOHM/jb8IaRTWVWi7r4e+FBUOL42b+Y7Q7AAlY9j9ZWIviCUOgUYFo
KIBZKsYIcywq/JaMAdOGTXdLXUHfhLkdk72NP7tE9j/LMnYOWomwKU7fQOJVs15HWg2zuoV0oJet
tnkxdW+st6Vn7ozfnVvoXDvoN8yuHKfrTRtkkopgim/7pJj8SjEuoJUmXwdL6D7ZXLVPtSxbt6g0
bgtvajaF0ORaat5embLvRtTbflO76bpM3frzYCTVrqvM8kApQaWYEgxXWec9DFI5V3BfKuU9PzfV
2hlxRkMKY9bT50ZaummdTolu1aIGYaGy/EAtJlqtrtly40951YUHd3Kbi0bvvNvMRfMr0ONk12MU
dgn1svrRpl39tUiCG2u4SDXt15mZnZ/g3zvZ/J3t2dd3VtCcQb7LtjHtTBM5Wp4QDQH1aKZF9xvX
ZfwPK9va0G63LlFEwQpQLWkBtrWyLicH5WZN+IB5krWoa9zYU7P/lIV5fYOyaL6LPck9UOlxFVHT
bDvILtnnLp5zZdOGV96gjkAOZuz+4J3TW3h2ZH35OmyNz7K7YJl0RF2W7AHZ0uGLFYyfYsPuMXxU
K8P0x9Yyty4SHhiUCdwzLTEda0sJtMuuUZ9KCjsYOGlFs5LdyH2kwSHMSYpoHSo1Pu8N9Gg/yNtq
VU6F8iONFBdVRfb5VY8yizJYaIc7ov2VjTX3WUFx5HNh3Rmd51Nicq/KUja7CWdD1S+bCsvnAGP2
lVIkuCCOBngdtzCSe9spXa4TSndjRJN+P0WD+Zl7CyLUuaFQiqgLkX0PwA+sNb35xfcqNT9pKPOi
0+B6NyBo9YzrviwezGboN0HYBe0F1/3qTLycNnLINZFRBiHGtZnlD8ZjsS0gB1rWYS3zu0kDw59x
d982bmGeIZ4sd59XwywSW9PgCu7mIr/j5lrslGgSu2SqPEpzOXa2UJOuC018JwLFigJD+jUL1Oyz
Z7Sf01F5eH+FPJM7XoSUAx+HXuCMzob+hDzZnAu8bDs6/RAZo10cpxS8Zos4200+UTa03dzFDlVL
V2zi1a4fuPhbXa/9RhRKuaKYl1zG1TT5GXjCC7P07JXF1R7P0b5by9FpPiYUCeqVUho/By4MO93s
92nYs1Yqu77U0ljb22YDFcxwc0zJK7Q0Ib/eC7UbrsNhLD5WLuVHRyA3ZRW1euslvXbkX/gxZVR+
5f7u7t+figXYha9PN5tmP/A8QNn02Rbp1jDaBljhITiiCuSDuL6OmAd8M3B1hSrR2xd20a3CJtrK
Pr8rIW2dGf9V9JEu0reckdgotrySUyl02diNGZvHYELT0woUh9ntL+zEBquHIBcNmkDeSWU2DpC2
65vxgKgZoMY1f44+lxYnV3E89meAFG8+FsgjVB0AqAAcOY0Q2Vg6rIHBIOcb7+1G124sKczD+y+/
2KiZe96dg3jmqj3n4qeDjCIOAkmh4kgZ0NjZeu8Pdl4d2qo5s/hOG37zR7YQxYGLCFxsxtTOOfeL
eNfxJq1NuAfHKUrDlZLnovbRHxDrGoTgV5wXz9kpz7/wZIHBQ8epEsPZmd0ERvt0QFQ9ujbRjOYY
mvVG7caPQ62tmtT+2cGvrqA5gD9K1+/P5huhTFsKJAGpEghQOmKngwLhienodsVx8CifTdWdGOH4
VO0uHeonh8I8fhCblsusGonfup6e6Qa9fmeEuGcRN25OIHuXni3STs2aiuJw7BXMEbrMHj/F1NWp
gTf9x7rRn3gk/QJwZnduDS+CFV10cDHwjPCjAOgEG+b0xc2sranfGtVHKGTTjVrIVapo+UXv6Fbk
A0DBN7WW06YI8nw7xWlwTxOn23LNL/dl67aPHEf5bRSUZ3WiSGtfhgFbCzYrxB5ZCA4luDadPljc
SVY2GfFHu5nGT63bWRdp2eurNK2Du6mvfXtIAsTNYmObFN6lU2MWjc7+T4oKlOacTO5bkpatyEGD
TKC/16lKHJWWzfEAI257JoDmAHkRtVCIdI9MlKfl+gu2c7FMFD2BKRajqM5lDoZw5itde6VZ154x
rvUs34aNvu0VBZ3E6cwnXMQOiEpu4+asH0mODlqW8tLLBRqEWRZV1G4+jlkDzmC09zqIAD/plcEv
Es3a5rRZ9155TjlmsQM9jwsjFPAIV0+g6Is31hIQHKYQ00ejl3Jd1zlyY2jErSiEnTNzn1/h5eQC
9iXBYDPghg0KYInkANGpNQ4K67djoio3Tq9cZZMC8xtexyrHC02M5vDtzAc9fb0ZBYfiijVzlzhe
IMYs4i/lyiWxiJqOquNNvpHmLoX3ekp9xag0jKOmdEM/Ij0YZescsHWlokXvI3cy7UKdKs0feqXb
Bmnk7vAYkOd0SRdKN8+PR4auqxwz0ByoHp5+dWsQUcb5NR7TrPmSayhGhG0l4QGOHqQhw0KLa5S+
SkfmARmN/ioIZX0j2xYem0z6S+72EIgHM8KJhSqJa4/JygaNU/kiq8U3s6uRz5+ylRtJaEDSLm7Q
gpuuq9hEQ2cwH1oX1cDYaIcLo+6ic7vx6ab05+XAroIWRpSNQFtsSrJG+UkNu+lId8teeYZsLw1a
JJtiwiDQL4WJtlSq1ReR+9SmCUaBxYAEbJt+Ioi+6GNQGyuRTu2P90PidKHxVPP9F3WFWVzIICwW
C82wyi5ugxGziiY2flpum+3hTDmrMq2zjZDK8M0F67PVAvVcpvNqPhgZBChpFsUtyLWLWFSdwcyt
LNeOMnCSLS2lcDWMnnbmpH8V8ewh+PZSRNagByFTdxpSQRPavVa61ZEtrttVhnVf1qWzRpflnBzU
6XqeZxIlPCYTH5KZPfNMsXuRUwAhmjFpeXW0IJg8WFhvbKzMu9Q1cAr9QENKeJSl3v96C+HBeVDo
qzPYn5SR3H1JqHfLYug4DdojSLd8i/mpfmuXGeKludLcRWw+GzGO/ddWnz0z6w4HOTH7FkO1B4E3
hHvQERHocac+t9OcnnR/P9i8hqF4YOi5WMpTP2RGXaAQB1+LBETq2ne6se1lEBjTIYfZeBnE+NJz
pgGAUovsgqMlonQQ6+uMYoXgFrZNTCvcWVOkXyR185SH7i8zU+JVk1GXf38ezdOT7s/jznBBVLaQ
8yIiT8NEz6AHK0ZRHSu9t7ZT2Q/olNpquHPKbutWBcSQqU13poN9JFjt4dh1LrrMvT6J77YA78vv
rA8avqpXgVGHN9yymierRG3UmuUj0rDIf+mZTC/CCk59XIbyEonncdOZjb6KC8u7ErqbbcxWFjdV
rn5X6R98ZWMAZYdukXOD7zLH3dRXN6IPvGPXFO5WREh1tHQuLorSLGn6ZvZKtrgdvz83z8nwvw+q
57lhe6ADNO/NhNhiobr20KZ2J8qjEdjo+KAPj4ZVaV5Y0MovbJlbV7Uq3H3Xt7dWPk33Qep637BZ
e4jhb2/ZeZtNTAnY1y0EDEYvHm8wWxIXeAhkT+8/6mla/+dJYZ7ylNCLOEfmzeDFEoxanCrwai+O
yWg2e29MCrrnOpTyIbHWzWSdszp+veTJ5gF3MDlk9uDrFuM1CWwqKwDioevqA6xDH0pEvKqkRxlm
bOyDZ0Hzef8dX29ocITZp+l/gzXFAvx0zNRxKdZUYXnEG9j2K13qa9EghslyPofxfmM6YTzg8IA0
BgHwqrKndJ1t1gzlpi6Glnha3ORgN1ZSxNlF0gbnWI6vx/MQhffYqqkl0t9enJBOagtBDpIf3dpT
PvcFOMgwEKM/qkW30ZSoOMNFeHX2zcB1cDGoLkN+5mZ7OpV13TSV7CRVjx73gQkdAt+VosOzrbb9
wg4A/xdpfqjUrj1zy18S4Dj4qDKYAMyfr4TcVk6HRlbSLiKbV5We0n8bSjk8FVoxfW0y60YvLWNH
2VZF+UTVb5RSWtvYKqwDTr79ptCwmVcyPV+7IA0eYh3FosGuDR+f+gHLkZ3Nr10Pw3dF49AJ3Lra
Z6ahrEqzre7bpAvvW2f0kwzxJpay3Bplk4GU6cYeH5Omvcyn/Izi5KuInd/Vodg/ZxqzefbpuxZV
MKZ9RxiFqPeCPwnkNmX7JMFNxv37i+PVglwMtUjfIf5mE86bxdEt1GGlJPUDWCvJtcG7b0T5oI/N
OY/H58LHye7ILYmOF8VYbg2vbZPMToty7M2TI6GqXgymq6Dsi7Qv/t147PWtxPjRERm6BfptWU0d
9tVGfoNmiVhVVSo2bepyDirupB7MZNwoaZHsFKWptl40yW2Bz9Ixh+ZwWRpD5o/WTDdRml/ztWJj
d4hH+0M1Fbk/5VN0WbrTuhzc/KJJz5tZvjoiZysidv9ZsgaZ/VclDGWc6V9tfMR9ddOwG14BNUF5
FsTaNkuVYe0N5p3ojAZUVQJuxBy+vv9xX20P8wMATngGKVBQWOx8Sd9Rm4+r+AhET1CFVmzzV9qb
/ZZkvfky4hK+e3/ARQGF84QRXVwCacjQKOIqfBq5akYDCA5IcjRkaV+4XbA1uOlaM/Y967VqHyq5
eZN1VbguTNRnZGlOviWGc2Wx11kezzG3kymRUqHVvcVG1VZg4is9TI5VNMpd63liF5u4QwGwwx69
rX/pGNvu9XBABBs37zVnMtX0js8UxNanLqjcRxGd+xyvlzVdPK6wNKuosIBkP52cttazWVI+O2oI
3txD903WU2/LjRUr2qf3P8SiN/b8IajGczGcOa0uu/XpWIidUMvivnAscM/0c1fgHYsvtTprveNr
3ck0vGgNM9tqCCSty1zRt9Be2gtYk+ACtSJa4Q1mUEnIoninIf85Q0CB2NY6VTh0Hw7OnOyt2hj+
URB4uThzaL+669BhBJU+n9dACajKnT6/qSlBYQrqjaabggQcMrmlzumu35+mpcTOHK/PTI1ZaoYt
aUn1ZjewXL3v8mOnhL9k5+x76d7nM1zUQs4a7jeeF7mQwScDtqqPMLm2A68/fokp8qwSFVLlmQea
U8PTzZEHArgwM4zgHiz3DJC0oYp0Sn6kNe+sUgj+m3jUowtZ2J/J/6brbPxYR7VyiTDSZz3t2313
7iKy2LYo4hCmIDjIYohRBN5Opz5UtFbHIbv/pFE32LTN1K7NWP2dWsh+pA6W3iEEja2Rde0mpZSV
pt2ZyvniJsQDALY0kEOkpg9mceksZURhDLhDrY5F0yEvNPXJJq+jr1mkPoZ1oazqSJjryC4pzRpa
dybRWATen8GhW3EH5oiilnb69mrSWJFtF/UxHORPXRnNK4rh6ef3P7P1ao7n3HeeY15ytiqcf/4i
77atqpuK3m6PlFbdnWH24XaiK+3zORATHXFFIJOy80tND/Mtmk8CaG3fbxQhgs92McXHOHenRzvK
45vMjYadocXBw+gV4bewVuXO1FAq1sXQbjNjbLdu01i4o+vTVqZYYc0Fm33TuzTIsfMIgp66aYtR
yjB7wTuaeOjsJN2BzvU26iiqGzsea+6YvbIZo9G7nKYByfShRHY4dKLP3eAYvlrryVboAMiDsjN9
IfLvZbnNx8tulPWuc8zy6hzbcAbMvVwqrFtoYzCe+FRURThtTucw7bS4NgZjOpae/GGMbr/SPUW9
SFJPWn4+G39zp3dBt0u936HzXHwPRf0tbqkXV0ksn4o8ba67oio+uQIz8RDvw61SiNzvIte+LDLQ
4laa9x8tMXorr7MyWBB4p/ptPurXRhfoYHnDZD+Vk7p9PzxexSBy8dRxKQRAyqets4gOI1WctHeF
euTu0Ph1NCifYCAEt++P8tYEPru3wWTkdv1Ky8uWau8NQaUd22RY54PchKOzgcWAqES1dbXmTrj2
XsGzXrLtxX3md1l2q6W7LPwa4reepdI3xmu3x9TGyzZhs0+q5nMse9/t5Wp0Wp/F5hdG/9XixD+z
Ub7x8FRlcQgzADmyjJZOfj0QZ4TlGvfYOnm6dnKsBCo3J7U39QG0rdFIvvKITLXW5Sh16LQJ/SqM
8muzrE2wwlR2uhGuYxH106rs+otJuD9ADRc7q7W8i5J29qdOpcHgKmryM/YqseUUAsQOd2ZthRZt
Tl3v93nkJWfO7mX5gMAmbbS4Q8IGcvE/WSQvWmT2iRCachxiY8THPm9oDYe3ydQNt9PUFdeVIryv
tT02a6Nvcd9xRuumL2FY5OCkQ2nKbamqY4lSiR4aPltKRPdosNcwDJIzJ+gip+FZEYbhoJ67NJTz
nm1JXmxkDgxvIOitfswVRaPQnEMsKSa5ihVdOXNVeXMo6oX0O3ETZ22crvcQvkwSQrA+6mkUcP8q
k50HGGITE17H95fGMn/881q8F1Bp/nlFixusRuunpjCOAC/aPR7B2jodw46SkXrJ/dcXVS4PCRI8
u1HzvjbeqO/hGJSYYITTWtdYHWqU/7Ns/vmZ4P+7VGXBiLEvnL6/mXs076bKOErR/yaXLjJ919nB
p8TonTNfdXFx+DMUhzAflMIQLa3ToSBxAR4Hg3ActPSL4qnwujKJoaqihr6Th905ZuCczb3Ieubx
0I59lvJ16O0se+WhmRPxiPUfvdbIn2zF89DMdON1Js0u8V1QDw8DepD1Gjwk/rWu8tO1Onfy4VFN
Mbp8EaSEMdyYQLnuFdUJDpOUeF9Q/KTtlkfjmRX6+uSh9kFXiS7x3KRe1j77bkipJ07R3WQIdLom
vf9haIWxByNk0GzT20OVSetMVrS8WzFJnHKgxai3ktXTJz79KF3RTZ7WpeVd3eKlEeW0ntLMLrYo
iYwfqwYUSNYOxiPbcrGO4VF/nCDmbEyQb38+1/+Hb/4PPAdebBSzev+JvD74Ngh/6WP9F2j6FMbJ
X/2LHaBaH8DAzUITAJ6BpLBT/cUO4CfUc8Dn02uf8f4shL/x0Zr6AdEY0l5ktpC7op/3AsapIrTv
aLPu7nMY8Bv/gZ7+UuKDtUYU8XwzdYGW8bOA64tN2zMwcsQtStuXRW1cYFVZ9X6ppI5YFwXwTemV
AJSCVNLFioxyawKG0CoV36/O6K9SWAS5r9XqU+RExUHY4S08UfSGO/3oJSY0wa6JqptSIGffhcH0
oysHbQVvm0Yk6ijZwQzq67zr/9Il/kdR+T/buqkeE/mY/ctvq1+P7b/y3/+6a0Dc1hgg1Etw//y7
/8vu4f8MfwfsoN6LwJtf/b9Wj8mvn3kmH0/Cb/57f4UfKPwZDQDq0eZSi4Tif4Wf5X6YIwzQPv3U
WeTxRfi5HyiQkk7RDZjhvXNp/m8Usa5/IPhmXAynLio0NM3+Qfgtz3GTKjxFEHC7FMhnN9vTfSx3
nSZErCQ4psUTvTRbvRfnCqjLDfp5CN6TJ6YDgxbJ6RAKVp2jMIGkGVLFM+Gh8SQb4aMWfm64nbz4
ALd/TqmXsP9X+/I8GOAUMFigLmiizO/7YjUF0utneWbl2KMnsxpvvHIzlDtX85EET819ttOdM0O+
9Xo6xJ7Z55h76rJqoUaNVpi5qRzb3/n3/AtFRHpF5wZZ5gDza816hpDTMSNFe/z0tWAI9q6RWcD6
ItfvnNBPw2plWtF2CuU/fx/Qa/Q10YyZaVWLoQL0B0PaxMERuZGVYn4pkge7KHwahL4tz5nELy9X
vBeFHoAqtJzZatVFZcmBtFzkULC53XQbu/poVOd0YpYB/oyfRjqCA5s6BhDR05nrm1hkgxjDuyJQ
r1z9Rg2ttdL2m/fjbpkzLUdZpANmqbvdGE7hXdBtAsW3jfvgo73twG442T+sicxDIYWI3Dkrd64m
n76QVodt4HqhuKNEWq3ieFtaenxmjOdZeZkDPg8y8wtmsxULM6PTQYbeMDK6R+KuAryFP+FqLFDu
PQxP+UF/EpAy85UYfP0e90pUWXtv+/50LsP9eXg6E4hTGDM7b7Er6VikZ42ei7su+TKa5Z3o8z2A
mh99WZz5cEsdDPAHMwrh30MtNgyOKgyV+lLceR1KWL5zhE37sdzqV8N1ekZIZBnsy6EWX24mGzup
ZCjN7g6VmMDhnmuvLjcjhiDZgc5FAxIA2jNq+8X2p9qt1npJxdtwOXBH6xKY6yZy01WjaSBjzm1L
rxfX/H1mJBYbIDCYRdWnri2joD4W3g1C38Qem2uzhgL9fjC8NcisvILuOm0bkAynsdiKCWxoxR6R
i/i3ou8nK/pC/e1MyL/+OJQx0XZHSx1M7SuYQORm9MiELu5Kao6fTU0gXuEEyj8spRNuDIN+KBkB
belXh6E6jJVRuJa4cynYjBNlUw2+55l3eWvGYJzOqQVsI3LV0xmrvSSi9x2yq/bVpk1uRCJvOxHt
3v8ub8wYrDdqVaArERlTFwdFWk72ZFm9vNOSldbF2qoylXM+x8vseJ6vk0EWr9KgYzZ4lLDu1tcf
Pxt73fS9++4jmg6rcP90vJ1W4xoD+HVxYV5Wg5/f6Zej/+k/eE8yLe550ILJvU5nEzuRXAillncG
2k2zjN5NmDWb/70xFvutqBNAF2rJFzOTvTsO9FvPXOvf/Fov3sI4fQuKxUojmkLe9Y1bbYTVrhvs
Hc4s1bcHgYAArgSMwJLs2dcoJMFxlndZXO0j1CCoEPwnE/XvERYHbYM6bApVkxHY4GqaXiI7M1EL
607kx+aQQxfw75dY5iRO60W9HORdtdV3uHnsprX0P6crdy1/BQUnhPxy+8PZ9esbsB1PveoHR3d1
jl/z5kxi50OBbWYVLJFxlui7plInedfG7SGcYphO51THzwyxFF8KJY3G/8XeeS25jaRp+172HBPw
5hQAyTIqI5GUO0HIwttM2KvfB9U7+4tkbTG0h3/sRHTEzHS3kkj7mdck6ZzuvSfXTXeiumY+eg6I
/WcmKZxrK15kpUWe7jmzRZw+Gg0O73ckb3blTbMVu/ohf7Aeo4Oz+fHl7sYJWUf7Q/GQb/Wbetvt
ks3s//xf7Jk/fsbZu5uUmYjTXEv3rr0HW08Ya4Vvj3De4b340rNtiUT1Mla5k+6RttlFd/MvkW9a
O1gkbq9OYPtzWG2KTbMr+hBRnBKZyad4e03S99UFpTRBEfglcjv7zkVmSjqNVrqP7XY39m35Da5/
9OvtT70MzTgdeEugGQY48kIiS6LQQhxvw+GpHyMDpqRyP/dGUE/XxPRe/Zo/BjrbPFqleGM9MKUY
MwcQrVGcujbEqxsUDi+mFfwFuvbsUpwgdC+4DGT7h+/lXbHV7rVP8eQPN86mDZfACMqwCorA3fT3
cVgEPTZ878eb5E69v/lfvDEE9HSb6f/wa84+tq9SYoKlzPYmFE0jKx8n7ZpK4Ave7TSmp4GsYR/J
pIKhP9exs+s+xTw0F3vEhZxfYlGGvZZNsvNxLkNi0oLr8mVoreV3M43F53mx5DeRG8WxMYfswTYm
/UMa5+ldZ8wxvNFZgVBRZ0P0w53alttxWUWfyky2D32Uqb+nWJt/DHappr6Nx/bDqGIuQMSjGWgh
utwLlO0HBU6ELlYepV7j+Fco1XscvdQH3Y743xYSwl4gyqmGRlI0bo60F6wCYOUCbJiXatVj1E3I
RKFcY35Y2jJ5cIViY1w0IWqxmaSV175bdI70gRUgHpQCj03pnye0S71+suCqmBH0AZCj9efZVaea
/0qt2c+o4gJPmYT7++3TcxGf0yOjFAQGkuNDQ/vsiJaV2VRpmg17bI4e5+ZDbVq/vWKVFHvkLbgC
Hr84QbgtrHSJtSHEW3xOHKbsnifjFKsMpvqOJn3lKtd0jUtO9hRsH3Yt+4rI3ETO7/SGVxtTj8va
TA9uYbA+syyaL7Y7Gj/RR5cicM1K/QA5Qxl8a4Kjgeq15dx1WZL9LtM8fu69lpBKlznYDdoDRXfs
40FkL4JqHyMZkWmqulv/jFy9fFamqfkte1v9qYul/zqX+kiHOxoM+MDWhDdn2btNu1GXvmrgcFr5
B7v1kPDVakObfaFN8X1s6eV7N/emo5u4BoZBWZtWYJ6QmNwgfqxXfofZx0PcIarnQ2fIrd2ErlcC
1KZI1SuFljMKLYEGNw89JAQ4AGitFb3TyXOUFnBxO6QHBR29BxWSrq9qkJjxnK5rJFYK+dV2hHLn
RjVOAVEMsbCKf8RjO24Sz66vhPPnksgvP4ce55qYWABnL34Ochk9hjf5IVfzZtuWWhxOUeTeKABY
N7XU4nsUuaGYw+7ed03j+P1s1EdDXYnOk9mLjWjd4bGzoukOIVc1WOpC2YOCSICc5xVluNHZR1Gx
Vca5fjCQgNqqU6tti9ma77iR6lCg1PowFI4XJqOJClcmjc3bx+8C6kEtAe86gjvadrRtztXDR4la
tic19eA5xXoJ1Kb8Pbh47PhNren3KcaOXyDYL7eG1il4xhbSfD8aL/J2qqyeYpLdQ+XO3bfeXuZn
lNCSj7wr2kHMjVH6c6whaDbXY/Msy5JXcSYkMIYA4VDtgLpb+x7RBuI4p+zzBxtBxNRfWoTLg96D
HQBQbfqcdKJzfMof6S90d+ImsN2kV4NEadviSbHzoQ1SVZlgHQjcuKAAep8UhPCeUdRG/0HNBl36
Q+nkn/UhbX8gDhSNvtY06kdQuep+VDL5oOcolviD7SlhVOSOea2AeFGDZUOvHTE43sy0eemN7dhp
Gw2jd+iFF3uhBBkjHoQXQdwXRT8c+jmf07BNRJOhzUh9Luhb4Zo7cMw5Wilz1H98e9kvLkK6O1Bi
aONQ68HE6Cw6W3ITKoc55AfRZx4YkRI4feU4z2+PctGntlbbMv0F50cR4SL7UWMtVay0rA5R1Gh+
i9QGurjKEGLRdpP3ahGU3obGtb2LYEnzYMrpaSwjvCLFjGN4MlrPgjO4fftXvfLtYMdWUWfIpGu6
fnrJ1DJOrNIYq0M1uu62k7W1WaDJX7nLLiMp+hWIm3CTUdTg2TlLkstcaAlCafWhKDtxn9hq9Ogq
sX3jrulyM+d7WbflOy12zA2aDKw7doSbMrbKoEfcYoM11+S36JIGE+4B/hip5Q2uLka4lDl4elQb
ejgtN7YdWTc9coA3gzI099LCUtfNchEsNAU2vPFpICLjmvT3GnydPHLrt/Fi0wmkX3PRYY7d2God
0daHsY3jUNiIEAtTpbSbW8mVS/gcbcchpB1Jid3RV99g9+xJAN5nDma71AeXPvo98kX2xmlUz0ff
gHJyUYFCHIr84Gn4Tje4rN/+5WZZhweqC5MYvgztjNPNYtvASmdbNgdCwlUVf4oeVTQjryDq9Yuo
gWFoLKyRCZRC+mKnwzQIgQpkG9tDs/Roi0k8Mfx8kcsmb+1kp5ep3JqkXB/iMrJ54bUHFNO0YNBM
5UYvivkOI7TSb6Ycox856agMps7vVIESkC/t5FfErwmvd5kGrhrr26mprvHhL8I4clo2OtU1UiGE
O84uFHyAKyChQ3vwpn4JNKtDTVz14sAS1l42K8IJw4C3l+aiw/AyJGz/dVgXiY/TOUuMKOHdXtpD
rljAiFItunHlYmxGDdVETAYdn/uVRDMvtODtkV/7WIchiQrUlVt2tlpSp5kct0t38HKcQN1IupEv
lqXYmAgqhkgL9fva1a85sl3cW3wvqGu6QoBviTDPMiK1K03I4UZ3yEQtg3lKo8CcE+vKvXV5tElk
SfxAj4B0AUByOqsaIpsAizLtEE/oYDpT8l1iuhf0eI+GfzuL8Dj5JjBknC844acj9bEYGjuxjENc
cbQ8D4Fv3vplNyuIcKDpooeWYsRXNs05pJqvYovC26TvDDwPeOvpqHrs4u421sohSyf0zPCjEgOS
zl4kQluOd9Jz77WkP3R6u5WRi5rqYH2Qkdn4UX5N7PtyQclrV/Gr9egQZa6Xwh+tic4QZooyi3JI
JC0lLXN+T2n/X7qXQAPiX/Ur/d91L55e1StMmj2DCj9g9fPGUWGopZBJFh87p/U2tl73fq1jV2vU
brlBVD3evb2qlzE8sc5LM568Dl70OTzanWHMqJZ0DiK1v4JV38VRl/uZmbyfor015ihVV7AtetBR
uYagtr6FGnnlgF5+tEW133VAiIFHQ2HsdGYpCJFyGrZzMOCBBpU+L3cz4Qn1+Hre4aalXnklXg3w
QKWvGR/wA/3cAKCseL54Ld1DkqooTCeLrn+pQDE8C33JBr+jmfLBnBevRxh1spZA0esx2UZpYf6U
vPvXCpmXPTwWgaYKdVJgBqug4ekEwBkpmmnKvEMODHOLiazYtMRbhq+0nvLQd475RCFMuS/hnD4A
U679RpTep7e3wuX+pl/6AjT6B6p3dtTKtpgGjEC9A7Yvnq/GirJqQP9+e5Az9SxyRgja4IPX8hsd
YCKE00+dO7Ur0sgsj2nUDNQNhpLd7WbypukWbQmsYpC34MQ1cyfN3hzh6jpz7sOGr+mlphmUy9Id
vqsNQN4ApYgpDl1z9IqgQYKQNNdtntSitrbk7PnnpXSc2rf6hhp3olmx4sd25D6TIlafGsh802q1
3nnhqE8inK0pf85IjZ7QKOjUUBZzTxqupMOt3mcI1BR5pHwkkderIEuF9yWF0oKhm+Y0KGhZdlOG
CgacH0x85o61t5TUmLxKVXyBLRC/LGr6OATIaYmtyFJj9hsM+J5mhJSmgJtAsYOkqT8Uaqv+fHvK
X9ntMONXLRikNIEAn7NfEmOwxdDK5hh7Vr9tPfTCvcVQCn+ltQcmQtgBToyYwWbZnTVA7o6zJj+2
kbzW1rvcYWg6gQpa+5QoYKwgoz9v0LptSgeaZXZUnSK+n+248UFxdNeutPWPOb1DV+ko4CxENis1
+Oy9Vy2hal0eZccRRsFNm6rufewg3+RoGBtiqZnfRG4qNmmvJB+0fnR8NpoI3570yyttReqBpgGa
BNLunH9fR4VtLrWdHlWv8x5oZk/HcerURxTJD8Y8ddcQ7K+MR80cMjRgf56n88C3AVGd18uUHkG3
KiGCP8PNoq/voYUmrhUn17pxlwALooGVEke4TTeYBO10LSk0KNg/sZYTxIebWaxK7cKMN5x/G/fI
tqVUOnL4vNqGH+sV2zpyjVCJBt03kV0LJiet9lhkidsEE78wI3W50ge7DDjXX8hrQj5H9ng+JZWJ
Yh71uezoaiyBhbRbMDM8El0THhj5MgXT0LfHKr1aln9ln6/wSpBOpOwg5843YIujN/Sy7EjhDEcX
Qt0t9c1rDf9Xnm5ovSs/kjyE6O+8O2Un6mQOrg2YwKGYZqtS29IlnbcWBYtdDPN12wyO4ee53b2b
rT6/s3CCCKtENcIR5MaVHb8u+Nmpo2YCeIPyP5gb5+xib7Wp7RQEJI5p6T1N+fwb8bqDHcVfIid7
FPXw/e0Ddhn4Eo3icQLfiZL2RfPe5aV00rrOj+NiNfe2ElsfIPF+ppCqXfmwy5QW+CMJ9KqgSm3g
XBVHxpGFPpReHa3F+5rHqnz28O97zEZY/50mxo0WGeNtKTUA5W5qb/76O8lbqEhA+cW81j7bS26P
c0JOp/PoLI56V3YUIhvVRmQbMaEruQSWRBdrCEvNoLAPVAW8wAo1/vOCthvg7YsXdceGI9rcqEOK
OJmLuwGkD1FuGlPJm6CujPHrYiEsuYsUCqN+22f1t6ousv7eiQrIXiOeqjjHL02ZQ5Wprb3mtvHz
rClLvLGNRd8adg3pWk/H7jBif7YZ1D4xNjjLFY/wiExsMjpb/aYNo/k7w0n7ZtCazryzMd/6NuVI
MPspsHybMiThEvJ8fRVxlokIwrhz0y9e3c/9DkUn8ziSm3939d6kGdKn5vPUz+b3KkY+NJg5oJvS
NroukIUzvjOayhvXQGP+EMF1m/2BQsMHr8qwQSDZ6X0Pw5yjiKEvVBxHZEnBsd0hnQKpE/EStEBa
0xp637AaaQfDWDh7UVvtgwMDaBULEfjoTb2O5S0KMaXi4whT3MwNy4B8MkvsJ4R4t07f63cx9dZD
3SrRb9LwVfBh6lXHJ7gYPi9aT89psfJi09e9uoCfc6YySKua/0cFMoN6urpCC1SUONRdrjWYScS1
TPpAnUcCmkXOCWFuPTo7T6HZxCrQpEDaeV6eujhXvrSuVGVQmRqqC4nTGp5Po2l2w7HOdPo9ltFa
If02VHGJGE01pBCWb+wqaj4tVmTrm3kgzQ0m1s1+VrA0lsSqkJv8ylN7fEA87CFCYSR2FOaJXeBw
MnTVJ25qWYc9ZCvHdwdNkZuaipjry7Gd73FV9L6nlJW/R4NZ4rcWJyp/UFfbGwujkdZXsTHEr6XS
ozTsTSu9Tb0eVeoB05gjb4SOSGvhQtf2nMF49AguK98pajJkNkb1BQsY/AVraubqNIkNV4CFTAyi
9BAkZBBb6RTqC1I4wYQ8MAyQcXrk8KnNky3yzvChoJgVlG8n74Kl7NIPHi29va4mmQwre4nvoKKU
D0Cd5m8ZhVw70JepdG8yq19UXyiOkflxP2tboVXlL9cqo8yfqPIfOi/yWEY3Tt5LDt4XfDsd3Czc
9lmRc/Gr74viXWfaKTBhGC/3k9rqXqjYIv7eShF/omWp2KHbVOrzAqi59oVIj+Zowr8u2roIOwMo
X0D2V350aoSBWntOdugZJb1v6tC2qZCoaRm0opk/1jM1BaYoX+ygS0xMImK9su9mD7MWNMmm7lMm
GhRRcl392orOg3O6pN2Htusc4XeCIN1fosF6QDy2k0HmLsm2MW2l2mTS3HSzzI8zKv2PjZaOCtoa
MSb1qbZgrWkBLWMEe0y/VoprP8VLFX+HO9Rz9hUMYe9gXq4L7T0NlWt/juiGd4Q8Ch5TjrJMX+mi
UjnAqwpvNzs2srArCtujoKbVbRgp+WD7Ma5DP1vXk/fDlOk3rhiZhrlNghyLpnAcUvVdPqr2z6Rz
oQMmdW98Uo1lfGI52HkxpT98mBSsxfw6ro2P0MpHEXpqjfF9Wtj9YZkI8w/5uGiYIEpv+TlpufbU
I2z8M9ZRcUUovWn2Xlw42BCJ5btjTSZ9PwgdCC0NxW6OnXgTm0ZFobhtlt+DZfuiVB6HzLv11HKG
ThaJnzbdk9AsoeXroAE+xWZutwEbW699A62IByUmswE/HrV3ZW5KlfQOcXFfutpc+1OMakSgu7P6
Wx/a6JlobdzHkTJ/xJZlvvMqonVfGSObcJIqIcWspJ1/Za6H5kLc9njUTxa3foNspxKsov0sWVSk
2JjUbav6xC9ZHJoLe487LtVjn3sye1+5efpOHbNaC1m7Cs8nV5qfOs2K5itFpEtAFAkHRVoicgCl
JEBnsapp5pnu9Vp31PUG1YFstt+P0vxW4p/8aHmtuqm7ugqMtkp3mTHKsCvLKRhLp9jwHrIOtiPp
8EjjnTkOXN8FKrCNwF0ZHLv+CAdj2DUAt3coaOmb0VzcWznFzQeqF/GdSZX1SjxyGfmsFQtAmCDP
Ufc815/OuGURarO647Bgy5PPNbq4CaonqERZVwozl4Hsn0NdBFmeXiPQrjjdce6TeGOkoxV6y3LN
VvqVD4J9DWJfp+pFUX39FX8U1ibVTGZsl6tjpDTfxsHrn2LXbQNDUazfbwdTr3wPABVQ9HS6Vkfp
s43QAMvu49Suj91qejNR5PQt3Mx2fz0KEdQakBNMrWrWp9+D6b3b2kPcHJOJK1YWaMbktnYNRn+Z
3sAkJQD2KGm/8GxOR5GZVLQ2n9tjZAt0zYSlB7XrIpfuAQvJCsUL+3GYb/rYupZrvlQ6T0P9VXiE
ehjdfxsPubM8vptsI4/noj/mlIyyICKYvEnMKt5gp2SNoVo7bknbQxa5P80zgVozZvMYKEbZBEUl
xJOI1PxBNzMdXVyLMq6aO8s3IjhxOzsCo1jUXWLTp2/RYZdUWvLJI/hwQiakBywzdumxiJGhC3Sd
rEpoDueAhlKR7BL8lhVubVHkgT7RoUHMVYvf98g3/620A9xgG2Y1whIri5a5OJ3/WVUieuZD+zHn
pQjq3kyDRgIDeXsvvSRxf841I7BZobGuGoqrVuPpMEstLTnr0fCx9r+GrS/8xa8DJ2j838mmCq5C
Os7P4vlwZ3sXrYo0mmyGUwPLxzsuFEG6UTbc5YyVbe5UP92+/YVrAnP+gbQVgGHjv8COPutgEAiA
7sFk5aPdeE/SIDI3mux7kfe/FFFfKfyen//16/4c6yy/iaDXC91Uho9D+c60fqTZ4e1veWGbvfUx
a4L1x1WmayNVxInpu/f81vd8GfabIbz9bgYQj30t+JAEO56WUN8mfh6q/hWCxnlJgOwNsUfSxFV9
b1UVPdstUEGwy9CN6Zi3laph/lbPlPlmjGGDJtfFnZY3QMqaKpPqJq/R5gNMNjsYLUxqYW7IGayn
QhVLdSWJPRchePld3O/EwrRLkfY9y2LVDsEJpW7nIzzQ6XOvyR5rRFJZR0mW2741o6CqjeiDUyPX
BdsKP5taj3zMEUYUiBt723td99S2w/tRE8U7PKVkOLdqHKLnnH94ew3P9sjLT10td+hzaauq2NkU
LuSXRHX2dPQWRwn7uQXjMpFavj3K2a7nKGsUJle05CpFjTrO6UYR5mAo5dA76GYl7vu0VFRkKEUf
5JTdbiJ7/C8f6b/is/5/apKzskP+Z5Mc9Id/nVJb+cf/bZCDDQ4FJBftSNjw1NK47f6hViugAv9F
hLUqa4GD0ThUJ+RWD4taWLHrCmo8BP+P3Kp5/6IYB3hm9XuGDk3D8i/IrWewbB538kLKTnC/iV1X
tPLpNlmswokLT2mOqrIWU4ZE7ZLNZBh3xUI24EeL0z5KzFRIxvWZUkw/2Hjndrq2oxewjP6cThmA
q3KJ342dFw+kB+X4Ez81x/aTjAhFbccOOGsjHvB3SL6DrMn/UXn8v533H9ranf2fd97Hb1X/Tfan
m49/49+8ahX2NDUMhNa5rrHi+ffeQz/nX2h1oWK8llJpfLO9/pvWb/yLqhxAKPhdK69wbdf+N6+a
PxB+MtbtsB7BtnOn/MXWe9Fa+fMpw41klQNdkb5opMCjPd162ag7eVO63X6wJvuTG1HtbPEq3ykz
nBjpUoRLUkQIhcj127Trs/sO8eBvlOT0YKIwu1EU0T5YmbM8xabXhEZsLE8E/84OpBwy4dkiv/8x
u8///LQ/qdNnVyqnGG1EpoumFf+xzynGMfUKkCvAwwHgLWExLctmqHEfrRGS2moI+IZvj/cikXI+
QwDmVp82qnQXTIJMWCiW81zuh9RTP5qt92SXy+xPpTJu+sn9lBcmUpBVgXKwk8Kb6Gk4VkiQUPZw
XL9RhodcxiLIijEKbMfr3w1jLDadLFpqda5AzDZztuZsOrvMtLxbI9Gv6XWe5xB0A1c4GB0SxMf/
EYn4M1yhmGjz/pdIVVtUcryy58bI4hR1dFFsZiqYataJW0X0+7en7qIlycAvyR5NdsBHtEpON5cy
ZUO5VJPcA9dCJlDR050eN+l92cv+zpNmhwyR0t/ixDPeNLOihPjMidB1O+9KhvvaL2F82pIAxngK
zpPPAhGNJirafm9VlrjJitp4h0b38C4l4b+ZLVM8U3LTtlKo3a1jZQC7RI49UE1B9cqcvLIYdKtW
SVzKx6styumcNMAINbVqlj0pfU+rqkAFY+zHY8sO2jlzMR26SeBDO6lwLomKHjlN+aZMSWIjyja3
vTq478d8LD6BYtEfCtEPH12lKGCMe8aVFPei/bc+mQDf8CfEyAWhprMFNEpHKwpg73u3HdMHJ2mb
H0mDl4tVpeIhMVDBMqbO3iFtX+3Rnuvu7KFii81LpW3VOp+2Rm0vW/42doGABp6UlAjo7Qk9T2X4
ifRdX6SvIBUjU3I6n0oft2ZM+X5vpsLYZc2Mf7JOfJl5+TXW8mvTgcABR8hZ/XNIy0/HokGQeHTj
9P3Qml6FxlBaLT60S9gasixSPciA3B2GSlqqr8Wq+oE8eXK2aT9nxcZrug5GupbqAl0JrZ+2Ttxa
9j3G59qnwcC86e2JWW/u03tr/YWQrLE6IbI4h/wIq7MWmWjGviiXdNcN0bJNzKHZqXJuES/L9Pu2
WOZbKqtVSMnwKhzvYqNTPKA08tKmtuDmr3//jySpN4umL0zH2xvaYH0pZlCad8BABH5PlanuIQrM
hi8qPFwB6+Gv5LcF1bDQwaIZ/T1VWF9LKCdVKBvNu9Wixir8SZmio2EWzg9PTZASnIR1D9jPEQFy
gwOG4rY7YTyBENWPtLNNiFAJqNiNKF0cLafIgNjjjZm47QCINFBrWhg745Jr6FRMw7iEErnDJRB1
VZaBHk3mYfBaq/FjgLUSZbg+/0mnw/vp6LGIfPSW4zxw3VwcHHiQC2A5bfmFWxy4nXi09TZszBl7
dqB7uboDVr/QJ2+aYth6skFXWI5ls4sHNPMCF2FHGFz6igVdCvD1G21Ya9xz22FcNPcaKoPx0mX3
tJcV0BRY8xZ+CYAtf8jQCoeK4QgjD9MoBTJeieaQ2R2+IV4f56GpdQYd407Xo90gu2wK23zJlNvG
GrPbUZVdvW31MnlqROXKYNRHSw0qMRbXUqEL9BN7GjwIlx5aZOulcnbxxZUpxizrnb1dTt6GJqHq
l72dbgelMb/WMF6e1Y5vXmrL2iNklvycksK8cllcBA/o1JA6E2IjN8zNQVz1557UsKAqk1o6e6Vs
852+YP5R0Zvxh7iqb0pHH68EDxeXE+MR9OF64Xk2efrZ5eQ02TJLPXH3ipKi/J0UeWjVsbOlqH6N
JPjKpyGwDjYUYwyExs7dmLhjM8UaF2/f1QnMjMSKt0gEE6cIPd6WOtCMt6+XVz6NZ4zAkbiIsPFc
lR/0ch9Hk+vt84Wm2dKaNoc2/1Wphf73i0a0C+uRqUQs4JwQ2JrAxKJSjfYjDZ1b9CfjMG6U6GYA
mhGOXTRdK6+sr9rJzbkyA8y1uELAB7DkrDZQNrnqoKer7M1Cr2/w5V21j4uc/jantEL5fZtixum3
U7Vs2qI1b7w8a67snPMaj8txASwJzp2yID36cxRV5GmD6GrF2s+wNQqktkA93+Ztq3YhyDo3Cq2p
NLnKIpOeNGQCbwwkmxBFy8oxjou0UBx0cPu8xiG+DKUAkiL5tGJ2SY+R4Dk9Q4ZR4snRRt7eSns7
wHnztom86lZrbW1vQC6+r4fU8T0jGkJVcej61/P4ONiJfWUDXgbmxHOr1AHbnmSIvP70h3D7tXad
uvmhkKXyI8JMEj8Yz3xqE0P+7JmMOdRmCR+uzYrpm15zzQVqnyLLiIC0on32hJd/TGQh/cyw4o8Z
as0w5R3cPB9yiGFHQ+cDUQ90HIStVZX6vjqXTHNTmEYcpPAarhnNXJ5h9jgKTdAhscaCDXT6RX3X
yInyULRXEiPx0fI1/H6xaRonVb+FmHjtDL82HvPGPofngHHrWTzTG4Wtlosd7T29uynqVdOcQtuS
lkgDuv2VHf3Keq2QQG5D9g2GROeldKqmQk8QM99Xrlnsa9RWn/QohlgR2U1Q9XN8m7RCgaGgd2HS
yTE0JvICo9d/CG7mh1iC/MRXa9gVulXceJmNz2niUZUvIwTKMToQ7q0DVn1TNO0C7jBtPwPPugaQ
f23O2G7s+1UGj5DzdI1KQge1V9KYMC+u/NSOvg7Z8lMM+ndgEpu/vWOZMQNsIfAvCgEvQJ4/QqjM
qPR2xF92b4DkCqrS+JqMDXRQy/jy9kCvHGpGoqDMVqBJR/f09KtGNPLK2fLiQ5208ms718s3w0Iu
16/NaVSCubUyJaiySKQk2sOw+LEm7a9YhGJwVgLkaK5wgl+JFvhBBAlroEASaZ4dbrOSWlo2VXwo
7M65cZR6fJZwvYOxA+ypZkJuZKsW70B2NBvXi9wn0pLmSkd5jQZO3wHgiEDBCPmJXcjWziYlyTJX
oKp7oG8/3jbAhzZWOv+tHAJvm4VqEEkFFSIgbmeHvhKdsPN2AoiSyyRMCMDCFNjBldP3yrZdne1J
5MjkuDSN028pu9qhf0crRIqlBe8s9kC7qL+3Q6j186+3t9MLW+905sg9eUKpeq2ys+cskrmydQU/
p+zAix1WsVpRmJx6PIgBsnTarkuk9WgWA82+qMDo7j3IfDQgO/Qen0dKlepm8eR8LPTGex5cpf6u
V415a0dB67Q7o7QxaSt0MNsBjIbu5u3fvp7fs58O0JID/tI7hqRxOlG2NigeKI7sIFRc4mx6jpDq
jphb36tW8UPHnNx/e8DLQIp+OP199hko1otnzMqSfEmEkR1Gd0oJKhSMuwtE9Jto8K5sgteGouZI
sRmOzZrWn35bUVlxafRajuvP7PnJhHU2BhuWP2t4OP39V62eAKscIMbg5y2qTs9syxI8zsS/Wbi0
dbyz8dO+TXRtuDKBLzpR50u2mo+zWNzHxnnzdEpAfBumrA+52fbvXbvTP8eL63zHUl770muz8dMY
euUhq5IaUdEyd6AvK8BUyhy1FYgDqXIcaqY9zzqaZGMX1z/yfDHzIFYyICKow3Q6LSKrJQ5cRvku
arBjDtmSxrIZRSqeq9yqTc6RmUElKGT3xVYa+3vXRTbUB2MaqmDoJBixDEumzFdUbXxSZOvcZslc
Fu9ie5jeqSKmj77E9khmN3e2EeLRZMQwKpMxKJdFx3XMm/T5XgU14QQ8nu57qA1AAwc9quS2y9Rs
8U27ab8opQnrXY+S5KvaTAaUhqzuik3r6PXgo0yEEPQYGzxbbb/NFCqm/lB7tvCVvinioJzn+rFT
GgH5CdYEoX08oMRe2rnShmnmiXdGK5UFDYVpesy19iiVKMo2hTPP94Vs1K9v76MX95ezxQWgASOY
wi9xw7nCkG4UZptrXXMo4zJJfczCixGr7iGbwCNZThRq6pIhbjS7NpSeyc2/R3Y3Y9dadN37euhG
bgyjdT4txOz0aSupbkHMZ4k/RJO4pWVq3FZz3Hws4sEKVIA8j3mX1BDae0M+DrCji9WGZ3if2pn3
Q6BTIQIsNEZQnqaT/2otNU0xDih0NxgTqU0bZ5TZ53SSyrU06IUEdzYTpJPMBV0iSpgXvmuQ8SQI
se5g5rr3w6okz3AHVbz0taFpBn4FlmGIA6LLsJp5NerOVkYpfYMivxeYWllvS0zjZFB4JRoXyIhE
PxSHVmRYd62OsY6hfpFTgVgOWODqgU/Cg9tsiOF9TJKwlsPAhBq2LGINH6zSqh4lC+Cjem/bt2+v
+uUlDDGO/GcVo0Uc7jy5bPo6c6Leaw7qpCtbzauiu0QbfkjMAzeJOzv3Tg7x5u0xLy9HSuN4h9Co
pdRJQ+T0ckT2ppPeIOqDRtU6bDHU2uql6WzUbpz3bw91GViQ1a1VRHjaNKDP6dPdgPxKrWXtIdbg
L9qa6DfeNC1XruA1RDrdL4yyliu1dRIZ5/SDKCBb0kra9jAhJRMK1X1KeqXdxBFgnkTOH6qWJMMa
8mnz9te9krrSlzLInxGzos59fh/PmtmkcLLEQRB2fFOdRX1wajV5mB3kMupF0Z6bXBYbm8svzO3c
faRW6v3CAsq5SbsyuvKgv/pzODI0atde2sWLLgdJ9FjY8gAgdNqZaXnQ8QTzI6sfv89Nwh5X3fm9
W2vVtrMc4z/ZO4/luJVtTb9Ljxs34M0UKEMrkhKNWBMEKW0lbAIJDzx9f+A5p69YVLNCPb7DHVtS
FhKJlcv8Zj8t83BXxrl+YdapPJHY/uHVIz6AmBPiRqsKw1G252awke1JbyHpQ1LBljrZ6HI4hbX7
Q6xYQUuADjjI6M4f11pK+FCe0mG8R8XHuMYQd/6BIiBJM2rb3Xb1UkNPSRPI0FR2e1HyW+ctmkxJ
Gim976Gl6wUXkavnICZ9rW/8czQFujJM4nT50Rdt228cF2Jc5AqVuJtlNrGC0bW53Pigp82NmQx1
ftaUjfMjTjsjMjutDKJlbrJTVNpj0AkgP2RgoLvpGOvC3nCPMtve8AdbpPN0D5413ptDy62JyYs6
V8mCDU4g93iktle8kYdFDtlDKc16X8F4ChOmYrtSZDMtC1VdTLEcdnjUGxejiKsNeODpREHxB+kN
DhDSHrTLIGGaxxTYYDbcFOL9dC90b34s1DREAOyKIkxX06amzTT8NvSzJQPYZnBWcIGbtPPWr6sL
5YngxkyC7hlM+SmX7OPYt+7h+m3wyYJlxDb5faiohz5pHVfO90omIqxVOlz25uqi0M/J7vPo8Kel
OI/wXACCrS7N75cSGl57iObO932qEIfQHRWNVlzueytpTgTA41tkfSrmHsgT8sWt0uHvl9I7wHsO
5JH79WaMBi9p7+cx9iORqeFaFrl/jT+xOpFjHxda66KwMJHHYOQBweZoUSNQfep6A4squwBBP1lh
Y0/adhD0o3SVnGoxfwhvLLjCWqja0WkCjnJUpaIRWXRt3+n3ZRvMO4vkZIockSZX9dDYGzOP1V5f
hwnL5NAPGYyHoan6B3SAgutRiubEEf/Dnq8UplUNft32Y2Z7Xwca35at39OuzKMhxcS3oucQjmNp
7FRjTltnGucTe/6nGLCK14OfBEsB23uNur81SvzGtnKz9pd7J9a0yyVwZJjbqcKgSHT7FmbZFnGv
6r5uZLHTl1y/x2/V2dBLqi/7sbvWGHdcOo2t3/W11p1rer1ckelXG+Vqfy3lQCLBqWdUycCTfssR
4AItJkbLXrXcN0laPmZVb67ZVbBrhrY+8amtR+33BICTQZZB7mxxNGgnH52MypgIwHZh3Ntev5wz
pZjPixmlEaeA0CLmQafGqKbtFOfdifzt+JYjUWfEgkAM8lyM/o4fEiiJTu85WO7dYdYvusacb5EY
evk8knx8PDjmxC2fHIeB0lsL6beXPiOpR4lb6PeyzsvNwH8+Sd0uw8Cu8p3V1tNFo8rhSym64USG
Y60v6f3OwvilVl+zRYj8xyonMz6rQBwR2aoXe950vmZ/LQHswxzB1ggJSDvNm82yLPqLbAWZc1f1
07jpkBFBOEovvS0zTF2Pan+AeLVMSf1gtolzNjH6b6IKkyosqbLgi+VVUNQXOS+/JhMmWVRDfkQe
NO2/IZbx7DhLces3IBd2HAMBUx4y5S97carLACzJctGlnph2cZunh15o6XmTgm2IbEaMj92MhSYE
u3q6KQIPgooFZEWdSKnfmiXv9gl1i5VTCbwOB0tKl6PvshjWSZybP2Stri6hbun9JnOq6cqb00Ig
D4ei4o3G1KKE32eXd6WHYV9UxSXqMBZ6U300LSU2m7aCoBDGnSZx4LLVi1b22Tq0hTuGwkuqhZOU
cpPJYQqwXhzL6lLrOmAT8yQyQHOlGr4uiLiIXWB2DoymWHShgU9jGtHvac+YpCAJZ0uVPX9+RD/q
TcHpN1aEIMYudBGPVfArrRyr0erUg2clyWVdl/2Z4WRVGmXClYIIVFVpWCa9+kJZk50JxPSwVend
ao5spWkqrADm42E7J1YeWksxnAmYRttiUEESorJhOBsIJBiqKbRxQy/Iq3rja2PyajOX6rZ+k2e7
YaF3EsXSa27y0aDHWLqL3e0M3bBPFOsfPgs+RVDyqw0ZFx/f//vXzfyiHnLhVw/DoJodKoDEGd5c
coHfhb3nlFTb0vHbM10kdhcCQlQn4s6HPjaxFeV12MJ0UlZ7jaPb10aGuO39dHgInHw8y6tSbSuv
y88gOzqbRTj9uTbmiPv6JpdxYVXRWLnZXeKV8/7zN/9R0gYFon8NqIBgrPCr93sx6FOKPF41PWDL
3D17xuiDmOsSJ4fL6WdFJGqH+dFk1ub3RV8ojISXixuJh9eA1mDR3ZXW4EV6Phf/ekn/g9T8X8wl
f3tJH5yYvrz0Tf8Op7n++X/jNEFjMv8A4YSSBx5Lq3/ev+2X1v/D0GotZ0lU3o7Uf3CaOCyBAMaf
l7+BBQX0Bt7yf4Ca/E9nZeyATmI+7rx9/H+B1DwCCYMP5ptaCx1AFGQ45FjvDxT0lCKBIR7fchuS
1yUo2LTtKxCR+az2zTMSIC1ESnaVrRWwbv9pNHWv6Rj1dh6yzh2OuK02eY+GH8VJOp2nVZ9HDDXx
4x1+YEf2+ra1/3PKOGWULP9vPPDqtnT456V4kT/fnzX+1n8A6Z4LfPxNL2zFjsMv+u/D5vyXz/tD
eYqxNkMIjuF/DpsZgCSGC0jBa6xRdkWn/eesOeZ/ASkk2Vq74EyvGSL9xVE7KilWcRGKJvJp/q03
SMnRUTNpDc4D7JHnwpt8dEXE/DSSZcIowUlXczvzu9t2eJ+7RTFcx3HqfQVPkbyMncMl5AR5//zb
Dt7+K2H4HfPLU/+Wbq2/h+QBkQ8ySeRWIG28P/rpksQMj1P72SgH/3JMU3WBWWcRTbl5Ct6wPtp/
ZywshTCCt2YsDpAd1ju6wmgXzORnU3ao471fni9ooPuuQyGM0gmpMr4/RXpKuPGPa4KTwyiHQwHY
8v3jdU4wS6Sgs0ML8avagwGLsq3YnNK5P7oc//1sv61zVHo73jCMvZizQ7ebNnInLsRWnb/oobY5
Nf05Qkp+XOqoIFNA4QuLWenBC5FGCl24bHGob9Loh9qcjaEVQurffH5IjsZAiGbwaOwhiHpzJUUd
k20KOhtxk2Xma88wBMC19M1zkTV2vXGZR7p7T29qsfHKwdnGRq3VEfCRSmwGqL1BZAoSkwjdN7FE
tVVBQGwYOsbR4DRuQnJKvRwFrZ5bkTDH0iSpHgFwZwm+ZGGi5fmN5cmYInus/Fe/G4EGUIBMTmjN
Rik3SyrI5ZracZ/jcnDPEPkYJLOYoF7CCcrcvk2XwYp6PiAVFrGZLwDw297cFpNn/KirtgASabXd
z7ZKXTxFGA0128nP4hzRtpgx66RXMXKAxTyFLfHlfppdo0aMVM6YiS1p7iNg7pZ1aKG7H+zT2FqC
qKwZZGEZ3dOZE9wGAWoL4Pw3Riez9tJSRs3soDSyqzboGhF1mo278VDqaoog6NcOM6EUTOPSYm08
ZsGKhpgyUu+ljM02AtXUFBvRd+XXGYzV303N3172GiFXBi4hUT+GrgRJgGNz2SyvibF0+8aQVOz9
rJ3I4o4DD30j8mvaVLSRgK0cN6tmi9yx1mP9tfbqMoKXk4Yp9rVR0Kj2RK304et8W4sY568JA0Xl
UdDFSTFr0rYwXvWRGMhiNXjVYTAkAKZWLxhDuar8lk5Jeu92QfxPUTOWDHtEqw+9Fxv29vPP6Q+P
7oJ98AmDoIfhPbwPSm3TCELyzKNL4e6QPhl3sdHVZ83sLScknN7Hv5VfxSXIawyA2gG6O4a5JH6c
CbOX5TPRsdjlaatFfebn0TynIrKZLkaeO8FNRW7hCk5x+fA3T7ouvy5M4mdzKYM4OQr5NKX71jBK
6xlBNBniy0drfMKo3kE390RH5qgvsi6FrjcZBCBNCCXHfQN/xD06I9F8Vmlv3Y4MmXf+oE5xDEgE
frvD3h6IHi47ynSJGuQYO9MKy5y9rnafK5UgUu+5zbWJSn0UL+l8GaAy8vT5Bh41Yij16ByvA0m0
yUiR33R0f2vEIJHbB/HodYe4ZoDgmosR9bY77rpMLZsEx4jvlpq6FwyKlhP7yWj7+Fk5MW/WxuQ+
dFyPrb262i9KzLqtlyHN8tfSWHyx1xwEFMO0awZ5RVcDCEesub0fSmQB8i2CQNKMhJ/WQSiXxFL7
0lUFQ1zDK5vdMHrATSi9AQX7eARvKwePrfPe7BZuzSyWrxMyTvlmrGki4yMBuIB22uwisiEbcW1j
xXU+tjZpgzCI1XsyuOznQruojzJbqPRceogW7pPZMWZEdDo2Lc0sceY73Elb+qnaFC7WOD1CV8nU
Pg0SbwzdRou/sH1xvs9Ukvu7xfaK4L4cPPvaRJ4HYHku0CZZpDtmsPEtbay3NloYPxEokzWJTOkN
59Iaqi6cq6m7QeWnzqO2GZ16P+qzo+8CxGmCzQqdfpzs2n9A1J0/nPVmUUV5yQApEvhjgLldULvm
bjemM8cTaRbNfhzY11Xc0npJhXDxb6tMb7nuGQRlZ5YEsnyb1JjHnhVGqbvIazrDDR/BUESxaxT5
mbKb5AIJBUj1EEqyZA+Po3T4+lpAKb6RFHpk1XoTbya9Hp19DfY+CAP8HHhlZiGN20Cmq+QQmNRm
77U17W/NmkDVL+ijgGfgvcwQHMaRfpPni1/t6vtOq0TnvreV0WyDBOoMIcY1uNB1RnKrQ4M+Io5s
drioOzky9mIk9uSxLR4XV/hf87wsoVNI0xfgR5CcodHvBvcgocfHstLnIqLb4tyhaNSUTNuCsgir
0UEGqYs9+2lYkIzaWG2QbeZsYRSpF32mNh78Y7jOLuop4ViYRXJp1HAkQBzHXnteJEE2bBavkGMI
Jabs95lbJo+9CtRTsyziRz4HwrpQVqYuRya+8TYv2srfDv2o/RymaVXwsug+b/W0Ch6Wxkx+TSUO
F9tYIfMQBVNrcZ61OuFGz6zkse4S2wgdUN4eClxmfqt5dtdHy8iHbYyNt2wZ4Lh7YbXLo2t3Hfa+
XV8Rr40JefRaN9Nd31nIIcNsQ2i0Sly33eVDOw3nBT/1boxb82JiREpX06vGNNKQgKujdh4ZD0uo
AFsktuKodSFyQCNaVHZfJJTFB7I4P/2Zk3T5X8AiJDeil9qD07YG16U+5+OVNM0su9KxX+kuU2eE
j+e3MHBCOQf6pdAaiUjkZE75rgy8cdguXVxncB6y8V64hZ5tg26yr8tR9x8QIA6ea1BAGIsabv69
akDKhrkFQDI0l1j7qjK/Im/q9OImnQ2jRc1H+ncZAgH/4EUX/LKyznhqUXuaQsdphHneaAt/wZlq
d+32UdJvchTBvy55AcgbBVj7zuCfLGkCy2nb0z8aI6tQaDHx4ye1ZYgnqjAY7frGEU17bU9C5myg
6klMi0L9RO5pdLaZ7xQU/30wh1Y7uLA0QbBYTR+j+xWXHojZxrxj5ps+Dqrs7+fFquDfeGL4qrV+
dki60eFRkgC9f0QH8bfkZQG+LXxERX09djeOkxtggHpvuAafB4lf00YNp8AhZ6t6OTRNKAa7/TGM
CEeGgT/obqjnjvda53DaQjQCNLwd2oXR5xy37S/PG8aN6vI5hgOoFdcMXrpvKSLzCXDrebyNDcYm
4FwK9BxzR8rbpE9QPcozjzchC6O9s6o5ARpr5ekUspeo2UltED9nB/QTEVF6AU7dPTm76ISuolV3
91Y5BLbNiEX9d6Hn1K5YrkB9LXOXxnOu20VUIO4yf4GoZdC4xYEzDoG8ouAO5Ng8c0ZSzqugnFqy
Y9PIxg0ybcF4QcwyrQ0w/KrZgjUppihWWV1vh2LqnVBOlfvkTmAzQubM2o0i/0i3pVX2daTlxYKI
VSqL5zw37QemH/hvtlpT4J9aGPOywQgmeO7QKG63QYtdcdRmAQK7WYHcJqifHgIA08aF2IjhzY1a
Vsmgtp3EyNQTEkWYKoFnzFTIZNgM2GxMG2HEM2GubFv00pbaY4yA/QTKWFOiI2EBFvIis+Zabsfa
zB4gjpbVFmVl7WdhVCQVrTaWHWipEv21RYw956jCM2Jjm53RsH9uCvqtcvs2SpagrEK9lKUTDW7f
W9u0LnQU+Tr1PEkNTq3vzOX52M/NDKOhacxdkXi1f25V5UDUhH3XgVoyONSS7kMXAnNLnN3EHLLe
xMKnwzX1TZCFmeYGcG2H2f2KlKH4UUogeOjOJ92lmdXpV5mDts0dPUEzL42bK/optRPNfb+mf4i7
YXlGVjaFdtOqAXPAvEVwS8viu35w2hsrL+jZW+jR/KJPsuiYD8fewczRMdlCsFpeBhhfy24s5wnC
rRge/GmogbVrzdxvalOJGy+13Z+SPKINLbBU/oY5lXGXJ637o13i5VdpiXnnazExsHCVQr2j891y
Y4KAR4sM8Zt7vRyFsYf6SL3ntMGAx+A41+3WNBuQykJpM7qwg3+Yq4wy0Nbz8b5Ikcjd8hTMAogi
FMhNXCy39ljbPwTCBHGoEFaT4VyM7WvWz+1NJyvkdDWoL8kWi7P4dVLTzJY5k9Ij25PDRspZdfiC
NOKn5hXdz67kz4bU6fkvkuf5UhSZve2qO8mUrogqFftyBy/ceWpHreGCXbzM2XemNxXRMmgIjwNM
8a4dpvXJ1kESD8VCItNV76NcEGoLMyxiBLaToZU77mslq9lAT6z34Oi4sYJJbbecDZReDzlAvoeR
SVC+Kb25/doi8KOA/OlVt+HGTA5I3eXPmWpdTmTuli9kS9mPEkQygYthHZo4XZ/dOrPAylchQJvv
KvSiTbZ/CJ6MDHlQq5ymZMutmNlIN1rTeZm04xXc08fAUdVNJUX6CKfOsMOx6pZmxyzPWxAwsuyD
KmQ+REpUQbKT+th/naXvJZuJtDNmqqWNkj/nEwkE30kSGsY0IWenmq6LrCxLr83eCUqmjMZYbtWU
K0FQI0ylRooKE4hG9DUHePkXdqvMeYssxESTZ6qzbsupnbqzRNPNs3LO+oiTGF9DMcEdmU+j+2Yq
SR7pTA5RMLXHUMSJDBdGVoehGnouaaOc7E1dDhOmZIU7Pdl8p3lkmTSm+TaJwGY2Z1fQkXSIYZ3h
b4QL/DCCvZl2gJvFrG/cqRPqImtEsYuhawDV7IoyvsFarXyp9cpF9XEaLJ9ZauGbob7EbEEyxmpC
LkgKWh7laE6VhN6Yyn4fG1Y5bM3eyywyBq0m+g998JRIVd1CsuquwfhCnmDA12KklGuDeRCiBfOY
tq57JW28SnrkuNF9n8xxvAfZW5uRVlWYvxh+g5mRTX4R0vzIzta4UpAT16BHna4a5T4GqHOfDWpt
5uRQKfe9qQgf+ri4bVTUjTPSbDfGZQc0ynuV81zcdr0FNTPjaj/XUn8gklBU3bkLzmAXejP4D3Hs
dOJ8VmVbb/pFpvaluQJk5q2oszrONrXXq/YO1/O8DUVt22KnaeB393lZEaeMsY5/pDkMlYiegHWD
ZGaO6h/KDe2Z2XntTdHkZndum4RNqKk6XRup0ESNDHs2l+2sNQkkhMWdZGh2c3tLV2zQdx5KXpdN
Oxvfy6oMfug14SAyRKWXW9ileRP2OjlIJJDLW6KxKGGcerZEh7RN8+Eaax+uBbgjSCua7pLeqMDL
Qy1e5LibGLqSqjdNPW9cZtlt6JSVdtN1+jLt1CrLwk3iDz/9bITxa+CNIFehU60/w3lmDJEDw6Ra
glZGh4kGpwzr2ZYHo0FDNhZ6fe5QxLk7Najsqy/6BSW9JSVcdhQwtwoiC4KEw2ylkRfM3j/Bm6dE
IWX2ROkX35DG5LDZzbo5szPJ0KVvECwriFjEYWHpr0ElZtRdm/yr4lMD2oJeOQQm3/3KofBf3dy7
WtIV4ffVnjhlYea7/gNlLKT/eGyG8ZLLuH8xpdkXoQMc5cZvkGEI3TjR0k1RF9WjSUiLr+cuztM0
snEiRAYgGfH3MfVOPIrWSJuroS5TdPuG9cEmt2iTi7LvzRs/TrzqcnacAc0yzPyeNTp9WNFRIuts
g5NcCIRE6w0BqPrZNyXBH8sbnOi0YUyRj2ICMNDSE0EcNokzPCW0UF7NbAJi4VHEOthziPkiaVX7
6FaCs5dbqWXvB7PCxcmgcbVJkhU/n6D6TSjL2/iuDLAnAqNexxvUpb1LjLcQnYy7prxbUh1SGGbu
B90e0cGN3UIDzyH5DjuRN49U58mjVtXy4Ci7x8+2GB+HuLOaEN0B7aou8rq6Hfx+AP0MNLFRNHbN
/sYy3OXeHoYSqKeH8AVJgfM8zB4QuiBO3IbX301puFrVt69iauWPOfaC+IIuR6xf6poJxrEDdATm
PMjy7/yI5qnUBvdbNtXTV0fMBCIPv7Or3NLwgpTeHCCFm7jMC7x4ru5KfBx4K2XiNxsTJzX3PPHS
ZF9WAncmt8P0wAcgMAFaWeYfMCdfdcHnDy3Gyi572tzkBtJfNn1GNAmln1LMzJ3V2uHcLs5DU/c0
ctNKBLvOgLSKkKyXBEBMTE9u6qSsOafVrC+hzEdBkZ9Y7feW7hADhlFU9rWb4oa1R+Ah6a5sX3j1
Ns9ymm7jFExPmWf1GsAUv5So8dZesWnnpS0vE9Ot3S26XI639ftm+OpNDP5DhCnH9nxgbG0+iQVO
Rmg1qUDC1R+luzVyOfxK5WDZu0yvZLpLNC910RhtlwwcDO2icydGIMyO6etizaFXD7bPEOpWsGln
jpB1cx6sn1c0137wOi5N7yGdMPYG/jSNvHCqujfOdFnhZcLNO+S7RLmyh04+xTWZkl97EUUzl59l
ZqOzq8zMSXfGYk/dhZisJduOyrIkKc2kyws0JYL8sGhSNVFW2rOD5K5oUBz21YTPcWmUCohNHOff
6EBI+zGdHRrybIi3nPFevHFXaOsbj3GL4n7LzOS26ywMwCacJI1o0svhvgZa9J36aGpC3EyLxwTG
IUmejp7iLq4pcYKMxCcaSpqTmxzU23Ux6XbMv9mqcu8lExT9QMzMKwqyvjWzqKpvedJlTwPHKot6
18uYvCDAxqdQp1V7howadXbcjCRWhupthXB0Oj9IBEaw7qIvc5eBM5QhKlTqySjsXkRxwaG4BOO9
1pdWXjqXZhHX6Dbk0vnug2Ueo3FwqvuymHVnyygBGtf/pt1vOkBdrOfedat/6iBFni7VU4uJ6f8d
rP5hLPihm+phQgvQbJ3Mrx3ktQ/6W99xWSY1d8uMR0fhjlugbf62KowTi3xopr4tQosYKRSo/G84
j98WyQuXDg3N3OcJkYXN4FvxWeXg4Q6bhny1z06h5z80U1mPDBnoHggaEMJHs04ME7oOI/n4eQla
RCDJz8NuTPVreHZyh7HBY+Kn806bluzEAOLjg5p4tdDtJ5tlL4/FTZqxs1O3y+Uh8Dq5h2jbXGrk
GFFTLpDN8767+8u3x12HMAIcDyZ2kJ2PBgyOMowefbPsEIzJsp9yWE163qq/GmPQC3+3CoZu78+I
VznjLCyLnkapVZdmxX3nJl2DqYxWn9AN+HAcmdxzQkhHdCBfYIDfL6UNHUm3J+QBlfGAJLVQN7Mj
+/vPt+39XGZ9IAyUwNTBB2YVYE7vV6H/08XTUsiDjnALeHyYaDbq9z192BPw6T89z+8rHX1e04Qt
baBLedB80Z1bNO02VlD/+vxxPpy6Fe4AhIbxD6MDcNPvH0eNuq/DU5CHYhT5rql83EuFqZ5n1Vpf
Rn/Rzj9f7xiCv+4fQ2IIl4x6mPA7R28JMfcCLp5qD/MKoRRaLcsIYqLzDVH3YoOnRn0mJ3EfY9l3
Cylv2mmNhQUrKA33bnE7N3TiUX2f7E4/MQX7w4tdvV34cUgrrKjd9zthzKIZaj64g0PU3LcGE68e
7vf5Uvc/Pt+DP7xYxDn58tBhprRzj45Qw9SC63JSh25sysirzBx5fys+EU/+9DzYP/GFg8ejI73+
it8CZ9Hh5zraZXfIisCk+VP+XAqtjBKG0idWOsKrvH0TDF2IlZwhG72j45hJyeaNom0PhTbE27Kv
zDOa6/KGYsM40xQqAkgdJdctUvCP0AIBrnRjfb0YrfmPMwhxIg4cOxSvR4yyfsUiANgispnvn3yq
7aX35TweUEvOkGf1BoqWIMncfUFygOIx5Y+5jU0F30kxhti4bVsHcDF9cTsOlf3djTuFzrONki3W
WcEEPYySP2ZoEczn0oRDFOWuNLBRLHpxViurvNY8KX4WVqnd+M5YL5sFr+gHvM8rPwwaWqXRjPn4
3UD4v9HyGAuuvzxS6y2JEc76DmCaHce+uMwrhn2u/5yWqXFVZZPxxMwv332+yh+OlI+6DQ5qnNxV
TPj9xnqVAgeeGP3Borw/kGOq68E1yp2tnFPOTn9YCsltEIUIzqD++faOfzu9cHiQOVni7lBgSwtl
l1wVcPJTphp54qE+TDCBF6wHxYCWz4ofuDeaI+CHy+XAUGW7aK6/Jfuctrkx/uNmaYYl7ynn4w/P
BisA+WCLpAYc2QfGVNqjXl/5VncQ3fxUOYXxjdxWR+Aqab/95Qtb+QfIV6wPB4ziDbLz2y4OvqnJ
Qonh4Pe0deI0H3dYsxiRb0Lc/Xypj0GAtdZk0CMZJIr6R/HGm+nYxbXfH+w4WeBXg5Q0WmeKYAks
UbUMybZWcEmBPj9PFJfftaLvz7Q0cTZ6OrmPJ36NxVH8bxwZIYlfg2w/jBR4TgEo8PdHdS7KWtfS
ejhklHfhAFj4bBoCtL9M5jf0CfyvcTbH+Mo17ldvqPUtxbbz2JSlTtcj2Gdmqz9//pP+9NZXoAwO
i2uOpx/tj+a1I716azj0vZ5e4SKhb5PeURe0lU8dsGPn3PXpcY3n1aN9uu7F0V0m3XocRrOfDprn
ziJkvo5lDl0mQOxL6803gGYpe/zenB59VMqK0CqcYN84FXN41HzGL7gRTEvYmjPtfG8ogGDpXit/
2clbG5FK/oKOGiVmw0a9urQqHo1R0x6LLNHvP9+2dVuOXiTnykOWR0fQmszh/Ys0J4TzitSaDuMi
JTJuA6YqfixP3BnHAvBvO8a70cEzUex+iAIF81FjLuV8kEbSbDXluV+WesHf3qrLrwmcvUiVnRcm
pTK+eFna3GLBzI7NU7dF90bsvK7sL0G52WdUXtPZ53uwHtbjPYC2SE1gMkxBOu39Hhhmk3fpks2H
yXD6kDyl3CZKPKuYbywZxupvLxNOD4wJ02cnIJC8kVt/ixoBA4V1mj8fmBowdYynbFuL6RQ76g8P
BT6GNhPQFagCx3G3sbpYT816OWiuvjY+U2gBc2qFlb5o12Zr/H881cp5JCASeLk/jiKC2WvgPIJq
Poyurl3gNcrEHDu/7eev6g/HFQQ7jKSV8YVC8FHuUdYClXHRzGj4LLycYtBey6o6pUVwLBvMcXUB
ogNWBRbBWquk9u/J3eSYo6+CzDjEmddc9ApKKzSfmMaqzTCnpHe275q+XFXBmP23dnyo6F2GKLcU
V6kjFT0ncAQzLatry0etU/NTUu7AuOxzho5yzOSJI/xxX0hFkbihmY4sJpDB9z/YLZ1axpphHOpc
pLtalVhV9XZy4jP+GGNZhc2xV1EfGN5HCUqj+Vbv4gR+yGQQ77NBLzdzE6tN0I3WiQf6eHxBzRFl
7fWa4ZNcf8pvH0mmW12AVZdz8B367FDrTRiujXsd2Gq6YCpubT4/WB/SFM4sS+kuHwyh4FhBd8Z/
GVSRHhx4bmOPpzz0YEReXPxPF2XQGk/nPXJz9ffPlz3m0bCZKKKT09Pg4TJBFOr9cyL1RUO56bQD
qCjzjKjQaV9qhZrnZcXp/qJBOLqu5rxG+AWcbMsMOXG+x2apsmhxteDQ2sykI3xD6IJ+/tM+Hqn1
l63tEoeaDWj++1+WjG5Q4VoYHzpgI9/4tJOH0kvzE6v8Yd/RUqCl4EJo4vo5+qBjCEKx1mXaIR8h
tKGuqDauMBSjuaRRX1I3TfcWPN4TIfgPq3K0eJNc3+AUj4GvhrJiLNcYolBHaOcC7+5/cuyVnrOi
S/ZGL51tHhT5Ce7wxyMNKhK1IJ1OACyulZ3z+5FuZ7UEkEbLl4bk9zzIJsDMRUOfvK2SfabP/eNf
v8BgZWbB7gHtz4t8v54yNR0RnEm+cMZIEbnXrlOQdSdiwsdjgrQewFYOCRRA2IDvV2Hop8ymc+sX
11l+wstsN3pbnrrMjgMPVbZLqcnHSZty5Re/X4TZkVmDZnJe6ti7JjC5l16yWGHiVM7+7zbNMqCs
UD+Q1JNko073fiVpUdvV5KkvZeerS+Q/7GgSIr75fJVjsUAU9t5OH4UeYY4+4VF48wwNaFjPWVhS
dHK3xhiYSLCZQ5ZeKU9zrrAVzq6ZEAQDWDmsZDa1D4AF76DBaUKNPjxQ/M7cIURtYcJYGNIC9JIE
+ykwsnovU73twnQEO7/RKmO4CxY/eGx0zSDRLJvCpGhGpPvER3V8vt+eiXPN14J770eE95BXPeUz
WzcaWzjn1RZuoLroFvsGhMApPZvjc3e02rFQPsjIIJYBq/WdUWysDgJk5cX5iWf6cPDW97ReQ+Qc
sD6P1TfINToDlZzyRWW5FhWFBcE5gPxZjMM/nx+JjyuRea4A8ZXkRHf8KBAmbS+WBcu+F1Hw7kbN
paCrKcsX2Aabv17Khkdq4e5LCsbren/GS6kAphZT+iL1ybwsqpE5koI4THR3T4T3D2UriSAkBqgr
3OSEvuPwMGZU3YO08xeJTA0UEbvbVID6wfgiprVxbMjNZDO1Hv4f9s5st3Fsy7a/kjjPlwH2DVB1
gSIpybItd+FwhP1CyB17bvbd19/ByJPn2LJhVRZw3wrIl8gIe4sUuZu15hxTn4rgpdeK0ddqbTiP
pgicV0JP58jG4uNz8/4DHVy8FIIjbCw53aOvoSmn5NJJmAHqPHLhnw2DmRJrJQIH0oKWFejN/qVW
7LyvSy3dx3Uo+7WTy1e2NojHr7/JZXfw9uTC3TXB6DL3LpsHzr4Ho4gYqdjQQiHqZbAYmdydUxUZ
z9DEOz/bXOOMCfVmNU8letYgSo70OA6X0WV4myIAE6UM7uHwjGHpXR4hzxN7OmDWeYLLy2Va6Taa
McU+VPHogXTU/8GdfTfowY4pUKMKAZ4t9m3a5RszhIDW2X1/5DH5sDHj2qhu4jrkupjTzINba5gj
AvdAlPsoLaNfAgocCrWKNM9J6VZlhiAqUnRa6zyn3SY0Sb4HCegIF1HH7M3M+1TVDGf19ff9cYqF
jaaxQv1pkTxEXiSw20PSd+u9jv76PJMs485eAsY0GoO7rg2PRSd+Mh5MBQqS8rI7hXvy/vlKs86K
AQc3e/SI8+WIWP+qqqzRDe1C3pU6XI+vr+/QBcy6iDlZp+/Dykj73zoYUCsrYWkIQveBVSvGOslz
Q3XjBq6T2/Z29ASizb5zZll6blPoQjHC6ZOoaQjcJdozv6hHnla/Yt3cGmyRgb6ZgyP7FWYt2e1E
auT8ssxa12VBrLs+2tar2SLNOLJqfPLy04ahKMgMgNXysGCvE96aKW3T7J2sU9Ci2M2ZUILgyM36
OArnU+RuKrsVmrfGQemmiweaDdHc7o28GVcAMOQTokqPJTR+Ogo4bCDKGkWiQ5hbnA1mq6Oq25tz
k3mKnaY+amPt706X2IRV7K82PTd9CYx6/6DBIMf2qqXzPue4t5bjOVghXY2PvD4fpkuNN5k1j0lz
OektxuS3k/JiqqhlGCZ7GilSs4oiHTuJliXKCmJGvUu0Ud4ilhuyFYp9co0tJzuyW/7wQvEJ0GJi
kVr2SDzg7z8ByTqcdTS537eRpJ9N/TAhRO6RO+Uj0opFY/71C/V+hmbdpVOjQUhTOSDzSB4+iUrR
dQ0pujPtwPIncktRumY3jwiqDe0EwEqyiuIlqOXrUX+zaf69Lv05LHMGpVhshR8raohS2q40lPmh
nTRxk1uihcgz9OhjUwJuFW+2rPjUskLiUnQt6uWtiRObXVxC9vGRt+T9vur3RzGgR+HQXjibIOPe
33E1RuJV6NTB2tnOUU0Xs6fEFMPK0en+Vovz91BcK0d5LK0yTY2DoVoks1lRm3g48LJsBJ4TNDlR
cILQ89jh/GCi/D0WJwSeZk6UgKQPEcRaIOUZEd3yg1PGoeUZ85ReiSRA08rWvI9XgxrWtz3xGaXP
fs8xEPz2oeZNaVadE/0c6D4Ar+4EHR/OES0sZQ2mTFFdFoYTSFdOmIJzNWLpVlJov7sFT9etrVfN
j68flPcv5J9XwbyCFV+jcvgB+jDFZg03WebxhBIJVd9ulUtdaVqvgqJ1M4+DfI57pXrMtaLfTYlV
HDmHffJwLCKNpUbK7EPP7f3DEU+NlJnaPD/0itn4jYTQLGbDhAeD3JCvL/XToVjcELwzWX/Y3/dj
0bZQceUHPcay3dkSyKogQ/XV4NH4eiibT33w9rGILm3apZ5tHqI0tEydtIKckIccgacfo3d6aYJU
9WBk1pDDKGy0leScRqS7/60Sx5/f58KkcyhBMsGqBxOsKBOrF1g7Hsasqp8SVo4V/1pfKqHRds6a
5Fhv/LO7SmVDW44WFLk/tC9EERkZyM0HGaujj1nIPiX73PYjQ6mPvN3vp+7l2hbvLou6Da+B1s/h
s9IrJH7Hlfag50ypHgC2ZK05VfUL5zkGpjgqop9ff48Hnuk/hwSfQXGFXT739WBI7J5t0Mez/GAn
dW+te1svqxWup+hmcJrhoRhL9M1xGqfXva6V58y5xbllhIlX8RuPrCQfHypSFCA4wFxjQ8wL+/5V
QVXZs99bar+IKWLqEZCnYlCimaeSgY4fMslu43pEYlmU6tPXN+L9HuT3fVhKZqydCyrjg/RolgTk
6FbTHog76kmNDDJfdlAGfz3Kx2cJzQxNPYqRvKaQb95fIQSOOcJk6DyoUmV78uio5DT0+3Bq0yOP
0seRkMDwzDJ7s52nk/h+JHVshpa5LtnT6VV8JdHztVFLHWiruD12jvl479jyygQxItnQF4Pr+7Ei
OvNV57Tpvgyd4j4daashmlRXYYjot+5DsVNwn61w0+p30mDqTPstOK28QN6JwcSzOiTAsVQd2wl9
cg90tFFEH2DlXmKT3n+uWapKyKtWth/sJPGdJu48MTXhRo3pjH79xX52C+gikM1OZhSMo+Xv357F
q2KMDNjw0OrGfCPPhViJSFe2X4/ycasFjhNWEiQk6oaIj96P0gYNhAPSqfag+rTzmjoPvV15wBlj
xFgARuseqUPrfz3oJ5dmcUDjkAY5Gy7J8ta+ubSyVbMR/03JvhnebqvrxXYqkr+/h6LQCc910aYw
HR1OfVYkS+M4JRVngCzw4gi4pCxJ6rpIg+TIBvl3s/X94gWniuQlWvhskpn73l+RiaSqq+eOqrVs
hdidnNZ8skMpOtOCdLzkSa9ouJsGoeiJYkBRyBDixC7QbMv0BjsyTzgGmymWi0yCCjL0Gi33csb5
ye4Xn0xhZYo7aHNzq45Rna7lxFROjVgGCw5OnFAhBRcJuTSjxVNJMVh+LbA62O44ZsaPkZJD6VbM
Pfi1lvOQ21oaZgokwL+g+nX3eWnwGZFEdF4NiOsWsWv/3HUEw+PpSorSd1RaD1tkmtLjLOel7uZl
qa9lGeKiRzmhxy1MJO5TLWQuM0YHlLuovYfZJTFGPWssrON0DoLk2eorgq+kQhuvhqGgfiaCWoy+
3SiYI0mVn4GvJbUhnRE0EspeLlI5wrIjw85KcBVLnpq26lNIfe6mDaPxVRiYnOm/BPjcRyur9sZs
wxGoW9l+LDQYvh6yc7EzC3tU3LxNc+riVpsUfp8leE+LWcsx142zYXoqJgXcbyhD2lVuL5gPrHf2
XQ+u81gl86C8iHCJVZEN3JLqwq6Dd+r901KmyIWLsC2ebUimXfgKAX6NN3a2bwsBx6Sg3l1sRfKY
xjcKnp6vX74DseXH0Q9Oc0pRArSyuuJ5MNzdhJf3SXzXd+0v89oIvFLx4m5TWn67+XrYw03z4TUf
vPOFZpehLjFqptEHmY0nPIOnklS7ZFW6yNTNSfe6pj8yvR2u/4ejLp/qzUyTmjgKgnbgWnG+WBb3
9w6xccZtb/HOBvqROfuTAw7TmcWSRRueiu3h1jwb1Z4Xvqj3BBIJ0qLQ0Zyl2vQSE4RzVTqLcTyW
xpNY6VDaqAQrVYFe3ta60a1BnER+pbTpeuoMsdVZ2bdzE9mrpqCaFMrteMrRHgNsmalb8Bb6keX9
k0mZZoFMih/obkC4B49FhLNzVEmC2RdDXXLUrhHWm0JZff0YfLKAUi5D0k4oHtKVQzQIONPBnMYm
21cdVmKSHx1/mnvcF+Fk/A+GYm+kWb9TKhBFvP/uQ10bYABorNXEyZ/kZmj6StY6WwBT05F36pNV
FDLbAtlEXrCsbO+HCjQsmb2R5XspUvEP07hiXxDWxVkvzVXk1m3g3LTlON38/Zv5+xyNCopa1+E6
CowE2pQVFPvOIAyFZGain4dA8+bYjo5sMz+eIyjXc5Dg8UBngEbn/RUqWpE4o+kUe6ERc2nN2Nei
KEpPBr0DUzvUyfrrS/ukGEO4+wKYQ5qD+PqQUiuRUzroWbZEFegYmyp6HWlCpmuj9pRDZSv4KWXk
NNRs904JPohXOhqDI6/z4ZzFgRfCFMLWBWEPMFl9f9FaN40BFUq+1gRnWEu/cqcZbXCRS0p8CUw6
WOd8RBcrTbqqJm08sk368FRRkOEOcPAGPojU4GCzqVtJCKQlV+iTKM0vHuIXRdcFNPEk2ZaI9U6c
oRFHvuePl8wuBlQbzWROTtRp319yMRdOwg5H3YfNDN8e83blljKZEIRxNldpNkAraLp8Z1V1s7Ln
5pia+MMsxDWzK+TGM/qivXs//mBmEZYNTd3rQd36k6GP58lsHDtf/FbTv92vcXpBBErLkocZz8bh
mzPQ/mB9zo09NfZGccOCxF3co41zJsow6xY2iZT5OgLIX3qDiRAISwirRqbwIrxIpO1FJNnmfeuQ
z+MJklsUP9cmoeLY6g0ib4ZBvoHsYp91Qut2fREEqxYrDzE1GRZfQS98cWsFr9aUiqegIIyjNJs8
8RWeNs1rqimJfGhIygm299IkhbfHchRq/XwvqYMa4d8P8NaPpCk8aUCBEENn6lx5Jqy3H3ZQY0QJ
SBc9AUxmb5Wpb+SNYvbwggq2WqErA6XvSawViuEaWMwq1GA4+1etHhnnWhz2g4sGtrwUIld1ty4K
+ULqDD79mIzaaWjo+dOYxjqAOR5cLy8inMQzWN/WxczUPzR4/DYoiKA1BmMuTcemhg+LuooXi2l2
ga6y1B4GuI4hFu5qHPX9XAfBBDWqz+H3Ct1ki62YW/aYSFOVQcRXULadfos1FytvJbF999o6ymMf
4Hp8rUmSdVeqVNfdYbT0m4lsjguFe9KdFpkjHXmx/sxrePfM6XiEKOka5KXKdNEOFliwDMqQlliL
NXzrWKo73L91kdaOawEfBpRN4QuX8YKPULXKIUA4UOTbaE7EXk/GjC5lD1DQN60w0DekOjXnRNi3
j2RFSd+dTjLq07FQ4XAoWkd8WOzU41krje3sFUKOrU3f9YBissBOnnDcm7PbVVhu3GJxbvbtoD6a
GZZltwZoErhzYI3BesyGFHnT0OOthxoEbU+oBYY7B9qTsQalnsSekjXlE+gkqfZTQdC2OfTjtEHg
riurwSFsy7Ok0gAMLgep8x0IWzFRzLPhqwXEfH4HHTcaXlwP4pLDdLhLkPh3rtKI+d4JxulMteM8
8KKyCXdd2kKDcSYJE45cp/O1RSSf5IdpKZ10gwk0H9BNsgvlbgz8iLgBAYcCeIuvpJ3zyxSd8j1u
myxdxe1kP2ahmHc5pk91DZNMasjbGtAW1Lp8ORrtdE/lGYRDLxvMeORYWy962mEuZAIOros0t3uU
fSJ1ztpMhA+igYblJgRVk6bnBJye0mgAIqPViWvqbX1jiLx0PJnwWNSYWWc8pcNcBdx8YZQrDLwS
IChSYW5JrhXyLm9hVPiJo47JpnSIc/SHqhCKTyzfIN1NEqJxP5KVsPKTqh2nXVYRU+iRsNDvx1KU
0wWgbSm5hgQQJA9mGRgS2sCqG3AlK7HU3GhykNlwI5JQJCfd3I893PJiMrPdEMloXtDdSuaJhQhA
8kQdih8JxsrGLcma0v0kTOUGTQT1JpeMrW6DHAOeCSe9ANbTZJYvltm2P4nP5kcUI5qGBZzV3AYa
rCmTlDZtPQdBc55LUiTjgU7UhbgdVacc05XUbcIugGI59eww8kp1kouJ0G9ST8pGGTaiTQkosbqk
Oxm0piQbO63LfhVIdrTkyEpTepbbcvZCAck8n/SEZLcoUA0gQoNi7qiP1k+61uiVR6vHPINhl+Dk
HAMOXWMJ0wXwEhwztEfxCDxJzuEwT509bhZNL/8HuU60ItJIm7f0Ywv5tNOTSVpRgFPPrWaMdD+X
KuC8eoe6d6soTXUTjr1UbCE9l+k5ebtOfFkPmoW3g1LVVukacYo7uKhgz0tz9hRFgXVhBzbBb6VG
qjgWIy2sXaXMrR3Xqc1raSqYr4LerC4AokqvXVuiuCeOWIOGNeYBbIssCXaDDurldBRKGJ4gEndO
lIg9ksdDnzWe3GpC9VNt6NT1OIzEKemlmcVeowRNvlZED3mC/jIkh0TYuUVmT9RpJ4gO4b0Fcoi5
eR54h/BvNGAtBB/cFfZYPllQMlCeqvR01ypf9C8H2zZB6mHWw9ZT4/Cml9u8citK3/cIBgJjpUhj
Oq3SKAi2LQAXywXbkz31SoX5Qo2iWfbJ3WPaGlK1WKkOn8MvnTA+M2I+H0g5JY3dyKqiJ62JDW2z
VAYq9PileR2mQONOgZ+KM9pEsBlqO8XxtWQyG6yW0gTTVZ+tZaJUsx9WQDXFbcCB3c4ss69Vl9at
yyk+RFoPd8gBEjfFD0Fjg5HDpe2U8ATmMd7YnRL+HOcawYja243J/NQqqqcFGZUdYgf1XScDJ3Xr
eo51v6IIVS7wtcig1EIe0drsJrqbLYxbYiablNNDAOkspAShzrfItxw8BkHV3k26KF/tptAemMvh
ggkt1H+myVQ9llXL9syU4oQ7q1mR2Ex1ae35cufSK1trZNETUXorlbGS++wvOiKuoPE/61lqKX7E
RbKLbxVlpcU1pFs9jsbSNaKY2EVKQFnvsrQosV/0A8VzBZSFRxSSkFctXs3JtTonA3ubox3w58HW
NiLkTOZVtRz8UIXZFHTFpOQHDnvjx2S2laD61MTqqgULdU89NbR9dXTSy2HMuRGGUynntSa159Dx
1O9JUZh7K4Cw7gJx6c5tUopCTxFS/MjEoede48BzcDXiDJjiglm/INsBykQwTQC12ElSNmvtEm4k
CnaH2hTkJkpWgbBOzImGk68HcsKap8mRBLHMbG136GJ9nWYlp/RCMMm6U5nL93qcOXc0+/MIlGbV
GWzAEuukJdGd1aFU1NcoaczMq+U0fhIEDeawHJLsTG+zuYNFJWToMqMYVB9I2HhfN300sI8WVbIW
xZSCUU1hfAER6eCnFWmsXbO1A9pWksLxa5birDtN0TmQuSGqUHWn2sl0t5ylvlwx01DDYYvDi9UU
M9Q3WYu6h6qQ8qcqlubwBPyavEmmGG4mQIDpVOvz2IQnCDTJVfOsvTP0sH0oIcRcOYMSVSed3ukh
y4+l3uqFXd4gfCuvCoIeU6AIJTvCjGP3ughUIbugE9JL05aezEprC/pLOTPqMEod8dxZ3PNtJ6Ot
rEbFkaCaCcUZt/QYSD4qYCmfsTORKYzGffwMEjGHckZBPNwEnVokwCNLXfvB7K0nENJmFdoHDSIO
n61WXFl0IzSADtOsb5oppZU1ZN3AdGHG2ktBkp16mYVasItbeaDlo4+ACBsMgz+Y1VllxibRATe2
qXIz2bkTo05NjB9UPmTrLLbtIt0osGEyl35lYH8vmGoHD/zLMN0P7Ps7Vxsnq9t0DTymNWX6pqOT
RreXmDqdJX+YIJkM8EHbDRsO3iYBNWY6dZJZDh50aovzNo2UUjwWsgnlUJ6ruVt3dmjua1tKJtcc
5+hG0ysVQtTQkKvdcQL8SU8dnvSIf0E6NaHI3kWExFBHJe7VlaOpN33dHsWDEysZGDmQcMMKiIiK
P0rY/ETEQcijE5jk16MyRcNFFtSl8cr318n3aYA+DY5pLMunFdNMuGqdWs3OIyYNmNytqt3kVT3k
J5KR5PWplo1RuB5IDDTvSrC857DpzdtY0TttjaxDeQW6MdW+ScxP6rc8io2fD7jH1k2ndak/ZkIv
aQ921Yz/UOvOnKyppVUwAKdLwKC2C+2m7HyZklTsY9BsBV4GoVNVc6TqvldmdUTMKvfjTlWy2bqa
dBITN2JW69G3YnsIPZs3WPZpRI4JM5dKaI3WpsNLl0yW5CENFA+5EkjldsprdhFz3MmXoay054Pl
RFAK9Tx/0lpzYsGYqjRd61OWhuegT2ISaylW+0rAcQ4MA9irtdVTNveCTmANo1YtX6HFHtiu21Zz
17fRUG05y8BM4rLz57KUrYty6iVpLcFAmNymbq3B6wslVj2D2ejKMOB9buAF9taqCVtTc6e0bl44
Lsu3IJLaPfO0JNZCxjPj6EMeIh0z1W2qSPrk9aT7/JQCaW6475wo1jWXdp5wYmXamCIirO2+thqX
39hcj3JScfDIK6ncQBSqL8y6ksf1qHBs87VcnRqXHCo5OCtTpTzPkd+AgxjCrAWkQDr0SkmyfJfl
mCxcuTLVxzGqWMJ7CxKUF/SVsgobCaOCAMO+1sNZ1t226+Pinm1YsrLHRng4BQFLlwYeHbBU0NU8
J6xY2NRpYuFN6jn0mj6H9R+paeOHVS5qhDCOVnk9+DrOFmYapqTM53MMA5Oy+gYP41Bv5EaVN1YG
VOm8FMw8aVwr8nk6K+pV7nSV4el1SEZrtzSwOfLIkulnpLY+jIY8/pKVKS2g545ItEXdOLUvGski
JI1yfeAZvSVbwLvm7rwz+YMrYhqGvFn68JQ2qv7q2LNzMxmDkmwzyYRCKJFZzpEuD37JVTdf5omk
A5NtZWPfQ//UoepKtlgz545obpNcaS/IOTXqC7Uc5ycjqER9Wk8DPPegXyjcoIk5lLPqvA5abfar
fnJK2WvzBZ2o2pP+PSvGhIA7HtNhNTTTBM7emGbTVaEuO+c2KLPZ77tqGPyBBLiLrMMADWxgYPVT
UJeNXlyQhnRiWkX0S2LX/mgF4dx68FRlUAEQxHj1NYkecKLm0Qsc4ly7bUe6Q1jJmmGHMHrqTwKH
ptWGeuj4WgHVY3dajMbjknpb+gK0uOGXZuiAul9gZomboWa+zaDNRZ4o6T0ydZFjwb3l2MnFxvVe
JKkdcWZR44LuUjo+O1DmAaUlBDWsOqnTLzk1WhOnZAoULD66dQtqwMauoqohLCdKpK1HXxnOksBK
A5xYCpIL0KuWtIUrkYO3hAKqnNZKPoV+pvVU3TUp6n7EwwLH1M3cwmkepPlaS5AULC03mmhYPLHW
hUZce4YOmehEUvpCW6kDnXjM6Tl0TNCF8VVT1ss9qA3lbhxjWmOsit1+jIbpAnnAcBkn+RRsdQAQ
FbuuUroALROSN6WJ/h5zF6nC0TiKHdFDOZw7JPfojkZNe+qjuAlOnXlGWDtZjXlS5Vb1MgdAbFcq
zlzJ7WY9yn2H/K1bGJf1WaRRnXKFCY7NzQhk/g4aucP03LYT9UzJkZuTzEga4xKqigVUdRA5B3Lk
Iie9OrL7pVmvn+EtBDgbaMQpeHk9gcvUOznZTbOi78fasnpXTRXWTwhgke6pEUdJ1xqNZnA7s2/v
51kAfBCWlXOejGL7bITOEpypmk7xo2NbJbtjZDa3SxzIjxkK/7mjlUO0agTREb6RWNZlEOnmRRKX
83PeSK3u8buq1yhLzeehYu/sOtyvB5iRDaDh2FL3OIVTlSGjMXEDkWm/qOWF39MewBZH9Fjt3Z7d
fwPjzymvKhC+GPYIY0059ZL3wNQDtn3VyvpIpiOvkw5BGtQnVY0uYB4pWZXZFDTFuYlqHV4ksQ/N
RjPr9lc9JvHr18Xxw2L8+64WxaT3RVL4prKcBvTSzFH1syz3JvmV0GhYiNGRHsqHUtu7TiV96vcj
DVI3BGrfF8+j1F9SbWYkzTPtnv0viKt2rTq3X1/aYf338NIOSu5lAYi9IcfmuUxphNO0K+Krr0c4
7EAdjnBQ4TaKMpSgjxbPlGDcxcgmPQ3jkTEOK/e/x0CSg14W9QoSwYPbFpcG/SCleC62zUb3rY20
/XtZG//s4r4Z4uBGjXNjtPaoFs+IyVd1/hwpx1RqB2aCj0Mc3Cm8hApYI66CIxJzcaG6xNbfVX69
mk+d6/Bq9qLN19/NYffh8L4tT8ebdq2BbbaBuV88R3ZHKPSm6ihPbXRRbLLwpJB+Yt860uL59Hl7
cxsPeixqPTW1lTKiiZ8oIB+vOdYb/PRlfTPC8vdvrokyI6sGRa5nWZLXuqRvTaDMQXCaNkdEKB9a
Zod376DAHGD/ja1uKp6xVGyRhXqTVbPuZX5X7+Bne7LSrJPipVaO8ps+nSaQacFKWmTExsHzTk13
LukbFs/Wd9Qcp/ldfCpIWXDTjf6ds3vqJztY9N+n88k9FqD06SPzZuiD94D6/WTGql08986+G39w
UgiH2re1Zzm8kLJoo2sPXz+jn84fbwY8eCtQNxfaVFvFc84b57R3uPs9Gdr316N8/mW+GebgVZjp
+1k5NDGmEGV9c3UFBduHMHRkmE8f/zejHDz+GDUiraOq8pxbJDqw74nj9dcXcuzROHj81UmX0NFz
u0oQtu2KGoKygCq8kVytYyarT6fdN1dz8AJIekrAksJYwvastfFgPUAwzo/cMuXDKAQ70zfkOVcc
YsbMg2+mmkWoq/OoPKvmOFyh/IIb24N4n81k9qdoEdhWbbijb6URuFRkHru39DEB1O93o45wPWny
0c0dU/drIfUeYbY68tDSPvJBD+y6zN+OIgPt+J2/zsy45Na9nXk0tSsXeF/wiGyUBjkHkDH1LGKu
IuJmrTj220qzX/PlYOmWXQL7AiMCuSW91ljXyuhoMGWNuThzpmB+TLEH0IIftKF1kdW05SmCAIu4
FNuhwtpJRJTnS7fa7dXZxgSsAekNVLxuXz9Ony9KiwhhoVotPo33F2VVND7zZfm2kxPg6oZwzX1z
H/5wrqkhbiNxQTrMsZXwwzf+bhf0gR2WJ3kbKxq7oNxO2Mw+zMHlxI0racmGxxLTjsqzDuYXxOhQ
k3I2d/k+vohP02t7a14h4LM4e58TgRYCsX7Jj6wdn05qbxRpB890oPSNgZqAfd70fXZ+lqUH3+zr
b+7TifrNEAdP4ySaJKflyEqLvM6VlGuJ51Bqr9K6v9cpKhfd3omefo/5v4GX/8CQ9eb2f4hVvYrb
J0y6xR80ovbFc/M+9ZIf/Sv1UtW/LRMRCmDkiCht+Fb+jFiVUMt/Ay2ChxxNmM50xzPxr9hL7RtT
AfMfxEsV1Myiq29E10b/+Q9JNb7B+lLQNS52Axr+fyf1cnmb/90zN4A0WOhecGXoBgJe5RAMaTpt
VfZdMV8Yo5CACHZ0fsOQuI449UMJru2bm3T15y9+m2l5oMxcxkPog12CCiDoBqxK72eXWs/HWHEi
9UIqSKiSIz1bqbGIKEKBfhrUB1nJqLwFbbKRgqs8/yWFFZWWSj2WVPwbp/TuwsFuYpCi8oLf3aJ+
9/6DiDkHh9gIcVFqEQ0zDrRBEUMIzsforGr2TV4EGy2miyD0yDqpa+M1bIbvBUgUH6q5cUGb/roT
TrHJteHWEk0M7lpXblQ9OGnhOK9D5Bp+VQNI7tHI+W3Yoza8V80SLHU8iCPTC9Kawy8S7z5+clTS
CDZQhRwcWUts1TkZFeqOAk8YecgfO2Jwngzk5nGz1tXTTj7Rs1M93Ybtum5PsuY6ppd45ZTbpHMt
CFqSZ76I0zyllbZBr97Yq1ld1ZHLmsb1UqR1m53YTeI8idd2weGUaF3Q3/D0fWMVbs3KR/4Rkgnv
uBQj8ESbxVp9NlI3ldboReaLIYGGdhL9VB4gwU8WkVenyrQD4UMBV2QegLTizoSXpImnQjk10Wxb
26UqWPjQhzvPKik6+U7vO4htctzdG61e55Hfkc9k+dbgj8Y6gw5JtLjuwQNn/S1vuiuSCUxOutfl
D+teuydAHDSbRSMGkQ7pMOu8+clBmFAqlB80eqXzfm1uHsMVzSzJcpWf4lr66VBrRlxgrsd8HUig
x54AkPUUO6LdrHntEw3jitBMutNnZLI8VPKJ4aDBcCfDTXO6ha6huOou2Vlbw7e+4yJB/By8NNba
BoROq/EsfORbM743XFVyMllexcbglrjQTbDRN1BgaLnu4p8zhHQiTqot2T7O5XC3DnbOeXcWXEyW
a9yKs3adnY+/HDQUu6Lw4KnjIA0fZ5KzvOm0Xhvb4IauFuWZNPLGcsfucBw32lUvoeVxHZoJbnrp
3FNTPJ/v88diZxubvPST0QvXgaduhtckcIPr7HzwnHNnG61kvyHA2ysfpq29Hu9Cr/YIoCHi1KL7
4iLLzACr0yxGxeCVr8mrg8H0FXVKIm972zNOCR1Zi7OBxi7ckivAJsLnht4XG9oo26r16dx0a8VL
n9Ot+DUlG+fGPp83zq5fwcl56S+yC+caQY00ednFvOe1BUZO9HrvGgDur5RVcV1c66nndD6Cljgl
ig4hpWfKlMP/nNb+dxn8B2vCmxn+wzL4fQ9K4o+Tl+yl2P+fP/6reXopmlgUf7Ak/nFb48DfF388
7//wuiLav10if//afy6R+jdc6giVF4EtjnWMJP9eIvVvLEv4ZxBnyrCmlln6ryXS+gZ7lehDC+fZ
YpZaUAx/LZE6MeScHHR0rXQs2Zf/nVzoZeb890qBAd0G9MJZBBAVixa20PcrxTyyZOUiOpXTqM/W
BOnJauYXc1AVJzWJD/kPeqq0GsNUH8uAWFyt7h81hUbzKlGtKDrmiT9YQlHYGaz7xnLR+m8k0cE+
j/bflNpO0brkRI2kIyD0ZvIhQ6KmcohGMn6S+sZuo7Uw8r6j7TMbTnMyNrOG4hJtQ1BIq9GcVZNy
jGMdUeEdmBNNgC74LQjzIFMarvMHQltI6p9j9Uxwok3UkVhh9qTqadpaUbaZWtpynVtEtU5EZ4BZ
VZ+91kCsdoXFm7QfCvESJ6MwtOVjn+v9MXlx9iNlBCOAbJAayocjBoI/mF5mfFoXBq3i1Sx3KF+l
1OnMZoW1X7IttybEkxZaJ6dFdTcOmt7T83Niy/aWBBZglCiGphkcpQMqx9fNqUlucyWzfio9Jeze
T+skphhf9xTZ3DJQJuKf/n9tt29Fzn//scxgTwjSyJyI2t8vwb//tIsxDDXitT38V+9+qPm/v/86
fBHLy//uD6uiRYV03b3U081L02V/DvDPf/nf/cs/Xn7/ltupfPnPfzyJrmiX34ZpqHg3Xyw65X+l
JHyYhm5F+pLtuw8/8dcm3FK+4eVeIGGANfH9M6f9tQm31G+GKhsgN+lE/p4r/jXD2N94x8BWmguy
AxH88ub/NcM43zRjYarjPCUsGBH935liDtxt9OpBlNJSwN0AgAlj5sHpEHaAQ/+wlL+ryrWG256F
nkLi9aSeCZUFcqvJNyXdcXBeAe0g86LMV02ynv8fe+exHDeSru1bmZg9FPBm8W+AqkIZelOitEHI
wnuPqz8P2OoWC+Swjs7uj5iYaUUbiQlkJjI/85q9Sqj10YLWFlwk1r7N3LzY+2xoDy2Wn/kqrR3t
odr0+aqUOCHAdFyR3LZgzdVrAo5BOjT6TddeWr3rj+tBuQCObssUUCcJcIgTU0xs7ch7DKpPImBB
cApuPjgorjwImM81gOqkaK9lN2H4GcCZnl0P4qWFYEV5DTokC2pMxgqM5C+l+OiDMMwtzBPV7ehf
0BjqBhuDK7u8xrGLQ/xMaWZxSP6aUW4ZlnwWulj6LPQikAYgi+I9sLUn5M7D1eAjcqdMxmdjaO24
sVA6EDb9RwC8GtpxY7eKeooAL3bhW+nOvHC/7475MQzYDeRxIOC5vebs72WFKMtqmG61OmFRIh+l
FgFkzRfDQ64AsIueeuSK9EJ9TMUB5p1ZubKIDZemJCOeQMIK2s7j+89zegjyOGRebC/YQXBCuTzn
bPBFqTzPTRlvVbO/r+RK3LQFSj31pD41yuimkb6XFSrXsCV+cZL+Gx79mxl5sQJvnEuZfxr3zL//
n1NJ+WBAaCVn4/yZg5kXpxLnC5RhBLQ4ewxExH/HPZL2Yf7dHGTYJnCvzZnt36cSxYZZbJfkGvj3
XyfWn0Q+y93LkYi0OEJiikwVFvT+6XYx4jACpjjAcDUxAlabvIZlmgqrLNL9Oxw+u60ci9mDGirk
EmC1862aycNurITKKcWuWrUYAfl2IOHp+GIa3/iwFmUL8nVFop4CQwEpNWgmi5gsHYAB+aHQPHpi
ACO9QWi71EvpptTxQKoENdm8P96rmZjHmy8PKhfQ95YinUGn9t00Ymvp11m7TvpidsGG1/L+KIue
BD+XYagqz7o0c6CylIcLPHBAHialj4UBLyATLIgnVWAKrhdY/Z3ZTia+YmZzkaIJvwLm2TlCWbVn
equndUQeYq4JcWaKpmaBeVyeWSG4T+gHZn7Msn7c1s3o40syJisT4sBHQS2kVQY55hbzQ/G2Uj1l
9aeTgPYKsrvcrvOlDFPqdNcJqoY9Yi4Nx6yxQFvnaeq08mDeKGIjXeXY3a1aLZIPSlkPV9GgPoEk
PucK9Gq5keeiLgSRZDbpoct8+ghZE4PvSvzmWGGIhloPWotNBZDp/TedX+Tl5TCLgHHnc0nwnRHK
L150GKK+lIKhOZa6Uu1kfAIoiLWaWwEzODPUoqo/L6qFi9PM+oJbptBDO32jqeh6KVfH8ThKtbby
hzbaEA5J9xgAW/tO1oIADGUgPVmN8KT3FaYdmdBsQ6p0Hz0fYWEnVBL9DCH2tOr/1zNxGVEGRBMK
7ydqnC9vI/QzSyrWVX/UFeFzi7UAZMNsGw3a7QCsJggL5Uz18fWEk8GhsTtrIuBe99x4enH9yeak
dvi5j8d8wBW0xU9h5cv9rC8fGmd28auhyIHIGEmGII5y3y52UFNqI7jSHOeVFpgxKFZjNVm4MQxq
fU6WfHmpc0nMOAiTo4NMlSrg6TRmBTbLgde3x1bI0g0Gu8Lea3VqMZWm3QEbFdeSUaGEl6fK+g83
8DwyzSvkrQBhYGh1OnLUtEGhxtVwTGlrbXFCF1Z6nScbVRvP4WReHfgMhTgbYsKkl1TRF/M5+EEW
WqBSj9jlQQWJn6TZ8hDfMOR+a+Xr++/1amMyGPenznfCVcuknr6XgbFO0nVee4wHNBxs4iqA15FR
b4sxLfC2FNJDm5n5mS3zxqiIg6FXwNnLHbNUScLOHpdwRDWOU5x6X+M++wYOFZ3rUBa2QlsrK2MU
lJ/vv+k8bSdHEAEGHFAM7hAMhHa6uOF5CrXrrFI8YgjUOVaPUu7ED9j+8SgUaAhIwGkaBpohp/MJ
sYHiT+NNR70OrDVo7sY2Fehv748ivbFHmLeZ0YwwElO4OOMgKihdoXX6MSrMy7Sl2ozEhdgUN0nY
XnTVWlI+NfBRrGgbJMdB9Neoa2+HBjg4JJRyOL7/OG+cAHOkgPIx8RggpcXHUSpBIYBH1o9mNUNv
8QBBiEOezhnpvPnWmOlwVc5anLQzTid3jI1+6kZw4ljYyuGuR7ftEF6a9726Vm6ZBHlXfsNl3P9u
4QZu/emJanEAvBh88aXkkpFYaVXrx8y6VNsLw7jy/8xdgBlEFI0MnA2KxhSX12IItH8zMcGz/SMy
jImb4Eu4SWPwj4Cl/0wE+HkovnouYxyJ8JtbAg/wdFfVAC7jseyxVoxlymt6mZ8TxH7W5zr96Ejo
EXqfdwYR/FJ7STKiKsTUyzqaJrJodpDkzQ+/TzLPwVciyldeLtcQVcGd7XvAh27RNMHPMktEoK7S
EBl4iqvqJxFfW7yBPT2IV7mg0s4GeRdiEi+BEfBUrEqcAQmuxkUKzYBwWsItd0ylGQ/IhXU3VatT
ijf1ZoUkBZX3vhVycevDAwExr+ISYitdYP00c2qfZw6614cO74/IPrVCOpvic4P+xTWM8Wbp42tg
HLMaNfAiRVChKur+zOX0KozFQoWze47bZ6HHJUQwo+tayWZtHUePsxP3r6zDczc35L1shQAZSnVs
LmC00Hnw4rhcS3WSXr1/BLw+kLCBeq5O8xjIbS2ylImiYj2Egn/UQGXvhqGtcTqN463Q5xmcvPiP
sxQ6gBTJUaTjOoYGPT/Pi4nN1alMpaqJj/Rw45UxqaKjpyizvv9Wryd2FvAkZaUiZlCUX3yQ8sxe
gFYQHwNuah/SfIEi71h627jvtJvM76qDn2XeTkHuhGabf85x8s3x57QUxTdS4OcD8cVbVmgWQEnJ
4qOlauFV0WDxXGbyIcRp3tbBV6/6YYBap+TCUxlI5zwiFgXu+ZDg9bH2Q0aB0V81jqFsm0IQ6NEx
gcfSi4LL9VodDF8sqaCNxUMU+KGtj1500YLKclBZTbblKKln9tbrj4jCI9XJuZpDzV1droJXqFoh
sAqYWWAkCvHahsFTu++v9ZujKLNqKXKKcwPkdEf1k4+UocGOyiFBrqFaDftCjOQzxfk3R+G8RbVU
sbi3F/FB0mMyh2hXfNQbARmuPqDrmBr1mbtKfmsYGv4o7WI4NbcoTl+m9TroSp0YQfCOzcqO8/py
Zl4Ck6s1WB/pzRQUcNmsUbU+5n0ZzMyb9FFPe/GbiBKdQ9Y7rJVZVMIYup8GbGgUIuAzAbaZsvGn
FAuyq+KqHNsaRe51EsbaZxQ28ULs4Nva76/MG18BgelsR8TbvNbUlHEox5W3jY7pVCZuiz+cM3gU
W2rsfmj9y6ojePnXNJNvi25sV+8P/qq8ykeAZAw+GASOrNoydcvTOgkhIEfHLKm0NXOHX7lQSLtK
lJoNzJnIRa3F2PZli7Ob1mtXeeeNdwPeUxsfKtz/4VvQqPFi4EtnDEeB04XVqfxAv8iio5WIxg4W
Yr7pcaE88y28Ps15Z2KD53EosS1iZdzshqrppvA4mX3soEIVbELLT3dhmk67KdeGM+O9McnAIIFz
AHMXaYUtw2Zk0Cu2a1Ufrb77BGensvNA1myI9uNuGhT9SWq6p06tafTnfQTZXYTVIXb1Qanycw5b
r0pT1GFEIjDCTJOiJc5Ep3MchKmRRGPWUMmXpRJaRlPvSZTStW/Vgcuurz8ycdlG99XUh7vtHwNs
Ps9s+gV2b5YbpI9HHEgBg1zpGaP18oZDn7ZPY8Vo5pKBSSejRAfBFP1dL+btuhfxn08zX3BV2P+b
UYuTr02rjA+eIP/IrPQmHxt4Y5V1pmBmzIWKFwEdd8FcX6G7qFNgId6Y//uLG0nKezNLTa97Mrjt
L/y2iJ4gajW97WnoG9sV7iedXaODgxZeP2qXvpmUT3o5qo0tRRPYmDFRkqsya73PgdQg/qAZiXap
G4GCakbf1egB6ole2JPfSQ+pOozwNzEYuG5QdMhtQnDxSfatWSMGJbaH0soleK2KltygYyHdUm5L
I+o3ofog14Uy2IpWioKDUkb52Q+T4FvOjfqQpHkEeGKqIQYPpGnwvIopamysnsq7rheyz5AdpeNo
WgOaNm0ehLaq4B3hSHoUfJHFBkd7M0CvIx/07LJC1eJbhz4zt5Im51+VacwfcrDQ3xtDUBQ7ilP5
q9KZsLoA+apfJViJt+okNhUQIVokNixOgtmJvXQRQlf6VlhGmtpZT3CuaO3UYahgVQ+YHMBnghFt
TY4WTALctqCIPolZ6v2Vwv63hUELg4PundZq231J2tPOKn/gnx6GBVBxTrqpYPLhz42KvzqrhPcf
RBTG+Cbob1BHJS/9G7qhAd2gBT+76UEwo6/KTf13C0MCFDk7BqJfxx8jgvyTxupzCfXFl0nQglYc
JyciZ9QXKfmdfpk1GkmNVmjNY5t40AhHNEkGxRvutbRVt2Fbm7tn8Vfdr/IbuVOKPZpKxSYZ9emm
VoYOY744cZIgc30/CBwzL+MLC8jkgyQNaCpnxHy6NPhbNK6mQyhNYrIqtNq7KINtLDeaV50JYU5r
CnOKT7wLUpPCOOV57oXT1xHVStM92sf3ONOD7Uozcx2Z5jexj84xTuZY6PfE/RppRkrQBKDi9gx9
f3GktSlW0jDEtXsEDDQsEQaTK6cL3QyjzUNpBfpl0RacQ1YindPlfeMlGZG8ieDaonW7CNMCHO0G
MxW9ey20unU21f4h8VT1wtf08UyO+GooNtnsYcc7ko+/Uq+O2DfY06blAxLHzSYY9S+pHoiOMEjn
LFOUOR4/mVB6VThgsQ0B8OCet4hRQA3pfqqP5UNsiJvUr3fUjTc41lxkpbguARaiZ2Vryi7zY5CE
HzmhbyUcLKPo4HtfUtSRVNOphHob9M1+TG9EtCy7Tt2liESnyb3WBo+DljpKamyToj5EaXhAxfmm
CeQQZQ/pzI13GgqxOxTgCtAi0f7FBYaNeLoPTVR/9UBO4gcp7oWNIcJbHDzoa+nY5E6oCueKXK92
IwqF8mwCgpulAfZpMXkF8mFIsVTqA+Ae3Z08XDGQu0gOfeplu2Lo4SZgeuPI1dkdcpozzG8Kopdk
ky8PQWqK7Kdvitwvoow+V2drUBLysdNc1bKX7l4cqTd/bYMTWPTrjUgWx6TScMONAsXF02Eg1dDw
Fwb5AUmyfKaZxluVHpQbp4YzSnhgyFqMco1vaRjR6uG69gJo9WpdOqhFkAS3UKKF0ZXb8sv7T/Zq
5lXsiQwZJAUVTANl0dMHgy6dtBhI+I+h5+dIHzXttYEOguMVHbJJyiCvOym4EwxgW+8PvMjWmPk5
IcQUReMvujVLoUKchXQx0LXqEbeACQXtFT2qwDb67Lasx4+V0j1EyYhAgW+Jc/z0tRH9Va9UKyjP
nu0X7U2AgBWSDNIXhLDduJV/+JLS2NRqv+b6tFLnrBndfALmzftPvgiVefIZqzjbLFDgmq2+Fqm5
gHQkYgzd+Fhq8qU36W6fQMk3rava6g9RBne+mbXT1Y9S+9c++m+U8m+OzRer8Apo8fFLkoT1M+x0
0zbIgJ8ELPOf/Sdg0YFIzBVl7FFYnBlR+g8UzJxRYjMQY44j/g5WJOXDHNfQDwbxhXTnfBX+E6yo
HxQ4GFiLc6pDoaDl8Cd4i9NTgNIS2YBBLjE7HlHZWSZ8fm+0YSiJzWPURoThlZImV0MWwhzUKB66
Vi9WqBz5fryeRrn7CvCzRVdOrHunUfT4ERmr8ioZlPQO6OHkIgterV9M6hvn1HzO/r7Enh8QVAnc
MhC5tHKs+QVeRAX9wKNX1Iwfy6i5KSS53UexY04rpMDUM0fi6cH7ayjaJzQXKP6zXqdDNZ3Re742
NY+jMOZO21f+2seZ5EwL+lWAON/+oO7m3hefKx3y02EQCdSFqkmDIyl060p6Sa4V9DcD4AYnqety
I4IK6+2m8bjsktG8mkrhMq6SQxWgoqdLPuzRNp7W0xRo96nJjAuSBR13HOON4d3FRlkcYsC528in
nV3UgecGyKNAY4DF8P7iPLevT1eHbgyRNaelSIHSWEzZSGRYjWkdHA1DCL4jQK7cUErDbUie8/Kw
sOywlfaDmhqrVh0Lt0smxx9jNJ0azc6qYnKTOq3giT1oahch9uiH/z2fQMDuvv+/f1Mf5fsXua5M
SgH0dHR20n/Oqh6zsPnx/V/3zZfmR/2vy5DD5l/XbZOMyNK/RSl788f/OtIM+GAiRDBrrocAIZ2N
LH7lYLr+AYVjhXubWjja0r+PNdmcT7WZuUqipUBB4z/9faqJHxRSL16Ggs8c/4Ox/6Nj7fRTVvFv
mqleePiBaJqNrRf3oYyKF+wn3f9UdkVmd1Wg3Ul1dFWQMwll+aMHzZpP0703omsao/SD7twam11I
HJHUr6tM+f5iqt84xeZS1e/v5Nfz4HAK/mbukyxt3PuqUYVx7PxPaVyUiEQhefb8SywF4UqIDRN1
EfHj+2MugoKZpgAQFBsQDACZdVgJpwdNrcgIsgmh8jDqwkGTqjXKVtXRH4PSRjI3WVfloDpZCdip
zAIa5dKZ1HE+yF6+NGxnbGVm02c6jhzgi0VIkRViSgfzbtJGBLU7OyiVcaMi76gLO5EDBVqacjXK
4vTXNw+wHKT3G7P9emCq+jT6SBdAifC/0xevaj8A8qYod7IuSFDEYryLQX/bitfdY1e0qVX9XpOK
bZmrn87M+bPi7++XZgezwEBeWWcQZVSHF2NHnapRtQrSW0hoNhqF9uXl590O9xrHd+kGXmhX1lq7
arbmSt/pu9DVd9VB3xlXwjpYmSvLsdaQ4vj38+8rttU22zb2TbVt+FtrLe/km8ZGxJLf+K1zvt3o
q2wrfqoO1hpFEv5z9LX/NN4kBwLN2+GOst8OS+er6cq/sB6H2x5jNnu8kXfoPzqNbTidbayr9bcb
fui3bw1/OzjtinlywtWttmodcy3Aw/Icurhr9Ki3+rpaia7o5mvR7TZQ4X5Gu3LdrKBnba2ttorc
fAsu08js6bt4Je2ov18P18IhPehr40K+FLaiO+57B+8oJ+enUb1//vnmWtsJG8W2ttONeqXAWYtc
+GrOz+0BlUjIZMZqfgxrVW7LA1pGzn1qU/tzlF3got61068C13qot719znTyGXr4aj2RTbfoPABb
WZbgQ6ttvBIXzdvN6vohtKVD6eSuf9t9DQdHaewAIl+xTuG4Haatv57scC3Zkp1spm24zl1+65qE
afPDvdqPYM8r5360+62/ypzR5l+so3W8wlvGSZjybP7rcpSc3r4NbAHNwcbOHq2bDCoZ/7zqtygj
bzJn/rPb7fsb97kstXhP3Mph5cJN5Qxe4g8LNe1pVSkICSaW7yhab+4HLPl2FkItfRjUq3xExRCa
DFlPU1789Usa7IM2DXbP/1SP/SdasbVbpmFjFwbl8TAb0UIYCtUBdkDTSpdKcedJ2D3JQ75//kWK
mm+BjN7Gs70TNT+STIOjgc9IPTRSf+1lkbj3+PD2ll//+iXL59K05xur3//u+feVQ2ueOcW009Pk
+YuG+kRJinuNy2uZKHsT0mtjWEW31Pr2gipcqFlwFzXBhZn+QD74XvKgH4bxlSJIl7I2Af/HU7rc
db61nsiW5Wkfid/9QLnIVGi7EXYLuXVbYjspUbpu0+ZjC8PBq0HRZF9Dtf9UN+k2H4KVNlabsGqv
rFx3Q+loSpMJnsi6gYnrlsjI2d4UuDoOaF47XGAItIlU3BZVD0upa4p166YpcBNV1zmqtY3ebRPP
WtOjXKlqc8BR8VpJUFQvkzvQLvc4N+97TCDe31SLG+h56mjWwTR57uSizn96EKeR2QK1SYNbMeaq
afDks+ks08L+KQIlPoAUkbQbgEQbWovdmcFPywjzirFg3IDgyQhFSKJOxza9XhuHRvLWmpYNTmn1
6DFPKO6rlTKtwYM1d4UarJUacMv7b73YL3NUhkE7THpCM2lWTjsdWOsrsx56bbqOavlHnFoVorVl
upl8+dqj7WtHjaLZE26ZwMJqyX1/8GdLxd/fMdki6cXsycxnDN+C+PB09EJtPT9rNfGhlGJ5O6r+
XZSa8QFZapEOmpBs6DZ2dqPll3mR75Bcbi9jLd90UnoI6HZe6mr2RVWnbOU3aED7SEAXUVE/pEZ1
LhE6nae/n5SCBdAOaHtLXn5m0jRFfVJ8aKXwE5BPzUlFkSqFYhxgfH5qYw2pwDJbJVNyjqujzlnj
i1mins3UUPviVFcw/F1mlVKfVqbctPltkrWrpO+9ddFNuw1cxSJ1gwoFklb2KXXGU32VhgFwWiN7
HLOkBWdSIvRYttaFkXPiV0Fz6FTpyRyz/rbp5crF6bJ2nv9Rz4Nyrak462ajEbqNOD62Pvm1oonX
ZqlGt0ZTeI9qczWl/XgR+XvLCLp7WlYV4vjIG0bqKK6CQYucus+6/QQqbTVldXOHW8CVqHeAqkfl
8Xn//FE5539B5LsufmT3TfXjR3P5pfj/gcw39y3+c25019Z1eFrAmf/A3wUc3fxgWQgdvOgr/cp2
rA8zfRgoKUhkygbz3fGriGNKH6gk4K8zW0ZBApxTpF/ZjjpTA4GcIOQzGwHPDqx/UMLRTvcy/GWO
G5BXtJto2M896tMv3lOQtB4jawJ8Kqr+ps2QRHb8Nqrap0FtisTupghV301egmS8EWmb6neeidfh
1ooqa7ypuKAVMIH0x8yUemacdltKvIh7JSPu9qvCq8TbOLfyIzAjE5nSlK48fdE41LhqdE+/xWIE
T3HQ3gJfipRlZkVeoQn5UG/qeEQlwsHcrq9w/JHbO23qRBAvsiDemFlVf7PERhhvCsGK9oijYlmP
swmVEEjFuurSo+3xgFRb7UlqlRlwFIF/WIk9X7cNVDq51HqvxwogDOlp92oD8DVriRgQoDYCpNFC
LcZwT5VRyI+6ItmIcoediEgPPFE3eo3vr5MIVpmhKW5VPgK1L7bRG5nIW2tDXWQGTLHQJICna1MK
6BQzZwYqDznSt/Tiq4oG+1RYhzSWqnD1/nALpNi8F2a0EYHI8/+B556O54VcMKrUoK4dCdEEs7Lz
IZLAnVL7r6KcyhX9+rAMDnmWj8m3yaqlh67o66exr9kCY8jFdWYGTk95nkhD64SKF3V1/kZXFk9U
+8IU+T5KyHYdEWWvkA6TV8gqC7AOI6WfXCPqA2yHEqvWVzIGmfk6Sw1s+96fmYWLG16qnPZ8KNzI
RLd8sHO48KKOqONfMwmJN8IA9ZpEX+UhmNfrGGF2dDOCpkfHzxPw3+FmFePD4OvKD4RhypU0CLJu
x3EhT18UolvryJan2O7CRQvKzNaIukQPVVksIZAu9eJ156dxett70+h90zo0dDVHlJteO5eazHHE
7ztsfiM+d9rZlJTxQwOGffpGYmQGY0irObDDEO3rCQxNutYDXOTP7KrTEuw8EAB3Zg66xcwbet50
L6ZOyxSPPeIhUhsYQ6M7Qmcm0iWyOhiUZCgVjE6vYRrivL9iy0+HUflwkCed6WlAkhbxW2r2ZZHp
AR5hMEhh9MXFuFFQS0dO2arOZD+v3lCDUw26jHcEyUrv53QqfXC0iRwnlLY9HW33laTEMqI6Y9aZ
+7FsNPnQtEA8zwlVzrWAkxUkQKX/hsGcBL3yVYGGfMtU0trHZ4LmjQ45uo5vsHcp0SuwvPoojVW9
aVK94Ob65277XxxKVMyhcYImBcNH+LNsME4y4UYuq/h6qOKEw5Sk9QO2yWaB4j2MrW/vj3Yah7N7
iP7pZsJHYlhuvcXcguSUu2nC98yekKVH1qgwMANQFNSWEuumhgu3TnE+3wdM8JktJC+YCvPgpLIa
jBNch6lILhfW8+JSRh+f/VN7Q5H5Toz7WXZXV9kUf0nwfawtqBg8t2tqk0E6j/R4BcS9ExLULuIC
Kotnq3WjS+B8Ynq9ENqjjiQdPT3dEbMW1jleGHrPZQn8IkKTup3y6bbP6yF3PRY4vc2nrGo2eo9A
f2C3Xl+Od0UjYtYke7qg304exto/lbAstH4r1no8SiCwDHF6LMNO6H6A8p38xx42qGnZ0WhG8aXa
h7J6FWaiVN4CMtORy5H9XI+cPlF84xCLxjgicST1pueMPdoTV7WfU+EczKGsxo0/hTIWFq2UhfLH
CClHvdtZqp+qhd1ioZo8BlOCWW0w+JM0rAojUOkBKdMwPbWmHELl77SMBD0ufF11RKPFNm1XJEkf
HRofo4qrqjOzyNXHPFW3/AzfmjaBMORe58SMHH1NsqDxLoivq2SFuqPF0VGLOnrpV4GB+2G6Y+ca
Q78qBm2wVs3UpRp3eyAIeK60hozFTFLK6aDcpNIAou1nhkppX23LIk2EcJUrmTXKMFnVMjCcVvFG
FavNsRuznR+ivvnDEpCLf5SrPh5/xrpWGIgS5YFRfBW0Ai489un4iYQIPyNtaUm9UP8gvjEauFBT
EP2wrCTJ9oLiEZnYWRqV8oUwZIVe2qE/BfkKP+8BIofaRKhXqX3d5o4cmVnyEX1JqUfwA+jeXm71
1Nr2fp/SZ/PBk++CrBOEK10cfe4gIbOC+h762ZjdEMEUP4GbmdadXwl9oDttAZ3hqVYNP+BmT8Qu
sfV4GMVLYsNQvhszkp4Dhl01toKtPJpsXD3U9majESStQrBuw+NYVMPWtwwv3hRwNHkuKU4MJyzS
qNf2gZFVDyGmGtY6B95nCsRIfqtPX81MAIiPhQkdetgwZq7Gbi/VStZc1KUcSLpbZFhV4C7cx8EE
18PXpPUkNLXiiBiZHHpkphV3qNM42fUF98rgJEYTYpOxx1lZM8q1EVlq9ICqQNoepyCbMHkoq0gM
doNSCwFb10QubRPLSlKodi2KIeIojdYr5UfSOVXc5zjioSqF8rg+5faEV3KOPjkccQMr5b7RdYQo
8JNZVQpOUjvwVgWV0KLQ0fochFiUb0xMa9kReVFO6le58qVwx+IGxVr1pIa+lV/F0DlijbBU7PsB
ewEZTM9GK/OyvSrkvMguptFEZExHLxy1ilARutKJ5b4Em+yJ3XAx5oYUuGZvSP4lWnt+eDSS0I+x
FIzSwqzXgNFz9EfZHOqwK0Kx8XA2q3yvfvTCJg5le6qiZKB4aPQNBBNz8Kzgse7UMNzqal307T6l
o4pnXmzEir8xB/RP5OtqTASvssW0MfLb3MSpQcAeQeGkoJAmqcmnse9lalECPkJ2iJuTeEyNVmwP
hpjmw06olMa7FPB3u1OHXlW/jQ2I0XMX4uk9TB5F54jDliwG/BzR4iJI8zItwDfBMzblKFBnzeJ6
V6d5uRoMcL3FYHRnLojX482kIMp63A5E4UtQUTSTXFu8Fjax1wfbLMjrbW6IOVRBDulpUs5Bsk7v
wvn9sB6VADKBbyEoXnIfBU/vsOUzrU0RI2fLbsSYI+gmB/JTfWG2poRumWeuBF05R4BaZAbPQ4Pe
BhFGLRs805Ko0+bEFfhJkqa1QR3sY46KwRmHxDuIWLJ8pJww7hKwk5pToDyITF3apxusROp4pedo
470fFLyKXQkqqU7R0seDFaj5HPy9CCklXxGwdIm8n8HoK/uolbA/nom1749yurzc/jMWU0N1kXKP
QUFwMYontFPEK1Y/Yy5cLIwKQazdPCGudDPV9JtVW0GyODPoMuGh4QhcAQWNWYiFbGzRANLpKRa5
0Xg/S76yzknUDOehShajYUOm3iPwFMaNh2llM5GlemOzMz1YoU9/+upzHwplH5pghJdLHY1B00vP
xEaUwAf/OV1xCyw20xb7MgADlyVZoo/qYanguvL+wMstrltUPXXLmFVCZ/zKvPIvVhZvu1GWS1Xd
KvRfsWUIgI67ptxKdxmnY+DmNcU1tC87itKhFirb94c/zRrmbS6qOnmKAUeFZquunA4vyL7ewtEy
NiNCyttEkcs9fPvgyssIlM6s9BtjUd6hVTJXc1B+W6x0IjeTgsOnsSHGti58Ii1MWbT4ptCjYf2n
rwXucd5O7GVFpnh5+lpJK3ag+Gf1oMA3aBQOGJH5uUApUlSa4gw36jQteT4quGCpilK6mpViFpkX
rn7gITPfd+uoMndRFVsO1JbKlovWcxQTgysb6KBy5kh4Y1RQDHPHFMyqTH5y+oq+WRP8KqqwSbSk
uc1lud/pOjQieRDle8TSYkcSOggp70/sokXBy85KAmAZgPtRh0ar4nRYMzMIQ6Bnurkx4amWRl1P
YC+PeWLLUqpvLNEXPPzppryd1gl2qrlTj6KBeqVYRX5z5nFebSkKJKCCeCaVNPRV59pvO88vdKKq
NpKE3sEwu0qOXTsLTI5l2PzplD8fVCS8KjBTVnr+ll98q1EF9QOoROmaZtXRbAJT5QAk6B11jNOV
aaT191YPzV+Scv+xPX96LDPlYJFnHSH4/1R8uH1Ph1W7kvZW6dVuHw/ifaTI/Z2Y1T2QqxbjcSo4
uO69v8qnZ/LziLOODoUSkm0Ow8WOFvHRUlrCP9fvpbVcpf51JkSGmyF5/pFN/SSrUXaXNv5w4RPO
3b4/+PJEZBkpffE5UZjjcFqKZdD9FJNSxzduzEk6YwxQKFfm9QOOe+ASslra4ApqrIYoHs6s74K7
NL+3DPiCvBthlTkBn7fbiwWmEyT4AVawGAX7kxuaDR46Q2p9q6YOzaQQs8Wpb5ArlYpwnXRtv9Vj
XXdjwOt0NE0BemeH9I0ng+h6f05e7XO2EXI7LCUSIhw1i6MzL3Quh6YaXbxVEYHQ2sIV6ulLl3bn
Ts5Xs89I4NOgDVLCBzi++L61sEzhqE6jm4SV7OCmLO6noG52caQJnxohqC8kHZkdwfCb+k8PbYZG
gG0u0DM4nNzT2c9VH+vhyRpdqmrEeFrXgAhJ/C8Wc/v9/fl8/mZ+l5JYadM0Zro3rFzQhZQ9TsdS
BVjfQJcklxmo120iDTbMptyFJBbvykSvsXmGjiKbpX81WKPkNnWkY69WiffFNOqbKSk/qqlcOD6J
mmPFUnoJjTv4gYDluVPndEWItkFSEIKCDaL6xb25qIk3aVoyEO7Y2JQr0j7B+3n6LGDfygHge/G1
URj1XdqJeq451tiLZ1ZlOTxHK8g06B7zdYoK0GKm4t4cugQPBDQKjW6XCUV2q5XdF5BYnUsFIXHq
oLf2mRA2m/fX6PSCm4XHGRjYm4rgCtzYVxoEaT3E+hCIG0PFmyYR4j5dBUYlIq+oGIVol6reHUOa
Ro/vj3t63M7jzgnVzJoF5c/WmA/HF4eAJMe5b1Qj4nuhKbuU3mXUtAbZTYKclQZ3sPs/jMca82GT
XFH1Ox2vGBVczTwK6ppHj9+AunopRPRyqin6GkiDeOZ4fev15LkKjjkGPbAl4AqT5CoBZ4btrppb
15lWkbU1aFrRwc0Lym6wl85c0m+OSLkWPXyAbZxjpy+I9Ql+nETvm16FACBapeyOlA3XwMsi+384
O68et401DP8iAuSw31IitStts72O17khXNl7568/D/dcHIsSRPggARIggUcznPKVt2SjtqW0vuzI
/53t/35AvpuyoPu5xtc4vlRDXHcsBQuqoZ8eYAv6EYbmuO+NydoQdb82FPqVgsEIhaz3XuMfe2VR
D+k04c/YeedYs02TRBMebpSb+KMv/dUj8N95cTvCWuD6Wnh75+sIuCeYNCtSvHgY9YdGD60Ho6pL
J6da9/H2nryc11II5ugR1/IQmqs9mQ2GMQ+xjoc1nGrXDu3EkWGZfk6aakuO+PKYw01fZGOg5ZKC
rWON1tazMgaY6iVGU9L+77CECWJU9AayfVkPC5f7Jdm4W67Nb4HW8uX4RKgTni9lZ4SD3Fut7CGe
gnVs62vF66iB6LknLsq2HrbLK9QAX4IWxdIU4kJavd7C7pI+7CPhRabUVc9KYVaTg2q3BXl3rBu1
2qehQBCWKqg1vQJDH9UtC6Irq8x1SkWT+S6SeasJ64lAF7nvFE/MUkOTLht3eZmWHmalVDBi03A1
HK3/KjFaNix0/PeWGxANpNpWLxfG2ZnQBwatDDNylxLAfcBrd5oiU3ErddL3WTfVf30kqWNw8ClQ
8WqCtj//tCxuB+JrVL0oNt56OR08ZVoIPZnVPN8+JNfWdAmU2L70S9DLOR9JaqKxU6VC9WSVYFyA
drknbyJGTJP50Et2Q5ez3PLGubJz4UOilIxMHqdindlGoAhifW5UXqcp3LcGwv1YCCd3TVrp7u35
Xd7bfDIAjrCDl4bmes9EKoVcyZgUD/kEsQsjSX0azGh48Ecp/JiKbEvA4MrU2KGL1Jm5IETWihWZ
UfTSEDOeKAJ1r8zt+IJt58+kGtu72zM7L6e9b0y2BxBrJgfJaB1a0DsakqSbZg/tuPZN7vKsdeQ0
jzde9sthqDxQtaOTBkwUePn5BrFnTK7qPFC8BheVia4JJaadKIT65fZ0Lu8X6irgagiSKCLxNpyP
Y0G0lJpYUzw5tdgTXETeTBn4p4x/+q730VWjvtV7sY3p7+2RL7fIAtiBVCVoOlNEWiWKsyW1SGPN
iof6quTllfrbojfwIPXiK+r7xv7vR6MySYPSIPlGx+F8njl5gwK3UvFGNa/IuMwucNsZPoyapuax
iiaz+csRl+q6hvAlRR0qdASE5yP6UoW4Kca/i9BruOtt5VcnzONo4CJAG3rYWM31AWA0nnUKY0Bf
AEetWRi5kvV2IdvoXkq9fF8REx6krPBTJ0uteMvQa/3p3gcj0gV2j/Y1G/R8ajqpahG2DFZ2IjyI
0pbhiHXVce6DcSeXhbFx5s5rCktlmclxLy+wMKrMa3USC9QH0j5a645Kq8OhLpGtt1OwwFOXxSfG
ayBi1v69aAz9jX+rNm6za4uLyZvF/kGj5GKrNgmhEyT81m2DdNxRT429if4uOuP1vLFrLoYCgoHS
woL9AI8BLON8aUe798E/qKU7NMb0tY/TMnwpq66Jj1C8kpfbh+LaYNBGePCogHESV4dfBbemKpFG
mFTm8cm3kty1Czqkrd2Ufz+vdx0VytRsTigbq3khZqRVhla6sxLC/QH43qNi4heLtPRQ5f/+9cR4
qDl8vD2Mhn7/WR6WdIYPHIyzF9BS98iSrH+SChegNsy1T7eHWr/kFFV4DQDPsC9ItteQQHRD0anx
zdbN/LY9Go1xT2qhuYvwKEJNarwry7nY2I8rvV8OBNWcpRpOMXER5ljfLZGl0qBOi8Y1Szt/kXS2
iRMa+D7NA/1dRKmUkyk63wMHJ/s7SnWTG40aBlioqGQAcTWafWkRbmk7XFkLNB0onJMH8zRelN/s
pM0Vk14+3ma5l4+zne4qDT+OAPTInQGX3atLDWXXv/wE/HFoSBIeAzBGCGR1HbWxFqggRSDw97Cf
UPLuHK3W1R2YrflebmuKDkq78T5fHJ1lzAVsyJcgE1h7SPvBKI1hUgyuNqXJ70jt0NonXrgvSrnZ
2Mwam/XPnJQvDGSJ8i1fnZLOOuJQY+R49Gkxo9d0ydFBJnzOOnvaSNuujUJaz/mEG8j9s0z4j3Q0
mudqrgxUEBpMdp9isy53suwPG6fl2rKRsBE9LdnhhY9ZqE6tEJ05uKZa9cdRJJXXh42UImxWbSVq
F7uRdVtEw6iLgBnmCT6fkaq3nVoB7nZFJdS9rc+VU4HT+RCWEfbzyWB4adflf3vPLTf3AqRbpkeG
uMRbfy4jwmGKEncMisDiXka08YmbZ3IVkVXeX297+jfcAmz7BWK/2vYCgRZYf1RxBzGpP0H1j9ku
RsAO96+ofS00eTz4ZKTfb4965Qu+IyCBmi2VtYumY4gkv1rD3Iz0/rfaFQoqm7lFXU2bPvw/Iy20
W/PdpGAVQGlZTkVbVzlikRzczYbEZWI39j6jdb5xg6yjYI4Yk/rfUKulNP1Q8rV8GlzLSsqH2Ezy
0ulLv9kZCcSzePLDF6kP4p1UF8NGbLPCzXGXL2ODTQcUSZn+grpZxxZMiG4eIBEttnVEw/c2ekQv
qTmOoIqzpC8gbzaIfRsGFiuGNdkvcu+PzzKaYyfeiPh+sv1ynyDbRxO4pPlNFitLG0t05X6gy84T
x9uNUPf6u/vkjbZGgdFV2va3kqfTay9Ma+N6uAgsWQteUlAbYDXJxVfRz2ykCRUbPnnTm8mx5OL1
rNpXH6w+VF1lnJSNKsNFYLmMh5o00gzkBQjfnZ9W0FRlmqU941Wa8JqWZrbaaRgg8s7vLatrPO6P
YNcMIP7TctzSHLxyQzE8ievC3eXLr4bvtDnp/AgMW2WM6aNSKb18aAxrfDSLerYcq0i751Zvde3x
9sm6uszklKAmlk7ZGqwxK+kw9jJbDmG6bk8ya52a1hR4BKb1vk+srT7AlT2O4BNyKcsLjcLiWsW6
bwAzzobSu2VVpbioNUb8iyKn/godYmydPq01bwJ++7OPh35f4ndV7SVZq34Vk5JgNBSWLdwK9Gnc
Xh6jwgEajVG5NVrfbi/M5eXGZiA/lLktqe2ts+Gm6DPK0H3vip58tJyTUnH1GruKHXRF1d8Ivy8/
wxJC0DakBoTe7tqKg8OmGiXINldN5N4BsTJ/haDBLeO3IbPF4/f27K6NB0OdvUasSpNidbqUEnpX
P1s9sPmkR1UEGdv0c4F8eu40XWyDxeI7FRuDXlnSRRZgGZDAECTW+RFrNbrpnRx3blNGyWGms/ZF
DsBZ+yKIt/xnL+8oCxUE/gaF9K7MfD4W4LnJwpZtQtGsa36JXlOBCpvDl9vLuMJ3LTf2+TCrdWy0
oR6MaJ7cHhzUvjHb8E2p5bgiqxHid6U2pvSoqIXiO5MI5F/BnI4fZC3KP1VR42+JtV6sL0EOXOll
hSmCUwg9n3NKVqcWhAie4jchWh8kAUWIvvdEfunenvjF/qGYb4GpI7Lnvbpg5wboeqOlXeteEfXd
C0gyzQ0ywF7yVOWVMyXduPE2XhlQkRGLIYHDFYLq9/ncwiHBMxmRB89q9PxB5pP/o1rweSw71B/D
zpTGjUfu4j0geFu04QmyaWCwsucDkq+lbT7FwkPLtngWUWB8lNVE/R1oMFCcDDQopTiZpskx6Gw5
u2siaSuHughFltEXlSnaT0vbdrW5iPNsNU164QV5WH3NaV0+ocbavclNW0y7ZIyDfdPJBtQMUW1s
7MutxFqizffOskPYfBVwmeHQab4xCY9GysJnwljS1dHjvA8yRJM3NtPF28c8cSCCBU21gybYat+W
KiKo2lwKrx+lfB8BOf7Iiv7OJszcdCh1d+mg/P1ZoU/AXYvCLKcYiOb559VRHR14hYSHp6J0Siap
GfZV2pj6WxH4srXxyl7ZTItcsQCRRmJ1UW4fVVuCkdqqHjlrtNfEhG5BZaEVpqjlJ7Ucak8OkvSx
h7TmpLIoft0+rReXIRsFBCr0KzoZBGyrwxPEsz93Zap4s5FkeMaY/v1sY4xze5QVqItlJHxgs/IZ
6Q4BY1vFMIgIalmd95onjbL/pRrz4b6JNP+tydLA2LcdPGhIX00auumsj+WuQNvqX2rNprbxS67M
Fy27RZuNi5CEYfVDELrRm5KOmDcmgf5PBcbsvk8xK7w938sraYEXcTtAWCFOWL/ZBhorbU5S5qV1
9FsTUIoc2ebLghPPHnwLPPzt8a7MapEMo7UP25yoc3VM1MQIehITzSNQ+BHiJb/XJWurW7NshbMK
Ax+OcAAWO5cfcejq2mskXoy5bTRPm/QA/4kC6n6WN3e2aJPD7flcrB/FBdi4i0TNAph913T5Iz9u
85qsDo6iFw0gtBG5ABBk5Fb+ojTFBz9O+v3t8S6mxniLSAAYcJ4RWkPnR56oNmrNuVXYnqH/WV7E
HgD7ozeo1bXqb3ysizuNwTAvQhxwKaYCuj4fTEKcsGjiWPEmkU+fZrttPmfpDBhZncMjiRntd6SQ
drdneGXQpWIMz57YTob8ej5o1kk1/AVmCKSzfCh7Wz4ZhakfuF4N17Cbad/q0GFvD3p57FFBlDUC
VLBQABrX/Qbk4G1zzpmqktTBiyLwBMQosN5j9Rw5cSjJbpHNo9MrWuF1coEdeG5tPZVXvu1yJJYu
PA0CAKXnM5fzIZCwKuXbZqHuYknYg2xASSENoYbenu/FMWS6dGnJ1RCspOex2kZlJwm/hqHiCd9O
HodxCk5zDHHr9ihXPiUhMseCoiLixmvrGGm0c8touLKrItS8MPJxaQU56klypJ0CI9NO0Da22vvX
VvG9RwUkGCTKOgk1OnPGBJkvOfKlEV3P0yOoFHyxJrg7t+d35fADdFl8del74+O0Oh+Wn+G0QMuB
WDWW95WkSjvscpp9VFbRgxSIrYb3tfXkNSDSBQBLPW711VQfXskCjPNQzBfPeMbSeMiRKQEMa+9U
vxidzkhi7/Ykr64njU1qtpwLLu/zXZmJyYgrIPHeYMmxU7UJoiRCsl0ZztrGUFfWk1IJoQV0WrS/
1lKkwJRHgeCa8PQUGUWnTAlpHDA59lcIlto+0M164/m7sqKMuLB3+WsBSa0mZ6DrUvlEbUMQjPug
jmcAzcI8QBusH8QU/jtha7GRBVxZULYlY9FL5Y1aH/PQrGaj4ytzhafBzui12BtMK3SMONsyRLkI
vvEfIOxHzA5oOCu6ChBLedREYvuyp8Le9BK1LPb5GBR7tUzrhbE3e401I/XjD3/dH1tGBhhOjYTs
kjr/+cJqNTImUZcBZYr8bA+EsHUarSDBsq35/9g11ByW0I3IAiDT+VB2Z7WGmgDQinFQ86wKG/e4
67NnETZw8qV2q8J57fup5ONLNXxhl68ORAIeO+gmLphg2TjGBGACm7/sDlzDz78+ehphEncLb8IS
9p7PLKaHYGLvzqTCKRc/hynrjA+KFMrKkonPb7dHuzx9pMI8PzxAC0Zj/fDOcy3UxOaiLsmbPUmz
EzciZTygdJEe5ZTu4+3xLtdxkZqgPIoYLSGNvFrHFugAUg655nWhrN9pKWCGUMzVv4blhx9vD3Xl
eV/GWmSOSYXJz1bnvEPDgfy/Q7djNBHY3xmDmaaNE0RmXR0QWogDT2/hqz4ZtUiSbDd2IutfSwuC
9B11NT+4v/2DLu8dZUmIITu9d93WTkUoBrVVISWUgwPf1yuHBzEJvo+GNmd7HbHHzKWKDmLT7KNE
2Rj7yncmJaaluWBVQDEv//2PkFVXzFIZ/V7H2wbeAi+IJY55KCwP2m+1M8EZb0R0l7fQ+wVLS5OY
Tgdxdz5gGs0DEUhue11TJF439dGbb/X5PWVB2Y0rqXnMVN93Br8vNq73y8YyR5Q6OEBbkNMCH9Xz
oUOzVbO8GwFvhiVSG3rAt0dRa0SIvCu/zb06nrIcLmqk58aDPIIwrvoS7b15HF41sxrdDBvPjc14
uf5UtxYVKZIuzN7WHfYeqrcaGQVRkVaEJ100nZtMdX4Ki2J+KnXrw+2tdm04MHKA/BekP9ne+RKA
2suMGGSuJ9EA+FShg49Ov9UnyO2Y/exWqWanh9tDXp5syiBLVgmclFB6XXjhY1qlAjvTU5MQT5Ws
KSBUN6GxaIXZwRbEZOU8xL0P3oPAGR+5RXafdOx8hjPe23ASeVBRaqqRSi8xQmw68XFs0SIzmr7d
63MCQz1Ls+9cnm8IZJi7bKSTqhdGsTH3y8gamW7QiNzaABPBQp7/mCwBcNkptaDTkrWHtLWnZAfZ
Kyw2DtXlZ2UcdjUZ7qINu46t5Ub0fRpS3EIoMXzNZDM6GSlKbBnIQUdPre+3P+mVaQFGAAO91Lwx
nFwdpCYx8iDUgJImI2uMbIP+ZIWF/HJ7lCsbh9nwIizJNATC1V4trTYo51ymoJXG2ms7hmnm2Mkw
YGBbdcK5PdjlHUzHaKklyTTNcGJYXUtTlUzkvz7lwSYMv4WSrX+DdhTM91SDpcblmRilQ1QjVrHx
6a7MkmLk4hLK9Uumu3qMWsVsl2BtyYjm7qSjkRE5UtNVsAMl+fPtSV7ZJoxFP45obAl0V9vRUqgQ
jBrlLEyOs2PIZbmPVfQPoHyEbmgmW/6nV8dbmr98xnfnkPPt31jGaGE+wUObzP5dGlvp0SRWubeq
RNsLCj/u/zE/0nYCwAVVvSYEEtHWRt1OmodrlOHaAshskfjmLlnysMk32q0XZfk4Z7UlulgcbuIW
eCoLL+d8gmoyhapVWZpX1bNZe2Xemp+kaKwAY/h148pWYyoOcBMtcKSy6cK9mTb2YZ5oAsu5Aj6z
3LxyLvYTPwk4OxcuuwpJ9fX9B9a01oFXeznZHx10Mbn5CDwjNactN82Lz8tQC9wNU0mOKGno+ezD
uJ4j+qGaR8+1fMK3YjyE8xi6bQxhoYfsvIFgv7h2GA9k2VKjxN8aEPv5eHrk+4sTuOa1ooZU2ODR
hXrrpLR/527PG8ItQIoECA2ADRXD1cQSJKnMsk/EgaMZe+2o4Qlo18LlJv9ye8deTAk0GfcOH4o+
KX7Lq2tntKRm8dYpDioklk9sGv0IJSHc4G9ejsIfTTd8uWDwJFgHmGibCJDcjX5QCknN3CiJhQgc
f0zHxtq4Ry+2n8m1SBIOHxepY3Pd4ZnVVGvHorUOPlSmH7SXjDs/n1DCSuThr5G6jAUuDsgGPQg4
cavTl5oKAptqZR2iRKN7JNftHiUk9cFX21MqS/5fWTUuu4IUFgwZ+IhFyWy9K/oERy2jLq2DZkyj
S9lzPvmVJt3d3hEr4e+lMIZdDTjnBWe4aAKsDnBvmAB/ixZbY2lQDEdV6jSv76E1d6h1x6UIeqfv
dHN45ISwpAIWh3+gTRqqR5gICMK3diJs3pDGTJ2hztN2lyaqrqLB2qAErIC7/7fq9OwX2qD1p6Gc
rWcYv+qL7idaSjycTp8BzHYnPzHEp2HsWtkJsIxXdrD8cWQa4kD/EY9t2e3g+MqPoyWP38JBIPlY
URg+tTGlvL0ppoSeYi3s+UgJi/sv0cpWOLk5+apjwFb8EAwCjoYt4Gs+yUXf9g9+aaqjW6SJ8dNW
G0jFItTCV79Oh2+ZmENAEia1kYeg0dA24vKp2jtfb4OnoumH1usyU+o9Q6+ieQ+ELSs8E22KygkS
OTZdYxCB8mLVZfNz6IosP9DgtVwfyRpUsvRxHn6qAfTJfTByGgEjqtHQ7aZaTzJtV6f4He9TLR6z
8tjlAxICsUEvGumqbjDCg6LH6JA5rRXUfr4XdtJlz/hDB6Eb1IHu/1K1sYtdAg/kLCM5UrP7Ftll
C8/BrFKaxXSqrlhCDQ1nh3A0qrxMHezMdmSL3oXk4VIZj/dF3o7jr6ys9IrqG+K7XEfdNH3pfVNN
Zgfz39o+NFIPT2xjR64euXdUBckyLWoo0JddhryelTLsAzcK4uIQl1q7z0CNpE4YaLPX0ZpwgmKO
oMDmhVu3lr8x/vqZIaAnAFxkFaBUENUvV84fKWo/45QI0zh2fQOx79Zsvvl9hyuIJVWeKYr2dWO6
6/HI/bm5eNQW3jtdxlWUpAs/TGcUxI6BmpW+N9giq715rAUypTl9wv0cZrhwa6IU+r3ZVFbros4l
TuMsd/bBHHWhH0wtjmav9yvZR620lvFlwLQb3XNEvZN/iyZcXJ41bZQfi05O/E/I3ECVUpEcrZ6m
MZCPtFZVHEFhhSHjxVn4kBGG91/awFQKV1SDaPeGmVC10NVkNJ26MVokwLJB8Z+zviiaPYKdeeIM
ZkAkRBcjr782IJFMxBmkkJYsxLvXUkDaf04Arz8oUlkVzvLofpf7qNfcuorj/MlG2UE9DK0cKnci
FslvRYsTPXfkihTL4daI7ZfBFOXHJsaTgi+VGTsFlb7HWGmi/tHUpdkdhqqNPg1odcknfusYfU90
2jf/BLEUzA/tPDXqwVcrE4n7xUzZ2uUJVGMUBECbj0rTDC/RiBTsYZLsIoVRPqqPuIRO0U91tvMD
+Syok4QmjK25Ov0wyYk7utHhztAhTjqGEtf1tE+iOhNvVRtUY3mHDH1Y3lnI2EaohsaBAlILDbPW
iQZj1o+C3FTa97VdBS/qFMvjJ2QFlZ8tYZ1yomamBIjglDa9UUukmevb6ALutBpJsrfbO5HUbXX0
Fq0WkizKAkjzUuhfbf0mjAbBlVcckVFSqmZXUcsxPYjDHPhQKoqgdXSOfe2hsWG8pqM//rYDroUX
zN542pMClLDT1AJUWUt5p7vDfDz6Llt5+BQUPORu1mvI6WG/UmpuxIEIVAeJIRi6SBBOmOJFocif
2eNDjEKnjOxrOc1Ky/eSi+Kll4Kh/AC0WsIC0Mp83BzkQY+wAsnVWkZ4DFm1h742lcRpcXUqup0c
5iA4CxilyaOUxVHkYhti9Wi6opxnfdGmRpu/GtJs6W+iTovvVhOqaO8hroXpYBSkAcKCsooUHfeB
SJ/sCWHEX9Hk2yUXkdHE01NrpIVynDp067N8FrFnh6ld1yyTqkY7E0xg8y+tPazp0tJH3y0s7fYY
44BUZtxn+gSsya+qaB/NfTE7ShgHvhdTBnzSRGE3aCViD//VMLLecHINbNB91JnF5MUBp/vRT4MS
wBubsd35kRof/aaWOt7PTG+mD6id2Z0j5HE2PT2CIZLoVGI+1MOQ3012OCY7cHSdfD/lSJedJEL8
D5KehVbiWPU4LF5Iop6kXVibbfw5EaZ4m+vM71BNrTl9yMlIVVjvs7TN5L2sRtK099MywVOgsHRp
R2MjLIxdI3jrnBxUlbXIk03ZDGajL/vBMcIikp/lHJmnH+asSvNdPKkFdjZh3Q2yA84zTj8QuOj/
jFXeJK8Unue9lCuxddRjK/hRp6nyseyCHruOLpGnfYXE5VvL+QnukHfiI8egritp7+uzOKhyHJvO
YBSw7JGUUt/8Ro10NHW7aM/TqVaHCKG/6VseQS57blBZmb6VdqPymRQx4i2WhGnkQE4ZX4POMuOd
kNthD5SYvmzbp/ldUKAStZ+GEh0px49CHaY2AlnCSVHQTT/jaOP/q0llqz5HrTLzweNBDlFyLrM7
fZAm8Wqi+RU9NKisUTcq+yJ69dUmiwWWeDDs7u2a3d85NRa/dbWn/pNk7qwN+fSK2KX+S+M/Ag7R
ZtCujoocaop1TZy0zSEPeObugkoJfcOdtLrBNSjGr/ibOdO++TL4viYRnBvIPJxCS4q1YziHlunl
SqI+1JLZDHdTCcf3MbQrUz3NvpQp+7SNy56uNLqj0GCsEYuXohPpT/pnvX3iz9IJVn21K13ZrMxD
Z0wB6opBFI4qgEkpmncFtAnbUZOmKf/tlUpN3aYxxA/ZpxHwoy/LqNmH2dwGH6ROrf/RlAo2Sm6M
6nSYBqEVO7sMo1PXjcn0WKNnMlKA4nVx01aR7qlpSAR/fU8M7XSVbXfYxyB66skLhWGkAJ+Fb/A2
0uIxHrLuc5Uj6/2bGEzFQwamYXlE5m1QnDGWlZ+LldqWgsDFkw8klouW9jcwH8qVq0wi1jrRSxWu
IFIypulBmf1pdhKT1hzq+XqjKLu2qyXp09b9vr7eGXYxcwJdRP0Aa7/zyCaYwBiEY6kfE8LF/INV
z+io7yiM1D9UEYbGk173s4/KD5gDV+rqbDyUYcZtpo2SPr/YI8pnjpUM8299mmZ91xR53+J3oyP7
eZglv/k+DE2f4AE3DLIJs16xHrB7qsQ+67uuTzaKyyvfSxivNFSWDjg12CVzXiOhNTKyZKS/frSU
JoCtqRZdeo9km13vUWhPCJsL5PPTvLA+a7leZW6VmaX5YmmTSiYw0v14kPIgkpfURtEqp6AB7X8k
yYphcwWBUJE1zDPsQqGHKV+apI2PWlEq+qdcS7Qvlt4quJJHiIreG2WXbUHe3nEQf1Z76LotxHLi
UUgbl/QXuwWl6gdqfxwARWG1nMvyY2eQSZdtnT/Hk5zYbqt1MYYcweiHgLybr/WUF+p+Qqn2KFnT
V43ezi/gcCmQ0mzqP2td/xOHEbFFKr0IHPipIBAFpGdebQqb5ztLo+FamxjpHAdjmjABHMsmLpwg
LulFOyMbCmuJKJafTHkYC2/BwP2teguLhV770tgGRUNFYDlyf0TtWhfSBvUN+dhS8/xME6t1KxDo
qKfGPDkj/hXNRulhZVmybD8Z1D/aFXh6o9Cxrj0w1ba0pNw4gvOIZdAXZVHsrZ7k4mSWamw9gcpG
KLcPIusoCUohk1NPwpx3SmcmvnBUZBzND0nfzJmTNGmKTWtsWDFgVR3VunHoIrEjgk2fDP6tfKpT
elQbc1iXoeF06Uve/9+S94W0QJcGZqKro3UMGmu4LwmInqnD2w91NZq/unqQdvwP+VYh5XJUirDU
hFXA5eyY9bm11a7yRUf5t0zNWD/UcW0Pd8Vg9tZLkE5p+JrYams9WAp6z1sx7rITzw4VXS9EWkGy
EOaiQLDaJ3mC3VEi48zdJLL9YA0WcsMtxKTgQ0Rb9AWXPbx24krVGkdBAl88hwmqk54WTD76ZzVK
uHd8vOhpiuO+zp2pqvX0MGYifRsDAQFEjUtYB+Q3+e+GOapIpvqlvcFiXN6H80ksaGb6ltAL31HW
55s9aJqwE3IuHU2jQzEyCr4Nejv94i3RX3gLA3dSwu4ZyUr916TP/kZ5710oaDX8YtG3ZAu8J2gf
ng8v+qjMkdVOTv2sVso+tIPhIW0rg2oNoUe2H6MEyetRDbXqk0m5tOLl15sX9NR1HKNKnJq/qoFe
BK4wCXD9XT9nfvbdyrrocTJ9q/CSmZRzV4yF2YxOCDZNclPu6HpyNKS825cBzPoDeo/a6Iwa/gcw
WUr4kU4eltpPTZc0MtFxQrcmaBWjdVFSD4MTHStbnLpJDJYzNUkpfS1bUuX4XlMHA082Hk05dHSl
hf8rh36zaTp6ufUAoYPWotILzpd/nC9bPsw2hTE5Pg1GgA2Wak/tUWnm4YkKenGgDhCfbHrjjqwE
P8vRUo4Qitpvt2OA9c7hkUR2AtzD4i8Jemn1G+yijALf6PpTXtMJuk99YhGHM67gYtL31DZVNTbw
2lLqQfUkvZCjkxYVcur99c+gI67B1eMisIAhnC/FOM8DVt14ECXmVKvuYJg4+KFaP+50EWYK9nRR
6+pBIj32Y5Y6U58WG5v4vazy5yZmJQB5ypRdgCGCeVytRG2HlOSisDrheBFYh0WCYXaa3kI6dG6x
dnIif+yrB1Ks+rtWtZZA7l8rnpJ27OrZQRwbpYs0QHui7Fup8bo66ut9rVRGgtOhLCasEnu5i70Y
4PRDMcv5+M3nG9vHfiisU675CA1JZloeGzuo0eG36qo0PB23j4OP4UDu3l7xdaGc6dKFXybK47pI
LZ2v+KAIdQ4kszhJlvFjlC2p38dh8iWsWlzubg910RNfxqJ+sLihg7Vmy5+PFcetleJrU5z6Qfox
QjrTHD/NsN3pqyk6lB21USeqVbPw6rzNPg9+GO7nKOu+UpHr78HEbZ69dcDNRS/TXWHrgzohRFl1
WCYKmkM9xfVJAvka7dq2Dxz0jat2J+uUMHeiieYtHuw70uB8hy0iU0Ql7G8uj3W4zXViyGPVdif0
6yyyIj0t1bu+EE1/NyQtIppaUWV9dGpkKZA+TRAGy+cKa4t9MqVt+jaHFKjebAodz1FoS4Gb22l9
iolkRe0kAhTtg2nMqX+IKdy3zmwEJj6MSRIbX3t8TXiu1Dwa9CfILcnwAZoX7y0pbfsmaUUkxR4G
qqLY9T23NDUbbbSeoA9Vwca+u6gpsfRArFB0Bqq0IDhXm6EcfEnDXrE4qYbaPk2hLgdATpoyvVNo
TlpofiVKsK/1ppqxQGrLH/A6RstT4hgDMqthfx6hRcj7CKxHhESWEf6TlkEx3Y2zIsX7chLqfa/7
3SYqe9kTq88H3YQMY2G40JVbZUttTu8/HIr6ZJps3uem4FF/jEIKw4qCzO6pShT9SZ5r3T9IItXD
Z6nXsFDr8BdHHh2DHnOjeXflXAFnoVAMgoem8wX9T9TyZCUAIbg11fI0Gj3oyQ4/CUUpnrvKCl+G
wfZfCO/Ffa3rVezIKJiVC4h1/BLUwCU3oscrpwodBRzxQJIuuL3Vpx3DzB+GLlVPDTVkSj2zMTim
ks8HraLVP8t0oDdGvMDS0RZbELO0SblYFqHG86ul6PpU8SW5PalDH9S7oTQxSVTbLJL3fMwM0+Ra
G0TzUYn5n1yroMK6lygXAbdJUlXf+CKXC8D0+REoMMAPuvg1g6n5gVwa9UlvTCO6T2f6X3s50Hrj
uxkMUblv8BKR7m9fr8uq/rEviRDAGoEXXk4Uuopr4hVM8ZHL0qA7gFUJNqVTN79Ki9sPEUVUVxsr
fmU0ujAm3XNSbGKWJZb/I6+CEplzNZgLJUCZc3dOZ3neTUjpHVX81H7fntqqcczUFLgBYMtp53Lo
3g/AH4Mlk9HrZTJr7tzONWVD2iJ0JCV1Iwm4nBNbB/wLOQic9Qv9nNLWR9MHWO9GWTEPj73SGOGX
oaOfjfGk5fsbdZd1Ir+0d0g64MUvWTzsyyV7/mNak9yHna/HBqY3mq7EuwIDs4TssPMt8jxuvuEw
SEEf3GcKMRi28mLq+r3d+el3aUG7uDR5wsTxB3ZWj2nv3MzVHkGzmf6phpvN3vgPZWe2G7fRbeEn
IsB5uCV7ktSW1JIly74hbMUhWWQV5/Hpz0efm6jbUOMPkCBwgJBdrGHX2msQoq5E6A+ElF1N5jzb
B3l7evl4wtATQ1ZN5/vs7Qfga89e3FMbuPKRjlQgwBFtbOnBSb4spSt/EFhATFIsMKapVFk8yaoa
3yrbFO2Vqu3s5ri+C69AKY+4Ym2Ln9WN/aw7qlR2+qQSrzXCxE7cKC0m48fYpN5zOk0egGNQXCGC
nC1znrqqOfiLFbdmFp7tc0p01AjjMJz8UcX/xH0qv8aavyy/NFW35abAZmK+YqZwrov+/2cSvwdJ
mYUAV+PjqCsJsQZ0Xj/NfJvgpppgYd9Vdql8Gaq4MDGPsGTu7uM2kXgXBZNbVN81TvplMwdjQmh6
0eFscWU3OLs+rG8FdWw10oPqAzHhrGiuFjsmP65Fgp0v284rZjdictyMprAdrFJsdRtPNjsRALiy
DikcqOZacbl+4v9sf+x+2JNyLqN6g4LBNerjwOTk7nT5HBsnVRtJhrk/eQ37ptIW7c0iqOZx6dSo
tlkzNAOWyHObvsRwQeStQoyg57cWRkNGCK3ckZgesB1da1//UcF9fEE2CpBdmsdc0XnRjy/YlE3s
5XrnwjiojQWvsR7hWEJDNq3I0E51SRJzM2NkDswepCo0+sUzItGA1Zx0fwwIKIcHQM8JHpXNEaes
Qj2bykrau3ic1M2CSfH4bwMhxM7CWgP5h7s3ynYnRTLGYdPjwQ/cp2KsTCPDbrpnOcm0o4s/V5m/
KapK87uNmWjGwZCzM+4mYw7kQxyoKt9pQSLysK/8YT75deMChmgdJlTNQC20FUXiaLdlnDlN1PfL
+BVv8MzCgr2Le5wp5Sy6exr0pn2qcjOh/1xoYnQfVTvhMarmGuyLZLyqP5hThqcewQXaE29VvIE5
0dYf+aBF5BRjRoWs57O87evpHp6+LR/jUrntNfjrfJUxmVZ1OtdgD5qiC9b68VtVWgkvzu6M01iP
w5H0OgneMM9klYvKkJGyRWFu8iLPxl3CHr4xpxHL2CRdO2pIVa9QAdaZ8XHmoIqj6UJlt7odnku6
unK0k76066duiR/GdkoPAcgz6WgtQIeK8399W8UHY4jLK7vNXx8MLgkmxhJnP/k4DNpoVyY2Pc3T
FNjpgVaZDD0FqY4/lo/Cn7U3xPn8YYP6+fD5kX9e0fEJoMbzk1c5oOfTfP747LQqmAvTnD5Vo5cG
m7YeRAB+DEM2QluTR24XF9bXbDC8aNGr7GlEi/6tCIS8srFcjgHkQl7GhMwIuHbO1tdolDai1Pqn
3mOmk5plhkYh56Mc5mav23X2kxzQNCo6V3v9fAjODjVGABTkD38N7Bx+89mOVhDR2UhZaiffIKWM
HJEhnY+ZaIS9gTY4IwPtBoNkrzK4upn++VUfpxy/laAFdJgW3Gf/7JjRMzh5hAkVT+PaqAGstupi
vb3MhIgCy6yMx5KMU0nw94Q7RRrYanmeJofrVjcHlkg3mTaJ8ThiNeoeuAyN8clku5v+naAxzeL3
jExxJHcwxm18JJwp3XeJGZTRFIxxcZyqPq1DP83NOXSraSKqc2kMmtS5au7KMSklYV+swm030KaR
vjDnNW17QutIgx82WmYk1cb08FbFtTK18x1obTnsgFQ0gYFTnfftVwqz8tG15uVHzA4Yn5yyrt39
BNlDbWFbLwFiCF20+9bL7DpaOpe8g9Ttde996RAwRMQJVvEtXjcFm0OHXckeaFO4j7GfyKMSNF73
swycNapAM3uGigHrbpuubr1NBVjab7wBt6pItqYLM4C2Vf0MiV20jyr2O3mHi7jAjxZ+Md3U0hli
Q0WpkhndYPyh852HTv4JfYhXhl4aN99ySA1cQluxTN8dVzo/1vu8D+Wsbx+h3Ch332eDFLQ5GyKM
iW7CHQFm6XjwpdLG19Gem0OeTQIelWs12nEcKfFCvxrndOsK2r4cU2qAxkHARmuLf5qRripWRqUJ
ASaZa7v+4Y+J5z6ucqXlEbKzZtxACHTaNJoDL9m2VERWRBVnLfWhHpX+RbADi3q3jEuDrbjsOd4W
b2ZJT2Vldd8b1xjLIwLQ4s4oIQL+Rm3mP6pRjq9mOU9+iOnDQLS7KqtgY0pID6QHmsVmKZLgAB+J
S1KkS7qQUZCmcBYQjPm3aZ3F894ZyZglBJp+8Ogv4hvXyiLYzNpK43EL/Gsjk4R7Ej1g7OnirbRa
EeyrparmiBYtnLqm9NsA0YqTxlFD2BzuO47dBMXNbE2FfuMbavhVFzLJNxgc4IXBpjn4Ly0XT+tI
bHrvISxLtTrE5HXw5KEuhCkiNoThzvAIvHvuMJeBKzCD2WFsIQN3fmAiFPJna1Lm3MeTWY43mhMs
Tuhomqj2Xq91EsrhmMs7UIbO+YoAJRmOS607ZDRPqfm+LHPO4hor9OujKX0np1dLfjKxVoMstlNp
V3vpjbbxVYNNsyQ7N0vbGwhPqjN3a1FDRSU9/WXSKoyMNQOfXTQ0sVPuhA+jQ97LUpJKtnVS0Nto
EXl7GuxSFI/m0s9YdeZSi69w3y83SYQt9MwpwsHvQPM+HhNwfGGBuFn3BOnF3ECA87eiSvXjrJfp
S9n3q8OZbf+vBzKLbr3XI15d0VP77GwCnIa9gXbrKS9otEhZZF994ZfvgdcCUpesZ+MOJDt+UKRw
X+MhXh5IjoOKlRsH/UXQnrNaW/p6i9WB5ZyYzIthhL2PzbkMXRYoms81ZTyNZzncwxpEy7VpsSRP
D5+fTH85nHG0NeBCruaocG3OBsBt5SLcKcue1KRTGjVFkj+09KVubFnHz9ag2wfHmglw7BbvNAUo
V7Qu0/afv8XZ9YvzkUWJNfJKWudsPndYm0QzFYFRyqfCkUZOFm6Xzcme9UW+QwKNVb9xjMb1rtQD
f3vqamOHSRMo9v9z5f5zaS8k2K1dLNWTR9DgqcSK9XcXq+UAt77ALpA+y5W71V+KURdkB6I3Klgu
t9bZRXuokIzVliqfWi9R6qCpKZ+20L2Irq/L0tsYfer793M9vqpEE3v6yi2kWKq5Lw06nsfPB/1y
9rk6jRmwHybfatjwcb1VKXTHyjCqp7Epix9tV9VHOcdONNJOv8tp4BD/krArjJPWX1l1f1nq1CSo
/oEVUHxd1EMep3Qx1eWThVXz/dBb+mYanf7nBLgczoXD3VZ04unz33v5ufG6BX7C24Cpjhnnx99b
GDV+lHMlnoYeHmaVCU5BbSxlHk5ZtaNVBMPw8yf++R1ntZeFLRZZSz7by8UCH92GaqEt7VOeLdBb
FREGoBmunw6HhJPVQPzsFLsFdyNr19W20ti/4zTovrEbaLiT+PV6HndJWd/2dmGJezAKDuU4Npdn
3hzyPJuLXNJQK2cr+Gf2ZA9FN58x/YuMWM5WG/ZZQy23+fyHXUwdzAUgRrBJ46m8Zmh/HEokJiU8
hkE8S08UyyZonfqgQXncG9WgH7yAELHQAyKCNqi8azmOZwgFk3XF9Ni1qCjo753HTuSiGy05VcWz
7aTjrtV0pgyVEvraoo5UM+QHbMCsBwtG4q1G9NTz57/9HKNfn79CZfyT1jham3We/WfbwDTfgK3c
6E+sltGKNFHgBVjCCvmNHXl2Areyw3rRvXYvald97au0KEJSZrwXCAaSzqF0Xj9/pYvlxN6FP+WK
RqwCKvt8ZtNur7UCJbHIs+LJQrZwwLJxiaF1284Bl6D4OCzNNQ+Gi/WEsR1L1whWxy4T/PPjOCwQ
yWOQcPupjrXYvyN4HEunWkImL+sgP4wQVd8//51nqC4jT87JOry0HldTvbO7fKpRE/RTMj/1kya/
trVWPnmZIfZpQXX9+aMuhxSsH+o99hYczPRPPv44HGUhEY9B8lylVfOtHM3vY+a7d4rrvQz7uM+3
rlaJ//WSThW7ehPRVGRjBrj4+NCGJh8stzp+yloruePO5kcEqZeUebFz79aed1cryr6QlT1cAUAv
h5YnI9ansQsgxuz++OjFnMopL/r0uQSbOSC1ggtrDE3yEDdo1K6cgzR0+N992BjxsmK6wq6ifbzO
3Y+PK5nM3KEy74nyo25OECfGmmpryeWIylLa7W/dQ7D/dUFZm6I8MLBkmyjBReiWPWas4XrIpmHb
dQa6DbPS/vHrOs92bZbJx9EPZLyz4IE04aKJDIIvKFN6W/t5axUhvpCdH7Z4JbZ06tO43nSeM2Q4
MiHLuBlHo+zxiA+M/t3I/KC4zx0yvLhl5bYxPXRr5zvsyPayD/3YqoyWjFe/VjKTL7Uo0gIWXOau
UPmQLNuk1+t3gw0h35SuaJJoFq01hC679H3b9AhbKKx1yESpan77rT3LcO7bqvvidK32XcBx7u8h
QLavaVNqb77q2/diMSyxRXm1PLqOjO0oGVKnO+pW7zzZk1zeIQxz+cRkzgjzAWg5QuRDZGhmmnEf
FnOSfhktE0vvEedPcdtJUT71sdF3N0q1i7Mp6UxEhLXAaEtoPqmw7+SiR3bgj3Kru9OSHEjm1iPN
R5X6Wk+GFuz7pK3+HYWfsyoKZKr7wtfH9Flxc9d+Nyapmo8QuMWGsrKcdk4gSv0Od1r3mAir0EKA
3e5f/oa6TpE5vgfuMFpbu+szFQLaDC/aONfmt7Kp1G3Tci7cItKy/C2eaL3YzKnRf7c408stCi78
AADw2gG6M9zusIJxTeHMn7sbs28caMKEzpXu/VwkmBTrOn2uR5/b0rTz9XJujjbYRfbitELWm5jb
3hS1REIXh2miVgvTVA1e5Nilc2hKJQ349cgWwr7shb13CO/pv9Qz2Enk4qE2vHpOnce3mEUN5rBd
zDhb8oj7VlD9kCZcnNCpE/XaI2DLN3My9Pth9lPreSpXOoVlFg3UEkrRNKQ+na0wNQMuqDhrLdMm
K0v/DfA+cN/rBobsBnOR7qVO7EBEnSk8cYfjmio3c2fM9lH66P9u4OFnP3vyrd1dmWQaV/nB6ody
M1SjeE84pr4l0PZ+yELJJtT0Su0gYQXOvcgS/wvRHZ7aEpQSe2/A32W1AbqbPfKSKxRqHvM/DTNE
VRnqsd75h82/a0+9M073vQY5dAPLmKZBz+bWh9Lt6IplpWW8Fcje9Me8W4ibDr3MdZ/8GNAfrpkE
cWpwZztwGWQXARPIx7oPRZfW87bNszp7sBvy/HZBR/DwSzlMdtCFWDinY8irzrrAn5kWUuSkmsLl
cBiLMoxbiFGHihD5jnWTy2nreXjMhnBDLOeLSJvurVFj/76S3v4hqdLQopFPOx3bIWh/KCywsqMi
S6+8mWZV4fswu25oZ2LybvJWOvJGx6Z5oBpT2ZvTq1b+Ezd+ZwMJ9KYbmb0w32vUrPEhr/pAhYWk
8t6M1Qytg5DHurmBhV04gBuY7p1g41dulFvN2L3H7Tzkt0OHp+yz6J3COKh6xrOKfpaW7+t8kk5I
ZCxKCuYj+gef0+KAvdVEe7Fs8ISW6ZDjYJRl5BTAkB82q7XhxN7gJelGH/zYvtHSXiS3nhcrmxE0
8W71hTRjELwiMzZd3Nj33jJ5s9iI0smyHeWqC1BoF9UbSuFsDHsnRlMaogewFiy1bGI0NGGmO0UB
4bx0ZJr0X4YYOC2Shq8aOJVuX4Z2YrqvY1wjAovtpvnSM6q9s6lnmP93VpUaC9F4gBShrRlC7ibH
qbaiNWkj5DYa5AiOu3CfAhd6RIEgIrXdaKpzHKeMMtfaUCH12/I/MOu9iwb2d040xO9FVOrFMoy2
PwwBH+g+7mZvQkKhL9hnZyVOucpz2p/VAMH1HumLN1BLNYUZzVZlpbdzp2vY56RdMXkbBGCludcQ
kK1hCVPzbzkGQgu9otR+awj1B0QMgVMTwxZ717xvzhnKlES+58GMpgBcFeznSV5eVXUQZob62U/S
dLppCRe4SWvsBTY5piTYgDtV6/6b5EH2ANilaUgQWY2G0hvaTz30vy2i/tyJioyZtHVqW/42vIao
w3SMqy5yMGXU9yJrxqM3ZzL4n6sshBtr+UixA9XhnKGXuB4sISNtniUWYxXnVR9sp8LwQ83VB21r
u+mwyYqkuRaBcnmFoGCFTQ4oT5PxoikUNLrGwHX4yqIq5GgPmlLuu96HRL9MXcqO23WjGWXDPL7h
qlyP4bjkyTX75MsCmtLZXDl0aPzoEFgfi6AaILYYS6N8XtCD/Kp5LuyndESelpZahKxKv/lfi1oE
1dz2QS5Ws+Rzao1tjTajOVtPsAGSY5s6otroNm6ikzO3T1io54iby368Uu5d/k4eC33GBWpD8X6e
Nrw0rTTbZLSexjSgdFvSdMeR4t/nxSLvXbd8/t9/JXchIGE8qC4v3dBbZ2WZrfUED7L9Mc3CCXWR
9NEEeWiOegen1rrWi/8VTaGHjxs+xtt0bDC5OsPyygrakhjS4tnpuY6ESVBjGlLK4QF9bod4fq60
sKO7hm6w9a+59VzOZ1hsMMfgaAE1XNBPMqkrkLPBf+rHChUVLFYo2kTHR0TOpu2mz+3s0C6Ai1GF
EunbOMYoXz4f9b+8AixIHCG4FK5uGmd3MygDzTT0uXruplwL5zHHYXE0lOWFSR1UtMgXFSb66L2p
QAsGDASc4YqbwuU0YyukrYfPgY5u4/z2BJKrD3nttc9cc6w9TcWxw6jJsG/thAz11mzUy+c/+eKB
5FkD2/LRbQ4w9tSz9au3QoPObT4bhGB8qUcUimNmO7d0dupb1CHXzHkvsVqAQ/gQDqDOCpme8w68
EldX9Jfxs1OqpqaD5HYcVAHEkbDXtKQkODpzX8bF977abg/V3bTG8kGDUHjNOOUSBFlfhd/NJsK6
RqLw8bd7DjrHWgzxs636EXccW937fl3hRqCQ4RiFynamobTNmOjx92IN+M6MxvqRzr3xVPkLdhKf
f4u/vNCaobUSy/gWdJvPbpSzRRvIZ3/7auCQcNRphXzvC+wGo8xBK4VHVpttaphMwGPmgiF9YnAh
yQNWg2NW+q9uqK7ZlF2sCGyRnNWa9s+3ogP7cYjyOAjqxkgLOjB6M4XEHPg/u7YYf9jp4hzZLN5m
p7UOyPX1mzwrnerKkJxPT3wIIczSel+nCvq5s08UzGbsFH3RnLQ6q9JbJC1N8ehVym8P6LywrMWq
EEXg59/hHDfhoawKJHtIH+mrnNvjqkRlUhS+/5hjsPFP13Fr3rf8qbk3dc6ArTvJpt9Zo6ybK9v+
OSbJ/oetFZwx7BdB6M83IL1voKxpAPnQWIJfMfEoX6pyIXRBmMEYbJ1FaN8LLB7sqHXbOb35/Hdf
QPsrURNuA4Y4/MtK7vj4tWHsNQ0K6+RUqnr6OZkaUly1kApqtUX+HRVWtw/sRDsROymQtOT9S9UP
S+hTgF/Dri72Cd5ltbzEYxPe9Ap1f3wXojTtFq5DcTJkNt+uZnlbblHiEGMqdWetwZ5hHwRJjB1J
K/exv+SvQ7PE1uHKmKzP+S/Kw+MBaTFLX48ldHRnZ4LIDKsfAYtP86Crm2ae5b3dTB73QChK7w1e
dj89e2qfLeVrvwEoE/TGzpVN+nJauOBaMInZMwHnzvlsQY7KXxSDc+pJqCojV/WiRBdh6y+N3tnz
JrV71Uc2MiU3JNGpN7efD8LlguAwRNyJjQJyAEi9H79Fj7GpmGp9OmG/IU85edC7xeuDyIxVuS+s
UbthiK7V1evAfhx4GJR/IjGhMgLpnW2GRAVZQyWT/tR2Sx+EbqyCKhwLR7sB2RH7z3/hxT5D8iZj
S/Gj42+CqcrHX5jBGmhqaRgnXy/6JMRQAqxCtvG/GREHu4SIrCu3hvONlZMW1xiOQZ5G++HCf19O
LYnpULrsZQkO07CoL246ZfM9tIvhhnmcv9LJdrZguB4rbClS/8pH/dtPZlen0IGtfhn9QUajUTZ6
rZ8WbK/iHZjXMN8nPYbnscoM46aghVdcaY9fTGR+NQR+Rg//DpMr39kwwy+RbT7rJ+I+MpxZuqU9
AK30dqT7g2cdQZHkG4hgLCO7jNN/Pv/Ifxnz9SxhSwdsobA+21LcrmbNqMY6caaVXYjcrvlWrUa+
eYfJ0IHTS+xVCkqFZMCLYkRuVzbYiyltIe+hcYcDJ6sYrvXHn0+zodJnzTRPC/2fbmNnlWbf5Aau
bU0QJ9mVKfbnKvRhBYFZG6SBwNXCjhI53cfHtanCegqB5kkJXP82dT046Ay60h6PUBG6ct+3OW4f
Mk47CzWkCy2zdPJJ+wWZxLJArIfBOvQKnlmSBRm2tMFQFFY42Cnkpai2q1bede2sVx4uoU66o1cm
nKgUDrekyuv9sDLbdIuiGzebkEgS3JEirqqwcYc2BRLPqmrAe2PyM2czOWvR3wV295ANk+iutAYM
i996PhbU1GsW7drrOzeUbIesK+kmuadinoCchvIkMKCy0fXgy1X2MeV8mhXeXZ9V5badunFvV676
2fvp/IZ5zLCHO6pfe6mLswWdzMrcWGcjKWnnPa/UNgcnxbXmZCjA7n2mJU1wRDEleyMqfKXtGfAK
lBHniWBbdabU9gm7WPYkjEpdc3u42OR5GVzw4ANzISBm72wLhPuWNstULifTVGmBP0oab7J5mofI
Mypni8x5DEUeW5vPF+XfHovSec0GoObxz2sORFIefi+lcfIwWnFuNLch542gWlDruq4G7dhCi9q1
ddddaVT9ZTFynrELrCcaN871v/+nBTo1aDjh9eknyGj5v27jL5u00UyCz1EN1ld+5bmOc71ZwV7k
gdxvqezPTzNwIxUsy6CfYjQj3xM4Qn3Ucy9TAH1FuoEpsIg76PvjJu0rz9zWyUjDwlCiuTHgGB/9
xpuHR/xx3LfBzC0zrLXF9cIpafRN43Zi3o4V3YjnHoJ2GuFOk3kbvIzqQ4aaeQjLvFLBxh6zAvFI
M6zcd2PushCnzkBekz+dUwagKTOloaeu7miw8M8jA0yRJ/VoVd2dGrGj/JLELcj4MggM9hFmZPFj
ldvAmvTHpYziYnHfKxRa4xEP4PQ+0BZsrLrcrF8V75aHQT+ku57AY/1Wn4JC2yM5gmNdQuQe7yqr
GH4IkyyebTZr2i6ec0tduQ+c18V/fg8FIKnS7Kious6mSi6KcjGho6MULfL2axfUxoMo3Jo+DT0m
EeaxWLJbYOThoVFtr04WyFsfGgDQ6SsKcnVFX3J2kHFmU6MjQ/pDiaXXuq6p/0xdSvAgrel1HnNG
ucnRAC/5Eum50Vob16MTqIcsq/LVzFw1bsYZTWAotEVaV47zP1rw/+yq64v8uZUh/uDWwu7x8UVa
pwmWyXHFUcT2VPeRKsd2fCsdOJgRXaYc48LZa2geZC096lC1g+ttFmV0xxkOeXc3+k3npDAcsf0x
OFFKyq9Q6wOjMaLSkrr/286SCX8uODxHr2rmAuOZpFSRG8N3vlIenO1EJOmZPood6N1cODg4z0Y1
xXJu7JLYPAJu9e03vTSyG7qyo7EBnK5EH6GMiJ3d0qDdePl8E/xjpPxhIHn2mmsDiY2Vwwt8HEh9
CHCT7Fv7DiM6e4LYD52UFO80QwiPiaEc5VdBrnnKu2AQhoauzYshi4p4bNo2rHOzm2izixjn185N
3hB4o19th8R3dhksYA5zp8vvZK/D0TVx7YOHCkNcB90qpHYHY6z+bvp9+QRnE6uEXAZdc9TiTF/7
TeYs49Bucrp6WSfbMO2nqY6MQFkP3eRjAF30Yk6OOBA1t36K8dsWU8iki6wByijNKWbhm2z7We1k
QdApBpfcGrp8qJNdYhjV9ILII3vtBhi1mw7zvnfNg3lyLFs7RXDSlv67nxEMfCtlM/wjY7oXITVP
y1UHjr3clwH3r73radVdUTr4dnbS5L6eo5s+4KiGMsKLBTzlEDe+zD9W4PXImFuw5Z1bOHNwB+ik
1fux9oybvArKjB9oD/P2yhfmA378wMBdnKp0kf6YAJ1dreUI7Gn2S3rE+KYaN7RE+oOt0+jZ4yW+
HLp8Mr59/sTLxQk3jQcCI68qzIv5TAfU48wV6bEuM7v/JxhG8wfe6/6wJ7QyqcgZWgyOijpWphcC
pnsRBkp4OaLHFQ4NSFfhC5biL7zQZzf05DbPM2PeL0npTBtblKaLLVeQvc5aNWb3TuKX3qGHVGRd
2e3O69h1YUL7XyO9ORCpZ88oJVKfHeyAtfRoNlUnbsZOqMrAfwJj6zBoK3GTmmOc3QZ1XwYwxEWZ
mtwfHDH5NypOyVmlAujMbel3pWgxmDT1b05WBw8OWDeG37ZZQHYYTVij95hQz1/rCruZbRPYxS6w
2OFvsXTNn/MlM9Se5aKjYnfcZsk3U5tPpENqAr/GyMhiE2FAaxd/DlfP70DpAoHd7Off9ewOxWgg
vgCu5R5Bu4lt8+NW0ZOJXCddENx5EM9/V77nQDLNsL0z7PhR1/hS4UCTBIAmVcG1T3FWRv95OHIz
FDA0YPgqZw8PvDlZcGb270YuaRzCnRhRFJDtq355aSmSF65ThYcbWWD8BC5yspcWCwH3l+OPGRES
ODANkauZxk+sX7quCZXhzQ8WNP3BuDVEPosXYECoKmHhF0M/RalTaa8s0AWfJieWyX1cp3q2wYTS
J8hxQe+1Qw2RB6+JkQYPfrxYLTOaDa4BMMDbiHouKO8xnC3zQzs19a/JmKBOXLlp/Rnzj6t7bQyx
1ND60cU4H5bFEazESnfupr6SJf4GuCIG94ZT91voLHW7s7jV7x0pVL5PHU2+2Rr7JH1j36mXCusp
6Py/6yZ1s1udDloWKkKBte9BUyMIEABgaudhmWBujAoYRkSyEXr/NDV+3Wnbkt4n1YdCf4ZMTxYc
tI4v7HoP/z+RG9R4gfvDkVzqn4168ssvfp4l7cZrRcsXdPwZo85JZPZNY6EUfabRqazHHNPn4dgh
uIXikU5LFY1GNjtbGxYGFwFZmQZkFH9R+0bp8fiMYSbDanuDd2okvhH3gZeLJwVzEmrC5M5NhUtC
VcffSkEji8MKdIHQXj+3xZsbWxhdtKwc7QUGKfBepyaBoXONbiK2YeZgFRbMOBYqrWr+zbLcx9Sw
4rr0+vnS+nMjPv+OHs0JZLukRkBu/ri2skJ3ME7pjbuiWnuqbt74PylVk+J9aU1VvBu+UGnYGfGy
xRd6zrZzukpcB48FsOk9I02asInn1vxCkZ0bD80fVrZoOuslwYd/daGTOOb9KDNn8J6TNOeYdfSx
tjjRl3R4q9rCS9/rdGi2CpVSHGyDurWDKOgEJ7+fLNNzAEyVoZOARlCllJ1XLip/2V14JxIhXRj1
PhYGH0cADZFf+DKY71z4kC1yoqB/tDTb6r+w5kz9zm4GhATB0GftF9HpSzZeeYHLKswir3VtpgMG
ORcKCho/E+3uwbjrXcD2L3mnJ18au++wEChiHThBSGyx8FNemt3nX3+t4j9+fIov9BNrKYZZ37lP
RFqUQPJ9KY5YVY454n5NnSazILFOdyrvyk56rrZnJwXcxrAAMZvNfDuHwjpHbyyiUv07I5FDwzXI
T6zkEBNeTRC4Naryra8JQohGa6zyCBMpzWEj1DRjJ/XO9NtN0c/teFfPYtr7BHzZob4kYjipShXm
DdN1lAUGv6pLrgzT5QdiVqwW8zTECXg4twnQjdwXaTZodygifWOPm6GODnMhCOqpROHAYeAMr0bP
fnnlwX/5PmhbGCqs+/jnufCADlE5aZ3Ijn4q+glaJbjBi94n+HPDG5qc4Vo7+HIt0IHHjIgKCsUl
2/rHtQDDqK9TkYljR1I6Sak6buSbgfI5fqSS9rMHX4+NCgJnm/7qSRBqT59PyHWtnU1I2pNglcRy
rZ2hs7qH25Un8F0I7upeidspXi/8bKv6qad58sUs4mW4Ulv8gSE+PpLEitVFATsk1va5WSA94qKS
euJx0zU8zKUm2g4nZHpNe6fpZVO/FUmXtVE+NTBSU2zpoNcoJ/UfjWSW393ESGKsqgdMtZ9RpOLu
auqzdK81Sv9S2joYqMMXonmNQ8Y5kqtro1cFbpMc6yCmbgxnbciX92Hs+nttxgUlbGSGBiZfW/d5
kVYPPo6QqwVzFxsPqao6lezQEWnd0e2QCISuKVPtPlCFC91gRkp30CbL+aXFhtZkm55voHaJJ4fk
CrJwuZYcG1YQGgR6btgorFP+Pxd51dfV0tLbPpaTYdyKRMASGvQs1Q5ZWkCkDjWLU3GLUlNV11Tl
f1wozr61wznHjXflGqBa+/jwtEwb39Ay724UYnpzfKh+KoTtD+PYq8aE3WPpdJ/ony6O1/BxcP3I
0vFkDjESittogKMyP8+YWjec3r2SPxcbNuCLoLO6vJKl0ENy1LKg/F7Xs3Vw3HxIYkxX0/Ua3yVY
a20DH7gmmhapIBd7Xt1u2zHQpmNtIAJ5b2qtypqHdEzbttmm2iBUEs5VXtJrGgdXecfJov/7dSDz
4AanuMretRL3vJBNe6VNExnWhriSqp8s055bDPJEN0pAuH+Mlp5Mxa7yW4vd6/Nle4HOsG5WnH8V
M0AMP98gPeFVUPtqMA530cco900iOBpTk9+SBCPOCJIUnlA7o4LGdJuVnvr5f5SdV2/bShqGfxEB
9nJLqtuxI1kpzg0R5yTsbdj56/eh9yaiDAlZLM5enIVHM5zylbfEhaJL7f72z/hgb4EcmltoNHno
diyaDQli03MtIHi0uS2zleTUZAZ2OMlgqmu93061aa8SYSAB/c8DQ4FjPwPzABy2hEqhkkkqEmB6
AbagTQjhsW4QXVjwEyQBpjDL4kdIMffyondFocV+Jvimo8atoGtXRnZWmBHFdv70MKO6LcsTcWeK
zYjeaeoWqd39locy9t0O0Xjn4Ov29Ek0ed6s/brXJfDsOoLKfRTbD3E82uuOKM+ay3mKv5kcRNnh
9TsZkt8yupzf/CRBCKyus7H+ROCq2DufMsT4EDpjbD50o9E1P9MRy4EnyUL76jRVevKzGyqqJVLV
Iwdj+Khp92v6C8jrr2o98fNuhTLVPcnb90fqclVmVV4CWt4wuMzqYhvMTQNLy2UHMHURQ4Cmiy9W
WpPk46lCpOYrJ5YQAVEO50xeULwidN7ZwwoC8FQDjaZBkW/zPJb+A0KLWu3trfLBr+P60agjmjRA
oFEsC4gdeIPQt2EBp+0ETw9Biz7c60pEjuFMiW1tA6WoP/Vha/pf1HLICLAxC4kqFIkgGp4d+L/a
CoGrSP/ZjaWI9H/ezNR9CXWgacET4xxdXpKNRVV3gLv62Bl9fJDtGKqFENRWgr3esFG2eDTjSasD
sc7FnRjx+v2f00kTKJ46S14s0SD92ExJh4Y9PhS1/QcfGiCcloh2gA5a8ElmGel3QqzrSjd2m5Ry
CcDt2TRhSaFRrbhUY1/NHo0Bjv1Dm/qRuXP83t6KKD/CKpn+JGinuQgHj2dT9ECaq94pjjKigeWd
C2yJC35fcmp4BMnwLK+ry4BV7VJN6+YxnjppjDwQ0HK3osxmDyjHGIOifzbQNXtu0cWVPDTqjfTY
TlWHrw5dRhgZbg/5NsS2QQbA+FIVfaeb6B74jfSlTiXdP3ILSeG+Ri6s3M36z+HnCVCaeS9kNq++
JJcwWHE0hGd2FBHs5S5KeTQzrYrqxyC3k/hHrGlhfgIYbKMzT2/2oANMLpAr575EThWZQggNadR/
xeY92USmhGUHT5eC2IhEKTxHxJnij8edar368PPzF9D2+UmmXYcSRTr5P/ykswK3gkGfrooys79E
FpmNWykj1z2dT9/aKnkKcwHBjirS0xWK+np/MIokgg0Y+sMsVRATHjSrBvOnbOe3fmajjKAawQ8T
R6VupUuJbKxp6hbI4Pghqe2k1nj1GEbeZk+BkWoOvWZH/+H3sSIdmkE165OUDuYcl5nQHOAD2QBa
FTXaNYaI6H8mwDP2LfuycpVebxq3lOk8r5WJdsreRMzU34WDgmKgkaqEdWiaWhiyNzTWfpoJDfd3
l+EyKF2M2+EqpGZig5WrezuVvpnowiMSEGoCneTbt9jVS4vS05zCETUDqDCW7RgD1XEDL5ngUTJz
pX0LjQ7Omw/D84BdkoRCWkjUMUMw7t2eVwkKA3O10zCwKCtzSVxuqyYs6YPYwKDHaYZcF4YU7mqz
V6s/+DBE9SGqlNLaCXS5C2/kKnkz+tx8ndIqwaZJHhJnfA0MMig6gzFdRa6XqMjbfWLiZnAIdAVb
WrdB6vot5Am5Z4O4RDtyvAEb01J7h7HTKVzAE9QhmbRMzeNHR6L4sVXi0VppowFDQxP+I50aRNlx
F8Yb20/7dJtRQAk9PVY0l1qYhR8GOup3ig/X9x+/iegNYjUXDoJmi+seIQy5EWmWPbLnmxG/F12P
wRsXwnqsAwhHHr4svNN4h2ibOqjEW275zivEMFw4Ja3o26+3t9b1xUEEN/eo6fjN0iqLBCFoLKIY
QKOPBBGT7Dp0F9dWmigWhWbL3ssm4fPtEd8JqBcBw7sK4CybDRaKlsXiSU6JGNKkLTAdSOwyRCW4
wq8Ixw85AQyIv6JH5TKCwFnoqQg7b2x71mFlI7IGnCILpKr7rEDEyB+ItgMUUTEHcBBs1qlX9K5d
BFMW3jkHV8fApstMIxK+JIxM4u7LY4DaKG26tjcerQFptzYprBc7bUbhqhAtX+Cuw3rLABc/511o
3WmB6vMfv1gu+nYzfgtUD5xenqrF4BgI4ZTiaI/sGjtP9lKtlF8bXS5w0+ntAIuSxtJC+vx5CflE
XRtRHRu+O4wCOxsLWh00TlJRaI2022Q3xAfkLWzssfhUpn0ijrPmz7iF0ZiirYETluoJZJGPfdUN
1JnRDNdCz5acdkrQ2kmi8UWWJd3+lSgi+a0neYTLkxp1iadk2hh6Km30cwRZa3BHxOWsta9b8A+x
GWqch1weChVrr652oBCBOI9A8+hqZcQrrhlJWY2ynAevaluIxz4OgSi4KcBErfUCrB6Og6ZA9r2z
G5d3K9cDV4OCooZFywFxucvlpfFHRbaS88MgusIAUdRwDJTJkrdAotsTRFVstYzZV4ms62E02mwD
va/YySVuVdzXzXbUhXLQldA+xXmP4rqJkZiLj9y9/OPql+oy/5lzD0I1YtnFZRwiDx1DHxcHePPG
zk7T6L+CGvduhLG0LlW5eE6Tf9Tk4g6csSsGTUWkVhl/MSaVg6L3a6k/pBWaBdFQdp4vq7kHv7/f
KcQkbqRZ3Z0tP985f+94G1Q06GgKtFTHeHQWZakyLmFf21W7y/UpOxsWOoJuSM+gcWuZQv6dHbC8
Ad9H4y7CCZ5iMNj4yw1gNY6ERbnc7kqMGSl/5ZHstmhWlatRGUI2qINq1T8G/fOYc2EESAO7Dr+Q
yzEDteurCteYHeh74xuqTGJalXaQ5E860DTsriSRnrOGQOvOwB8tLc8hWRogkxkTdjkw2gsOXvdK
uyuaWqys3iimDYTvqHYBUVj3DC6ulpYaLN3U2aFhbg8vRSCECQopJ+XdZ/oQrobEjNdOhrQS3t9v
oiTKv32W3ysOFxuH8aBbMCBIqNkM9XJ2beb0MEYncyeQzU7xW6rGoAW3PMPtP8Mk03vPaidzejaj
sTyIRCrNxxTTkvJzlQnS7WpSgh+4pagR4lyShK5ao4EXieEASivVjI1XW0nlnxU32rBWR6SeVmZf
xOc8hqW25sFznF1k5+oRCTGkLpMcwYDHXDhmv3OiNAu/OOOEgNYmb3y42ms2nO7/ioLMUH6GdIO5
PBDabqbeq+S2SX8Jqk+Q3avAgICcxUYVolpZUMHL88hvPB1c7S8ZVdbwQUa9Ld1g/WIF3xKy3XZf
A8haVXilBXss6LrK0/TR4D7nllUfe8LgdW4D3PJEpQGRVHurKyrwDppC/pOHsMfzMcgBKltdJ85W
7CTF79sf64O9QVXQoXLkEF7KSxdZSdHJhNAC2I9FoExnNYwVQGSZ/LsfxNQ+pWOi3jnoV3ufbvYs
GkH5hoDGWIrfO1FHsGek0T4RSvoEfFQRG4CK8g8paqJifXt6y5ABY5X/dy80lLoJGxYnPCuKhvLB
CMAHe06NkgJVQ6Txh5XtY2oKDrNc5zXSVq4jZfc4LR9MFHzRrOeJ8Agp9iJcMaLe9jMI0BzywQd4
ocqHQCm1T2yY7tftaS6DE6Y5EzNtMNfEJ2hGXp64FFM5UjVh7nhHerdSixgrEhzN4jvf7oNxbCDN
dOwAcgKwXUxJcWqknYvI3gWoJejfOrnrjUMmdLm9d0NevbJImSC1AUcPswKuksUNGUUqxhbY9ezA
j/vPtGD7kxzYyGhkeTlhWpvSMnP6Lr3Tilnsl3f4JluTQhAix+Txi2EVMvZWdIN2LGMnWKcJjp6m
VmFgKjSt3MGaT3OXbMb6I+Whvrv9EZcR+fvgFERn3Ci0JIxYL7+ijhRgUte+elQcxLQggjuJX3m1
PXViP6L9qr3UXdxvB6vUsN6SjPyTAyk3xVzYkB+CcLLHdWA0vUEJHevET3Hd9c9Jktvq6vYPXdwZ
77/ToXtELgoqkJLV5e9UAkx8MHtXjmK05K9q7sexl9RD63FZp/lK2CJ6uT3i9WehuE0HaH6kZ5Gq
xYhU4WQAD0I9YlE2Bc9tPtZfQlVKx9VgdUoDX0xWXpEPDoO9ZtX619ujz+/VX+8Z84UpSluQf871
9WWxbGw6raQToB7bWf28HhTjl+UbnSflCM5JWHiuoKs6mzqlV19L5nRnX1wvN+VcSsvk0bOC1btl
9l/NI2apgxeftGNQYkPTFSWWmEamfnEQAla80tab6c6tubi53ifMP9AtInlH+maxEdGEbB3M5vWj
jz3P4CWW3n2RipjSgx5V6ufbq7s46f8fjOYrpCsWmbzucjdh3SerdZkbx2akQvw0WI30B3kI1I1N
TR4+4SsXEoM1/87RQBfbVvivBQPOXs6RJY2ljL12pFuRvEkSYAiPUo510JGo/Mec4X2OYGhndSbF
mRWoLueooj7RNyDfjnSMiG7jQZKOZufLz4hqgtALYXetirod7rQdr8l17NmZtT/D/E1C68Xzp4aR
KdTC149lMDkYJejArEXbWqVnRNqwyvOs/q9GVwbSuYQb7WQEa/he6uvtL/zxz8Cda1b84j5XFp9Y
KtA+GiRLP3aapKB9piUbE5Vn9MWCXHpQmtA8mPFY/hrDyH4CrORDNI3uERCWNZ/5IwDB4HVUOKYm
HeXLj4A3elNUvKR8hLqt9sqIwM8W1YwA9E0QoaDZAcz6PCWDmcNzSdBmcfp+mi+UMN3BS67GO4/N
BwcbcTjea3rDCIkuafi60PM0EYl+rLIEQJiIwg2i2+o6tpzksfFLcefevj7WSMARBSFezqh0Yi4X
IIxh8OC663+eKrgGuOxk5Tc5BdeeU6MQd+6Q60uTSITzpSM9T1yyfEkdPwmlUi2TozKUefvciHjS
tkPddyvNlELML+2os1Z5WFWvJr5B3x25Q9jqTipyfbfQFiIb4fKmzndFQm8oM0qFMRbHoq2zN35P
68V9rwkvKTJ72vp+oD4kPs4+tzf81Yflnma3z9KZlIxgnV8utMKj1AU9qg7gJ4Z8Q0fWhUuNLmhT
1puSlvedaV6Ph3gEmNkZUg6sdVlhLRDxH4GG+sciGUJ/32htftZLQGaoIgV1s070Yfq3nhUAdoZk
QecaCDfoMrDOkf1Hisl2jrXRlO2+cIxoW6UWbsGlkQ/9Vp5MPbmzrMtK8vugM2uaXJaddUWuCU1a
JmmRBadUUQPcfbAxE98RZLKn81APerwSNSHqQa2c9BMFBKjEo4PN7KzRnQ37qqlEte56M5TuHKyr
vY50ER4QJFFgZUGYLMITJxyNEj6Zc8yspv2SCIyy0HaykRcipdefuyohW6W3mR7zLstJvq3oDsXs
gx0AhR3AlgyBmObE4hd0SlYV2jgGpw77rYMaROqrXyCsaTciSLxESYN7DdP5L14ERcwZ9YxZhxc4
LKqhl3t88DEDQOfDOaKlPkkPhZZm+7S0bU7zgNF3Yk+lvgojiD0eZQLaTLeP2NVdpqMSgKIDuQ58
Npq2l8OnSgeUHmGtUwjWJ970iZVu6zIJwq1B++jO+bqeK8638zxn+I5Bn/1ysE5rotzvq+QUS1Kz
L4Fenyej0n5A0vvuIBG3QVUTjDqaQ4jy3J7n9ds5f1OEQ4nDQA7py7G1AvldC5HQU4wGzlckf/Ut
fl/yvukl8WqGRoF0HaCFxpdA5/R59GdApOrOYf/g4M1awFTL4ITP+pmLgDA3sfJBhN06ajW+ooK2
cNO8REMgGc80BJAGQDCd6CWCQj9bxQ6Sv9OlPBlcperjHIOmUH0UvTpNd7b9ew59uQsR9ABaAAXi
vTq/2AZ5U6h5ZycOURxP+xq7baNaIb5ndW4q5BFjc3yHfXyjA7l9sM06qjzcc+p1CKgs2Nn4tCDt
Ffd+7CHUESM2VwzZN3zNbO0Ai0fSqY6PKOLGtAQ2reUMfyhEd58bFOWnE86AZe/RnKrKdQhh4e3O
l5/rq8u5oRHjKNyvKs/YYtHjOJkUq+k4YaYtiXUUaJZnos1LJclqoMhHAdL/io5qAwIzD+mowtmw
RPJoyd09N4qrd1Q35/IhgEFTR61hWfNueXYsE6L0ERiXQZM41YKvgakIa13LfdC5mW0D2QpMEb/c
XoQPBuZRo0IF+41cZFlwMNHFL3yuoKNjCAWPFsgb32kFJN0WiXCs1pKpO4dBKE13jt319UJEJtNr
ouOLe/2ySMVFgHNuOgSnpjGUDD18pfIASlcKjqxDfKfQfh2Zzo4b6LZS5iDJk5cZnl0CUOrQEj+1
aRr8BplTJ9umi7XmuZd6x1iPSAPNJjAmQMYMFGrxgpCaVK40Jam0VS1X0p1z9dGtQ7oyP2fvQIZl
4iAFQaNXnRmeoj63vpS85k9tIUPFUjQkTpE8r1y6h8M+y3QfmozUDaDuwmZ7++u/q4otjsC7IsbM
qqVAtoQCA8tFq6kJnGMvtXm51yNpsl0sGVRMgaAqTussKjqU9KJEIJ7YWcb3wKgROyz1NG53QyHl
/hdfGxvflfQUR2JA1iEo6sp6VrHN+gwvKszclDJW5fnjkL+M+CkYHo7sRvOEItcYua2eBZ+mIEx/
Wy2BB8XuXHsUDrqumyDR4ujFlqM29EBu2Mg0Gkhn0UFIkJRG+tg3D4oi0rXRAoLchKUUjZ5fgbbY
GkUjbdvURjHd8FHch6sr+84K0Zsi+hUrYUXpvMVlJ4lHLfbqjn2PuUhdY0RpKHXoznhKUDtOH8su
8W3+GXh4Nz42EOX6VVtIYXWQlUnWfmpGqo+HutHVcT3gyoVxRmgX4AOjanrG8FP7UTq5AmMniaMv
tz/ee1a3/HhoX/NyIN8Gz2ARBXdtkRpqZfrHRs/H/8a8r6ZtaEumCSytjXSvwLUBzsgIRdDNajtr
31SesgCLdCdLN0ndiM4VXdU86YizBm5nF+0vNCiryEv8oi7vBBTvPZfFz52BAAo5P/kCP/nykY/y
ASZH4EjHcMqzbgVPE45REfijzNhGGD50apdWz0FTy/ZWAlglsOXpyWTqzO90t0QVlaRK9FpXudLQ
yvqard3SWqrjwJ16TXmbfJl9oKVy+VPp4+TFyuRYX6PwKQ8rpUF1bA39OHs2Srzc1xJAFwauM6hs
CIaqFbu8S3T+B1mWfVqxXm4ZdmO1boAw3Dv/c0SzXAw4v+SIAC3nt/9yMWQKMrgbOf6RVrYm/+Sh
w2rEhdIYBrSoxlL/ntMcwya4H3P5Ceqvc3AiWSoO0KDk3vD8DqPUgqrPvRz2OtAFt4FDFhg9rmYy
gcsfZjaWXpijlp8SOujiWRPh9BpDVomeQBsbO9g89Z13+HpEqrGU3QjsacDCSbgcMRy0piwSJztB
plJlTHzou46Z1Qk3qEdaTMU9XO1HA6ICxHVHd5Ja9Pzv/6r3gZei2O/X5Skze3vHC4ghy9jSZi6B
OylbufbLenf7rF4/s5TSgdLyjn9UeU4DKXMmpS1P6IjXhqtjiV6n2qR4bZbHntZmiC0Kmlt3hr3O
m4hv5rYTVT/0y5dhRQbPwzYiKz/1TuVbTxHyy4UXO0P1H7ZE0JBpwU8O0slz53fCGdkEEaa2or3z
2H+w4Jx4sjdaMGjjOYs91VldpAoimBMyYFjT1MDduA/DV1OHZ11URXknnP5gPGiutGrQ9aT3tsxd
miHoJZScxKnAJGibFf4PJwfcBSep3uJUGJ5uf9wPHnOmRiuWbYPS4JVlZo7oUD+OWnXy8SNQNvEY
wqSxUSP3CZK1cSOIN8I1MY6iPnTUk3mUuiKNTtCjmuROqvzR3KH1cD2+A57e9TP+2twyMig4RXTi
FPh+vw3UqXzUEkWboHEWz/jmgge+Pfv37vblVTYT/IghOcUoay0VOehY6YgXtOAwIx17TIjCxhsF
ssHZTaVFLT0WrbBxZQgYWsZJCKAhNNJnGZnA3CXe7RtPjSsbnWw5lzQ03RULLjqKlVgR6gkpdqXp
WOsGuZx7cjsBj2i5RkKIXq2G1neRdJtQyNAJexvNaQCYRW18dgbrns/5B2d4Rk7QcAdBzHGaQ9q/
VtbRY0kbzCY9VaJNz3KYmhtIzBACYq0/lOWU7Hn39rcX94PEkHbIzCwhVDThuC0ezQxKdS78yTrp
yHqe+JygGdRB+1H1Qt2aUh1/o6PcbEKnZaWDwCwPlaJIqueDZMpwLlTGfz5bdIlU7Hl4s2btzHmV
/lqF0Wkiq0YC8hRESoL98ogzcYb11gC61FYfywQhuzuRw/WWnsvJMGxoYICqvuLXRGWfxF1inVKI
KxIC6+i3sgjjlyhGqgNOpxjuhFbX2QkjangjzgW/WR/3cpI9likA3xgx8afpNYwa3UunKTJdUeXd
+vYnhlLBX7s4QAg3o180v39cW8zzcjTfSCqCvNDhlram9meoN8h7QL8HVvxGGaYe6k0AqbVDsrKJ
VNz6+gRN6iBsA/0LJzt1viMnJ9Wyy4mqxgdkRyVcFPw6TndGYabyb85bbaJ5E3f2qkgA0/1sVB/f
T8OfQKbFePqKHST34DDI2BCCGG2It5BTH/bygODCOWi0QH+aZZgTtzRgrrEQStxqPylQwYY4DGo5
Eud3lO/SFQAraTzgzqF+UoOsNloPxSYZ9X3daFUyytFRv0jkaDwEZTicyXG7CRNEHf9NI9P8Da44
eEHD6mwTV4p965vVad3THNAnOwE2ZWP0Q9isqpjK76rnPKYo/4CMdANJHsLR6/EslL/A+WxkNyHk
9L2yF9PRlirHWqeG072FOuaWK9so5Oes6eUXZTCU0XSNXO/8fRwXpf9ohoENaDZSjGNm+3WOGmCq
fDPypB4Bgyv+57gY4DBm0OTFqtAa9TfxqKF9zTmGxUMRGHi1wqSr3qawFD9FS/ls28pK/cB5ltCQ
QTZicpOkGKOzKGi4aviqf8cVsjpGelCNHn0k/5QlFKQQV00SL+so062KKq0fkFQtYi+qButkIuD/
1Q/67pxYif+rSxwldam+59m+U4Pgewk67zelScVfo2FdBS/Q6SfNyxLyADdFw0HzcOxp0qdc6/z+
KZb74g3VG7KoUYkp/1aaE6L+n+I9gpaHigvXSL2wXEVOLTcIzef12wRXxH4IlTCu8KuzMSHCP8wJ
NySJgf7JnvzGOYJDwBBAkjPzwVbH/gvlziLeQMfOHwjTbMcTJoYdvAohSixjNFZHc8qbZg1DKWjc
ODZLTO2Jza2TheWY5coI2/wwLKv42ZZqnzwxqXA1jZ3dricA9AdQzpnq6r3c9i+jDVtuNU1Y1q+F
n1S/Sx89TMI9uZ+8wrfa9EtL91DFLqFAAl/vasU649Ptv/U66e0LnNyhe7DlRKo8q2z9cBtmuNZS
kBk7sfKrYpy8Eqan3kAsMBq2Od22n6KhHeLVNA+zdYxJ5Hy8AuyAo6hRhlVLux1rvSFUyMWcEhXs
aAYoerFcoTZuqp3yvcvxPHhVykpXnwNUq9sXjeX/TgWn6N700MJN08WFQC32YZD2j3KniOJH0APT
PdKKnRCq6gW2ibiM19avtg7i/k8dRrr5VKOBOW0yFA5GtzTt5lDIkTO4M3FD4xOhVmoktfNc6r4w
HpJAyAPclQ6y3Sgw3vb6sSdrWvl4hjwByzKyA//HdN1gszGYHuqKlCdTYqVZ9JlYYWf7ZJxfMyMJ
sQ2Uy2afTlVPrNk04+SmoB9l1wiyyVqNk15ZJ3T0goLvm9T2SsrkuvMaUfXPYpomZU/6I23NLjac
LcxTMGlNYOLgErVj1G1yp8EfUa3SEQFiNC2CvTmBQjt3eumIJ+brF19i6Jlkk6lAG0+pVPMzzIhA
WetZk/1uJCxk7jyVVwEDrzYwjhnUQNudJvjlva5RLinxoh4B1qjG0Ud8NIEl4qMG10FqOOgT9Kyt
n/rJPUDD1fNFowq8L5phhNsAfud//9cbDQgtsDsSvJOZ5tJ/SRGcG0oW0UrFBqy+E/5dPc4GAuek
iXT/5vxt6Zko63gwQVGxkajoik1RTtlbSGpTuf5oGCe1EeOdAPc62qYhYdByZ2aQ5gFRXM5uorKE
ZJiKpQwqz2vEQeWnaCjy/2CHKE+KqIeDbNbaVpmMbvRQoPIrd+j077df7WVmRZMbyAq1S251SuNX
cGq6nBmsoexFHbVCdbWSLpjSFtGbVKTxRsgxqdSEd92AWUqPgqPI2n9uScFmwE+I2jX8MueKUZcV
gD9xEktf4ORW/kaO1eG3lLZ0KRLBw3vAh1S9k09eF1INtAUJSJkxCS35zuXa40OHtha3xKnWosJN
DexeYqsKPlV1RWzglEr51OMrbq/GOq3fysLPXcrdI6gynWLvv8aFnK9Zbp1ch2AUot3lj0EqjYqh
mg8nu0cuc4yVxkPXoEHAwWiso9NI91jmH5wreoDkd2CFQBUscb4gpq0pbbXxZJQpLOgqNHaZlvRf
x6bw71Hzl5fHvMFo8FMOmZUk4eZfTs6MbckP7KB4aQ2hBitHaxz0IysMOR0rbh7DVojPNCCz37f3
tc2f/TsWZVhdgSdAU58oH7bm5bBhX6IHJ9TyxYYq5j/7ec5+4iDW3yYtDLZl0BXBKsvJtz5pGAl9
uz36coHn0WczCg428Dd6vpejE935XYn84gtFIFTis7ywjgiPdXuz7rCpuT3Y8ubCs48SF9BRInIk
4rVFkG9NSayZEKBe1L6RB4ycIOSDW8RllD6a+qYHZRjeGfKqnUYrn7Qcw0BIsAjlL2ugoCx71AKc
6pxJGqLP7izJpeGBlFtoESVVFuxAR/bK10IeiNWJ5ydnBWBGeysCldansANl9FDLstDNCWUUuYIh
tuMNWFv10dB8kwdWC6TaCzME4siwO2eD+hVS/IWG7fN/shQM30aQ5a8p2nPmy+0Fvd6yTA6xGxKn
GXe85DM4Bn9StfPm3OL2+GfGKj4K8oNz0gyjJw21+RBNffz19qBXoE4GpIM089Wp9iBJMe/ovx67
rA3scrLz4ozzOOJImUDdymutKHgIjNYy9iE+3ivsKTPI2aMwrIOtlNg+1ZLQtihudyUE4HYst6Sz
w84ZiXJ26ig1w+n275wf+8uDNWujclER3SKLuCzWRwaAmKSq1ZdR5CVKydRKmq0GSezOpXh9hBjH
YVnJwSk1LqVwlaYIqDdr6ktX1fG4ySfrPwPEWeQpnUyT498nxWXIfEhhObzL85olpV6jrPYi5RKu
VUmQh3sLv6zxzrvz0aT+HmeRIQNhj9NexlyDXKCyoaqAQ3BRRxn9FV0fgGS3p/XRcGhbyxqQQpg5
y+Yctk1WOdiT9hLR/SZkK6MHw4jSX3KY5Pdqo9f7gsI3yPL53mXIJfwgivPGCiOVTMNP+tdeKn3T
7ahqfvnXKVHVn0k48/mEi7B4TqpKRtqVHvI5GCoFP9i2mXg26bV5USzUt9uDXT0iswzLrPVDY1cm
RFncrCaSpIqNA+NZK5JWrMIsd95I/FAkt1t9fAQlFp2NKC7/TJCx+jsH4OoWmgcHgAiPmK4v7/Xl
fQBYQJsS6hFnsiY8Ax241Br8PttxYz9I/W1TJvle8c1p/++TRlyACBgw3Ex5vRwXPgyMRFim57AR
Pq0cPH/WudUG5wkL5XOBki+1iVY2I1c3KvOfHzMADJRRQIwhdQfmdjG6hcudpJUVbKqYYqnWJ3DX
hlz6qddVuW/D+l5N7uqIzOMRWrNpAfeicnQ5W7CdfpgBKzwjrWxLh7BXsnIztH4KegZJDGd1e3Gv
TgmCYjP0atatwlljKfKlmkhwEnrhASqCJqNykun/OVN5z4TrSl2aZvyMtpsDSziS2jKk1PUw5Z3N
xrMdUR75gSm4hs5uZQf43Imu/WSmVNJ2ams6/lqjcUWNtTerqtrmhjMeUisyUjc1+3ra+ZHRIMNq
lEig4Llb9yFZ7yimQ2VWqTjbdljuClkWCvZiUpt5STfhsoq6DVm92+Rk9M0Wbj4qAtjTmVjei/hn
GNXoM9xe2asPiYoqL4ZFRD+DJJa9EkEkZzWoDpwnU7JAYwzWdwXnyW1ltvdkOK6HgtJPORXbIsj9
yHhf7pl+UgOIeKE4o6zdnMMwcVSvj+oT3n5Gu7k9retI612gHlISzifkRu9KEn+FBeBtI1JHVZzb
mYq29Yc63Vm97mgeGieN+OPITVzP+JbJ2IZaW76A+J+om08DxQ7FrzNUHvJpCvOVXFvScZSzSvWs
qh4ADXSBju2gHky/4sCmE1GbrfrHIFrb0TsYy43UzKadsRTW1XMFvya7g2e5ul9nuwtkcGbCBGHy
UkuFIy6SyMzas2LVHXp+mKWgZ1+2nwdVFN9G1SrXOq7Y25iq853tchU0z18PFjEnkQr5VYSuOFkV
+NgxnsuQWh5SgiWNc6xm9dYTkVzV2ywMpnsGDFdX+nwaaR5CHOKAApS63DhtRVBpwVg+K5XSDluk
tnIwKWWM2wLhWv+UYy6zSevkn58SxqV9iLAC0QBknMWGFcIIokgT3VnV8BR3+aryIdSmvQ0/57Uj
P8YW2VTvVVSujskcHcL+ol0rW0Rwi2CnCwcRN8ganfOWmiaWXsA4XKeT0mzj91Zarm+flKucnp6l
BXgEeTweD671xSzBGoFqy8fwywhW/SGqaEUrYR8/Uun7FIlia+qR8jxrnD5RqDN2LVN+qkRf39lZ
i2nzdCFxxetFnwu4MxWzy4+MSEpoGCUtcCsjrNhYI0nqptP8+lMnIVh4uj3rj0bT6SfhzkSAAgjg
cjSECDM0jn0J9ys7biDBgGkFkSXCpzFrf/zrWDT+8SkxgZC/55yXY1mVUaX42zoILsv1r37I/HWL
+DnGONYof/7XsXCwZAlnEgIjLpPaLEglO7D68GD7BlK/3WCgH46uslg1pQ2S6/Zoi9uAbwb9k6AH
jjUnBIji5cxm4UQTVXR/X6aOvkudsf4sx2O1wmfIXqlqVt+xmvhgPJ4r4MhUHN6zvsvxcolrONZD
c4/0XOfa8NZ3nVygU9NUwtnGGH7fiwg+HpGuPhkVIBVjMUNFhdI9tZOxzyvja2RXymee7PoA47T3
hNF329sLOm/yv7LEeUGpaYJERlhg5nQshkuaoEXPDPuOBDTICqki3ZUMuVhrbaK4viyNuyhrJrBT
Trr1HS3b3B5+eRe8j8+1zvLCl6GytggjMxOtNqlJ7T0evOFraFfpQ5AP8iulhOzV7qSGjqKjJp5m
5PZjpsvj1gdYesgmXb7zUxZv3P9/Cd1X6lDmrJ+pXn5qQ6OpPFDD3ueoM6+Mdhp/oaZhbQRyiM+U
+hLQWQgK7xJUXX/fXoXruwECLiLpPDkOEKilltpEW6ImkDP3EoTwA5g/3MXDLHqxiuoer3j+nsvv
zXvKV5fnz24vrqEMFg+JEUOVuV5u+jYqVjx2WN7i4rE1R3D+t6e2eEnfVxV+HOsKZpA0YZ76X1ER
smvCSEaF7ayMukYJM64fbOxKPaWWxUqMdIU9VlXcGfZ6mnR9ceSj8jDjypZ8HaA4CJ74w/8oO6/l
upEsi34RIuDNK4Dr6USJoqQXhAwFm7AJZAJf3+vWU4usEKOmY15mqgu8MJknz9l7bfcUlEXxhWGV
iP1t1nvtTGYCL9N657jw9meCY6CmxUBBVUuH+c+fGW2MuoxcOaelccm1VqWdRm4hH7Oszbx44Bz4
YMw246W/3923Lw6X5TDPTIBfimb+z8vmbWZeV12X5XApD1Y+eKdwohIk8dD/8PdL/dsvROUT0lJi
9/Jffx4cbbNpkcI9rcNo/p6YWD5nFS0hQu79Tcc057Zbkkc7/V/vLO0QDtjAKCnDrkFHf/5EGItD
Bv8/OvnoqG4HG2ZQ0hqRdyPFat0YSGCTMfTL499/7Zv353pVDmVXKRtmt9e/NkA1NIl5CbFBucFD
HkgISTb2qO+uC0IqFrUbvnPFN48SBoTJy8p1WX9Y+P/8nZpI4izUtneqgtUmJaUVxbFczSwumt7s
3rkYDTr+dX+uA9AR/+9xvqr5mOXYJL5MgDN9Rz0KD0PIqR99IDAYj1QU6zGqoxgp+OjdIevtzR+B
KCYcV04gT2a76AzWe+kBJVhsBeADlYU/JvZG1xRkPkfneGorse6EJ8fHoLW772HvuV/z6qpndszV
/MQGrqfEBj9s4H7OFfPW3OvmB9MRmdhtSyaGZxsm2nqjhDGGD0sH2XYXFFHvHd11aMd0dbPM/oKo
v1wSN+TdPG92FzR7Z5nNLl3Gfls+I/2znY9scBZhK4IciNhEQSTitm6ypw5BGNGgLWk/u86y8s9t
Zxl5aotyvuudtuVcxg++W0rf6h8Qfwcno9KaCXDpN8GuXNzhY0MB9j2wRfBRutlGMJ4TGUc15s5v
mwCUH6a3TEaCk6/tEKwbZRX3DezJWBLkfuLPdFFS9XM97ADJlvM5n6fiQW3C9u9CX0BlGLHA3wel
mT9iYam/thSMoFK4fXHgjtG5yjxZJA7JAl0CoDAUT5bVIr5WtXK/AAwdaVpa1jbs8jWTziGcW6br
Qhs/x8Ft7J0yBs9KNwfEQMx/b76AAg9BdooxitG5Nf2lDNYoa+KidpbbYIkQTVSQAv3bMGMentAm
NYiE8gvbvy0qxW3d4Px/nIcxzw5iqYvbkSTmMTbDXv2sc4/cWSQvM4SU3PhZBRaJLWi/mq95U0Fd
QkEwDuYHo+nBKnuNaJoHDoWu8aN2hu08iTyMfqioFtVeF/Yg0mUxEJeqodfR2egn84beICqFaV0H
hGhSa6A4HjaP+zYgUiYWdt+4e8vv2GFH0+oOXoHo7B4LPkrAZVhQoaN5yuuDglqskzLMS/Nnby1V
f2sGwPx3A1Md//cUlXmReGRizfedkM62yx3h/QZ+CumOdWO8CSZYtMxY5GR595mn0cmF/tbV+wAs
WAqdJZs/m82oVytxpePeyIDx8RzTWR8U8SyrNl7EEG0fXCKWtu9MFLq13YlsFj+gRFTyq71mxvde
Sb6eAQ8NsuU+W7uGwB25wbAhbpcect6NcyeZwhRm/nEonKBNa2Ndmkuwth1Z8rVvrjWrdlmbiUSt
MsX0mmvjI18jUs7G7pazwtgCrL2YxuBnLW0joLe/BOOebCi5RjEbePFcVwaN8RqR3nWUJb2fJune
w7GRCtAYOV/o9TCvfZT+sjlHDfz0AXGmFZz9yeiHpCvX5mUcysFlXtIPxo4o1mHhb5sa+QzkUMkz
wcniGNSygA62el14ybtODcd2s3C/syGqPu6hXa+XZh7c6Rf9sHL6tRhu3z8Udc8oJiH1YOmPofQ6
L3HFPJ5a0hzon62LWmPwzVCkjUiZkNKk4fU39AXc5r5WusFP7TjrL/i1kU6bkmUbIOVaGkj4AUXv
uLP29MBI2A1TsHnW8ziq9qH0DD/c52Oou3i1O68kK66u+DCmbf7Y+iSxAsPsojEu+mnOb6drDBMw
IAlM0UL6bjNQp9GBEMYMbhnGIlf2l66MThWYgacW/LQfqyDnH4gcNcVz4Ofo0DpelT0E7+Y8uiTv
YW7w7YswrgEIopUNwiCGT/WuyWZdpasczM+R2IwxVQQrwR0r9UwTMSjFKXRG4iMlqWn0WLYNFDNJ
kbZ7GAgJcG+GIfe/tUKH9+BhmI5O7jyju2ncpdoFC/fhx6gqnTO/mPMl0UunIb8CqwTf7uvMiUe6
Wfm+98Y5J2tyLFWSI2oiEI/D/4vBCPy3avLoh0aa+MkfncFLrmfcDoVTpH8tc8Xq40C+vFQyLx43
vwMfv0SKhaMpiuizYSxOc7ILsxoOMJ22U8Vryqwt67JnnTcDGuhwLr/pOjBvgwEDSmps/Xxb2HWY
J8W2zssunA19iqKp+9IYiI9jtdp9gK7akHjjIuf3aNgTsE5/GoZdJnpaULMOyl/kjLR0Urugi64Z
mw2LEEB6owBF4G77DYFWdCAPGbaJHBfDSrCS8JC2Sdb3RUGGJkAae/1gk6tSoBPz5uY+Kmr9GQ1k
86Eqs3LbG5E/dPduNRjuB8c1GBrGFM3ZdNKA1X/L9Zp6NTr1UH9o9OZdVqmInjWMtf3WZ1J/NYvB
q/dYqyN7D552vCmuwzwieaV7N621b8Vq9nHCLdcG1GGwNv8maBH1xgEyl08NPeAXyHzWcNJboIBo
DRNPxQV/z+HbCptkhvcgEod8qWY/dDkn5Uz2LeKtDIb30Vm4uXENGPrWzgbXZcNxxe3iKf9JZb2J
vXTwojOD8dxL/cmtxGnMBjWdHE5/cke+4mzuxi4yCGeqZqSJTTUNN065NJj+/bKY0rIjPzHxJqaU
sV9KT916hKzcK06+Q1qZ7WTSUhVXwZzjlzdNlEd6H3at79y4eBF/VWOGirGA502cgBKyikFVTI+h
cAMUsGHZVDsO//PLHIr+q3Rgf+3o3Mojp1qTcY+gaRlnhVd/EGXWzwjMzWaJLaOe8TZEPKwDdof5
ERUc8VKUgNb92vUBdRYBxV+j2g62+7ZxQxSoFbl7scW5pY31RAnDjtN28F8J7jFit7ZkwDIUWT8D
t2wV7H0lb6URjt+N3FT1jWOq6cUS9JTirSMR4KMpGnxKy9iGz443DVNiKbG8VIal69NMEGJ7tK0+
yy/8E06U9MZUBPFkF/N9qDFLXMJiUr+CJccnWfiDJz9bnaz7XT6NJq3XRjjWEe/qNa9pW2Felq4l
7UO5hfLRK+aq5AdyLkwnJwtDYg6zMaOHYvd369yjGS/G2qpiSR3svECTkOUh3OysTofeX3ZRNyHz
6dBRvizsJ3LfhRrCuMo1Ck+vVj6wzTzIv0TuhPqP8YZdpbzPS5R4ue+GsY39rzjpTqzVwTDDNYjH
2RzKy2ytrUsD1cnaY1OrYodk3csOTTA5n8ti2LqdJDeIYLV5pS6Lom39CPlZD4dSU0buSFf1aTxR
p4GTM7QXHEUU1Y9GaShnn6OEDJN+C8KHKrfQTLTI4m/7yOny82QNyKed1XLr41zn4UsRtfjkYOov
/l7otuoSURTZwP4a2mNa9zNPPeqKVp7xTeFc83B2FM8DEqERr+SMY6hF3Jj6KwUe6nx0HccGXARV
e+9b4jYDCZ0dhj4jJrDssrI61WAx+BAV/o+YziP05nYtEYyBmC+6R9/1LHUueOkRMLdD9inYCmOM
bSO3ZhjUUfeL1KMa84hHKegF7DZnZUODnlXDB1DXWXkxG9wepGnSasVaa87NbopyvBUTquENofNG
SdcMgNZjl6Ro0kSDmZc+9Uu9mNeXuhJ09vN817phYeJD7wLrAf9SPeFHE+UQm5EEi7V6RX2p9abD
VG9Tfe93djdehLBlOoHTEqTZdJLvd+o3LT95co6mlLEXf0GweeKpFaRufjJ7K1MJhjPJB2BjTdyr
0ehIU3amwjpxup+tOtZdL/W9jaunPtneKqJ46iAfsIAX/T6Xy6jyGI098o8r9JEqO7DhyIOXyabn
Lhz1SKcjXPLUWpqq2zeEKke7aZiNDzXNdedbWPBvjntMSlmCcdM30h50nvEge9eiNGDl6tNw7Lns
MNuiuwWEO1GmiMZ4HLpNfQrHqEEiMMyyBiELkNEYJet3SHEK3MmQbXfDbMmuT667oIS3oo4n11lq
ne/gOwZRggigV7fuJChnaDRWxgOVNaWXlw9t8JGUGeMrVmon+7apYbyTgOPlwZjApr1jS/y3rgKz
JfpQNJE5Ab9qYHg1vZhZ5u4J3fB5WxBi2Qhlk2w23L0p1t9Xo+zhnaP99d/5+ugLmj8CYQ0KFd/F
nydtBQZlIGzPOTGhCKobBy+mkwoKeMjUlVblNXKXmF2rGAf7nBUsQ3GvFvtYe8Zo78mzgsnrU5M8
oQnJi13OEh7E9HPLX0wZeAq+lRc35ohgLgXb4X9yo9ltbyDiWz9psLV7ey3W4jbwah6eZPJppPMy
A6iaDA6bj31QlfbF1kpoAAvA0Xer2yzcjKmuksbs2vtQLSyKsUFGnP5W99gc4m4L3d8MWzL3ZIki
fDJB7K033aC9Z1+C6ohbtpDfONE4BEZ+ZpR76W5Gw+krRGrCNzoQql6OIezgWslm73YNDioJNyk8
kM3Yy3MZkHd3Audkyj3toe2y+spu9xZpgNauWP36aY3CuXjqjWwVKUdCAInujJ+a3UFm78wcrj2f
P54gYBw8QageGHDQKnn11tBTmxTIvOJsRK37qCZnu6lFaTMa3xpNmzoPfqKQHA+Fnj/9/eV526XB
MYP+iI4UOh0kJ3++Ozkne7LNuuocSf8cBiJ7geF/lbyp8j378psWFAhbPE9XjRlSBPe1rooEI23i
//BPumTst0q+PYCya9KPAsNA1rxzT/+lE8/16F4yFEPhixb0z5/GqL5nFpB5J7+PyqNdbtWDsSmy
tZvRXz/bIylMAS/KxS5nckWXLKAGnJfePZt4+F/+fpvfPGD0NERZ8JDB46P1ejUVoCy0I9mipSMR
cjmO/WzjXiAoDQUpokTBqv9tmu0fVZFlQfrfLw0Pg+cLEcJDa/7nbbD6vGNcaPonJ7/WdRxf9pQK
4z5iTkKpmrXzl4DbdAlqY9n//dL/9ggYA0BKJoAHoeg/OTn/1yx3XHQfIlj9EyMRaHnt4AQxS0N2
JRAYc0JfhCxjRXvFii0JYDuG0QgOV7Jr3sE7bvQ7q/O/vILAIPnPldXISPHV2+44Qb/ksGNO67ZM
h1610ZAa2jDPs276kk5apd8zp/3Lk7/yJ4FfobOmsf1qKDtFEPvrTnkneOB2CoghPygPSDBekuJs
W6s+TCMhUs7mise/3/1/2YrQxSHn5Nt2XNbrPx/8ZGnCCTSTikjKcN9kefWdzutC0HpknGaSSa8x
GZv4768bk3dG79dPj4/uej/+/5HbIsuv/TOiTCApfG+ayCn2i41ZTdmB6lLaKXniYueCQrxu0XsK
mX+73dfJE/9jAe59ffnV0JsMAI+eohrTXwt77RLqVT0MSgZtMhVj9jMvu+nYUsWLdzbity1oMFEI
OxDFoNlDC/TnT2+x+zU0OJitznQa4mpgUUo4qJOuGk2qreIKvXeibU5Mfrn4t/Ckm/88P+FLxlzA
2BqzePR6zevmxYmmIvROIApt1LpDfkIudFMH7faOgubtt32FPZF1ALkVCK39mpg4BQpS5Ma6MtPT
XfZOC7+YHTKkcSYKtxluFtFg1xmJZAv20VBXw4eIXnuxRzUe3qjFWt4bzb2JDCQKMiLGEmftVVfD
ov/nA/BB31okT4anoh+8gz1SxMcuVf/Bb6LtolE0VWQs6+0haAbZXGaTlIKL22KvuAiwFikcazoW
tVWOO0NMyOf/4wfJkJ+XkuWf9RC9/KtRZRRObMHhXJ2bfqEf61fYrjkLpFYe2C+b2+0WMGXjOxd9
80FwUcaGeH1QaaBdfbX8b5M7MX+o67MnLKOIRz+378agHi5FnjfbaWpKa6aHslbFMTdxCv7X5YDL
M/6BN2YRZEowxp+PxDMHmz3XJa9K4XmVLdLxeGLwRnupsYZjhacS2QimBZx2/vLx7zf87W/H9/1P
MQ4lBO3uq8KYJ6/sjUn0KctHImjsHk6SDQctyadcnTFBdqfRl2pIBnM2f//92m9SVdn0YM/BVqPy
Rvj0ejVwOBatvVjLk0k24ROJ3mN7MC2pOXlVjKuRM0b9jW4HNCZTIWT2Wdmkm6T9vAiHRgLpzakr
u6XNk41wxua7FerevpAelZuHWozO0Z9r/eXvf/Sb/fG6W1xVU8ztrpagVx9Q3yqD3p/bUzLh4KVJ
8WUld2Vve+OvRUfue7mPb4tPLudxfzi98L+vdVPWohnPDn5/anIg9y6N1d8SvsVettZUvTNAf7Mb
Xn8ak6QrZeLK/Hz108yOzDndIeXNXQST9YxmC5uk45P/aOmy3KlwMT+V5bq8U3K8XSe5o6iJGLwi
E2XFf7UrXEkLrIyLdRojsegzXVV7J512uS0pvb4OBcfWEeA+BumoEVlcdcb0MnYLDWe0Dfk78p83
dxy3H/owWCZ0/YFVvroL/WrQaJGDc7JA1DzjflX3rpM70UlE7tL+N/emCYIOYTMvE9ZGtKqvfznB
HMprO6Q4NLdQOhLFPVrHkhcvPBk2kgWiOkbM5SuW0+YdrPCbFzlklQXXjH0TbxJ/wZ/LzhWjW7Yc
ck+brxs7tvl2bp2W2VRnL/d+H9z+/bt5e1u5HJIFizhijnCv69ycLGBNT205jZi+016u1QMGxuqg
VfNeffXmPeaXMU5HtIpSAiHXq3rSc/G4l1u7nOzSrA7CtbNdBWwsETmtTmJ57Dth5fI/P8mrwpF5
/vV+YlK9/lH/V9QhBQkkguTlFM2tCtOi9ZslWRrMUDGDS7c55tswvFSD0M3p73f2zRKOWp3VE7Th
VUFKbfPnlXu6NQHwxO2EhCx7drfc/kC71vZ2TraY03ktAxLaCOYC2AELCrbD3y//9m7/o+PieAwm
F7zgq+1rFmI0OJ24J7IPIwz2ZlDEjdt0Z6lqe1dP4mWwoMv9/aJv3ya0jlciDNWzRxn3asUodW1U
K3vpqSv7+txY3uIkxN0FY2LQX8qOf7/am0+FgHMMOrC3r4azN5ZMFRUMBKxgvPRDrwTEhp4JVp4X
zA/9Vr3Q2eUO/+dLYvy9KvRQzqKaffU6lS0ZT2Gj5AWJnsWkUzXM3pqKAgFdu87PfT7Id37l9Z79
0WGJ6BZB2MGbcLWUvy4NiSVpM16k+WKSbm4dCgkG99RLBoYvf/9tb3JEaRYhmGLBw03CBV9XeSOj
f7+qcP1D5On6U2lMfpuUtG7LX/mk/Y+hN+k1SjYacwA8sNV8NXl/xS3zlOqBKa0qf3ZtoPyYkPHg
PT3224cdXNd+TmecSYm2d/78nGA/wGnLZ/PSC5qTsY0BOrbREXwIiUQ7iml9pwnz5vNFY4/K6crM
txDnvOZWkYwIIFdHDG8brYPzFGzuHSluv7VlFYc88635QzU45rFaVHX4+4N48xVF5NpjnuIs+o/M
//r//781CwG2JwWBZxdSLRd/joXjIFP2dOaLG/LMinfq7Lcv2PWnIqqlwYWw6/Vpe5MOGXVZ212c
sBvdz0bQmc1eNNhX3nmT395STtYOOUnM2jCuv8YFYJJiLusb/aWhoinXHei35cqZnutn4a2hPhkI
r0Y4z4ZYfvqZ2339+319fX1iJK7AAkxwCMpQL19fsf+7r0uZmyNbYXGBrSu+OrXtEujogYS3r8SO
bOyq7/iet4NrLE2e/v3ar5fjf6597S6w/13Nha9OULUeDMJHuHbH7hqXIxBJRiBMFIN++yKVaD/r
YtTPf7/o62/melHeYA6VyIk5RrzacfnYq3BtxvJSZnz2cYmm6dFVAylQUpPpWTFfz99ZIF8TGthn
r5AAMloxMbDxvsatInm0SVjZqgvpqcUOzE92Au4sH5yglKmv/eYID79PZrKarWSUCNYCHFXv3O1/
edLXXgJieBIxebNfLRYVupZhYlp1wbfuPEfM6e4N4MOXcHERqHlZpc9RYKjUg8Dyztf0z8b6/+v1
9QZwEEEMSrGDaeXVvj+h4LEAlVWXgmki2QZMgDGY5wyz4pZkn6exQc/F7G0kf3frt+2EX9HIkjo3
GJxLtRCWNdrrfl5RV6Had1IwTP6xR7B9YZRQfV+m4l0E9z+t1Fd/NK5/PgpeTaqV12ftueXA6Y/t
dh5VVN35GjRuaiikqzEUPWhIpWyBNhN2WCXIWhr9UFV5/nuanWvAQVWDsR3ZUD619jC9IOtST44u
8+ZoVLZvxLbPZnEToVosv+JnafQ+i7oyuxFOTrj9wrD5Br2NyD8Xg1u86NKso13Q+uozIOxl2Wer
PR5Xxrmovvvc+F30mbagTjhZsTKpqfrhngHFfIMXcdzamO5dW6XTNM/Tp5UZfb3Xw9CD+4TbYNoH
DAauxZMwPfFddIO1Y1U1im/DNqzTXWdH88BbiRQmIY/WeZg1ZJOnTnr5FBurNedyJ5zJM4+u03Yv
BZDje6vY5m+ttvyWFDN7ecoZP0E82kr9WyqrN1B0jvVwqn2Hk2LEkrfErivLizFknrubm0Dtu8yj
07SRwLS3nSLMzlE0EpaqG4ugB4Q1S/OpQ/RS3Y+WNNXRAQtxh0PnKksIZkAUytsk6N2OSU8CGisw
duU41OJ2bOrs5MIb1HFU+cP8YfUHbSVWx0SbahA5HHCxacrTISDVHQg2/YC0NIV6UjIT7T3mn7xL
unYj7NEMF/+yYl/NEm+eaQpH5SZPdT91Ml47OEmSaNclhokUfsP6SrasbQ+6TismnnOak1H7Ffim
a8aVkoC0vKDQP2bA53NcIh17CRVkiruldgi3l41tP0bzOuZ3LZGd623POoEXexlEkNSbRqciVulc
/Aoeagw4b5x2JTOCbzgzpw+q2OprhnGwToctL4MiYYZfADianWgfKIB7BytzeUWQ3q/AmcKp3jP+
h3oGjta2EwKZQ3M/ONsojkoMZr6jsiElzmoH+WtZ8+GnafZetVuYyTcPbpD19c0WZq51MBZvsG6j
bHDoy8x++Hmbva0/RQtSFy/w1Pyh3BrHuqGL2PwMdDGbMbAJJieHaukn3jUOhB/DnADKl3nQeX/p
ZSTRBM6O+Ia8I8x/o3oo6g+eEoH+7THpq3ctXsEMFhkhxkcnH3qio+e6RaBAd+qgOHlwStXO+jA7
lSh3rjPk8rRGOodNlW+oRAXfQJ+Cvp2mNMs0MW5Txyp50u5Cmx3VgWk98uEazsdMN8g3gqUAiN84
yv3JOFY1ab5cFU912bp2vM2NlE8IoeznsGDZe5hUJXdT15jWp7KY0ZplFozidEWF7H+p1kxxlCaA
yY9IVdjcX5bPTSKu2DXHJKg38eHK3XsSTV7U6VyY3hOtOF0/gQo2m6fWDfQUN3Q+p1OXl6A2l9xo
RgPCdKcsHDNo4Za0VlvUfme5nr4zJ9y+tVZl/jIJEyhJ/kZ6801ONahdc5zCAwzgyEprJxuWQ2ap
bEaaQCRsqj0U2JgWFv5BN5L5eLYmejExQCXzEVD3tT2opXejTIFtjawuMPnkv2TtZRhJHE7cJSfb
d5scK6kCE1cv7s75Xk8Dre3BHDfx1WCSghCUJEO+D28ZZML3MPY3zFCzeWcOJGIlpvbpvdmyKM7k
6bGbOGwM3/H39nmMCt+XMWSx6GLNrh53W6cCb5+1vdchO1a13nXVln2ZylWNCY3NqWNsFXVfFiyr
QwKYdvyyRj0fbcZ59tkp8+hrNYORug1sgq3NAn7f2Riz7BB1rmEmSz7N4kjHCOBR3NDEPfebXdYH
FKZUN6InDEYnFckCSD6hqT9aRbu6547U0+JkA909Dd42dx96Rti9HcOsK6wUKWV5G7n1vJ5nNvaz
QbfdSgFgtv7uqon/HDXoMVNKNSBi2WQpgxW5c74WAjLOoY9QQx84sVVBGiJOMZNCX+NBfGuCpROv
aDoASEdL232MBNvbs1s2dvvQz1MwnQlVQyZU9XYv8Oyuo3Hsij5/ySbPwhbMur24OyksV6cAS5Ef
r0ghCctkDh9+iXI7eiadttwScxUiIDYdWEaKDNcnRj5HQH9Czh6qY1m4pEIh05bop6qZ3s/9KmXW
3U2Vv6gLra8NDbVAmYEcqyvbSX5VZtGXJwXG4KYJo7q+EcuozwL8qPm4RNo9c16C5kdsmDGnqy97
i2p6GU6OBdw95Xxvi1O/LLJKFBGlUepxbvmoyTt7ckE7usexW4PiOaMkVQ9XMdlXFpDuh3QK43bD
/NqcixUX9RePLofaFdACTTj9hrDSEDhd/Qn1ljWc5xAw3kByXLkzKy+3vnN0MACC2kN3c3XFnHC4
k7gpGr+DmudPve2hAcJ3OuGBLLf+oOd+6/mStVvLmw3UXXC3yVaNL7NfBC9F03Xdni6YK48m7Lhf
wGTRAwPm8FEZZG7FKNhiANylVx0FoiZOFofNE+P4g06p6lM/bNyXqONPSaIV7t4ejbjlptrPPetn
X/hWexNtIJLR3SPKbp7h+vXViRxJq/idzZntQpLM2mfdYHs75iUQgiRsxHIEgumGJ8covc+NRW9y
3onVpCdAB7i4BN6qvd3YjoZzXI1gcDG7u3ZzIeJefS+DcpFp5RmmcSkGsAIXdw6aPCEoyw1usiU0
DyArOIR1LdDeJ1Ob0WFlrAN0yySOaA/po2t/5KwTedJ2A1FfQQCTIdFoSvxDw35q7a+P04cWlEVl
PEmA+J2LTA6vBV2vO1aovEzNPO92xUI6wukacVSDYy4muAW9ZZg9nvJQfDacClVmb8xuthetw4Y/
DCDOUNXYKrXL1i4OwQaicE+NuCBIBHFYxYsF7vC2XdFKJ4bKx3ln5U0+p76U3rOO1JonPX9kB0d0
CKqd6qLmx7AOVxt3tCBclGUT7EO3WChjwi6jQosGVLuOET3Z+RpMP4KqK42amtqcfwddgFSskxX2
xMUs6R8uhR1Wt6O7WbaMfbFVt3XbN95pDcIybTJRejtj0w5sS6f119hSweQlbd872Y4SeEX9FtS+
i/LUCMpvJHM31LqF0vc1LVRyEJBFzmnZhkt4Rz9mKu5F0IJoXOEkHgRp7ZR0TLSigyGnoEU62eUr
0rmBoEkcOn1UgxeKUXIGD/h56v52LOmYPNJBqj6DTtvao45G4KVUGPaQKtByX4xuQeMOsLERdrIw
Mu+P8F6J9xrLxjN2+NFQ7w8eMrWl9fSSKJAHGn8ssrI2bobCUD/tsstVHPSd4+54uRGphbZYaUzS
y05YcIT/ra7detwRoKBqVipae6m2A3AXQ0kIfS6NKU8G5Uy3peNP/l3Q40GLYhO5cH/piMyGx2+g
C04K6jKSzI3KQm3duKCnTRVG7S1K836k8ZoZQ5V0FMfiRgGbr3hnGwORBVLra8VNk/8DsRSzR/Ho
DkZw1fyCTql8IVZE1OP0SY+tV6dWB85mVwY++R2OJgHN3ypj/ak2CHwpthR1Gsx6RG0HxCO6zbNm
w7LusBPYD32kpg+bmc/1DfaKaMRaMEVj3uIkAslxswmr+OYbXjGesjlaWbfojNiPRihroK3OtfbE
iTrluwkcTAGDK2yMII46kJLMgrbC2bOjzhBmK2YiqZyaNk/bXDWg5oFY3RYEsf1AiN8zXpdRUByM
ulmOpRPpHlZ2XdexRIZj3qhNGU6C1r8cU4vmlNiLknotIYEs+8SliU6Vw7p153IYfXXgJRo87EuV
NpNsipz6fm2mzTh4kyXoGPbFkNhA1KK7ZS4pl9yiaK3PYrtqRpu1LepzkY1AAHQ9T9MOgW1/9POm
NHdgsTjgWaiCSZSoEV+mXteZTJoZBRlZGXtDNHSsZEPUJotRBYJSRNbqR2hQkMSNDD29y6OoMVPM
ZV4fexjX1hP1iC2P29VQvQ2RP4IJNIIMBSyzRFKWrrS765GRNNAS44FXW3V420a5u+24y/iTC9L8
llj2m/9J+DbV59WHkl+mVUwDbiMfb9MsNbafRuiSxarLd6oJt+IThNdsH1Hl5206q2j8HGT2Up0H
tys/WeUarLtmxRsrY1lhe4/tfq66nS5b4KfLOI/NcVoG/u/XvnB4odFkCIqdEVk/4trZg0qua9Tv
ovS9r9m2ovPM7M0Id2hDqZxJEuk1oGS5SajZ7BtWUtSsEV1cEiRS3+jSD6Zbw7e729DWwj7mEwFx
fMl4OokuB4erYlVok+cm1jpZljH74ofIf2If/1kKIcfjTqIuGZJe6TY450Digh0Y5OXb/zg7s962
kawN/yIC3JdbSrJs2YmT2JaS3BDZmjtZZHH/9d9DfzcRJYjIDHqA6c6gS7Xw1Klz3mVszYY5GPog
d2QgAasP4No+4uAtwMfafZceuNLdHSrnU7FFSMz7UxNB0gAUhN3Uv5q0TL5VSN0OxzwroeSpARzD
oo+NX/BAqvGDI0Gz7nutCL+jktGNBxXbohHzmjJtPsugbg65WWvlNupzo79PG12/0wT6G6CFoyo+
5KUT4pwyplOR7LvJi6xtiLUgF5kRt2AhqAYq7itOKF196Hl//aimUPtPxOjp+JmL2ePeaNnbgYss
33mDpU7bojUwNfCFEVdV5ItJQgMiPwcGqUt4fn4I3Puzpg+pegcgNJsOBRXm5s6ZSjFsedRY/QYs
SPk25hWgUbAVtgeHskqJpKo1mScH+/VhN3aBJnYawHNtWxmxvmlpyOcnhOkn7y7HRtd+0cEuy7dK
aSp7G0+Y+mzDyYrMu9GJXcc3Y2tyNyiaa9P3QNrD8JFLuG+2RO7ceugoTvPytVQQZhXK3wMBM3F0
8DhTlh7Mhp8PV4QoFm7ChFrxHktiW6KbDLbbn8CZRKaPAWZeIM0Zaj1Joj01Ox46aumTCJr9hzat
5Wd4IjLZ23ahW/uZZ3DobQBXvpbl0HasZNKq/aQhgQnqA+uSDykfz486JlBsDS9I3Luk6pIREkEV
p/EuMKJ8+OjZVeMcuWg15w25eNJ9H0BR/UMLLJl8qiALa0+upOa6wYm6mj5AfNLAf49jru4Mp/J+
Elm5x4pyiASm22STvlqNQLVrCStml7VKFd8NSaieJJBNdVO3EQDqAB940K5jH/6xw6RRecfZShP6
phYHSrFSZbys6RqWiUonfQKX/+HOVci/6sm1NqWcMbV+1BCO6p4TWwsJlm4Gph8+pdjXDvWILzkn
9x8tRSiygnJAytcCFg1+acmpt41EuklaZo9GqRZ3CNMTiBQFDqjvxEmzl4iFdweUgmxjrbw7t5/P
C4V0cFE9ABJAk8/TFtXNBo3mLNQZGVQIKRwv7Uyh7iV0euJhqMLIcvKf4ZBC4NBRcfDtWrc3LUWW
31oX5ivN6wuEAs0/gyYgsDmQkbRxF50S6QxWb1pK+pi7wC+47qfpQMkwK6mCCPFWgT9uHse0pmkF
8+N74kSUBICvQKPTYGHcrrZfFJ0JHvxFZk7OZWlL9w1lGLPI05vwKe6s7KhnU/IgNYQWiGIZ5J9U
IC7ZOBAr0Izf3R76otBvgJECpUlnEt09d6ncWvGBtiYolIOD9+pXva2DO8U0YH6YRvcI+XLNqv5i
qhx8JPbAo+CJAVVr0c3AQyucCmNMD31UlZuo761nC2n8DxO/kSMw16L65sTHGK3t+NyyODt/jDzr
scy+fXB8l5osg83DuDa97CAHEO27dHTr5LNhteMAA/MdxtCGOPmNYGI2bjQUGKqNZDh3ToFqyqjW
8IPssR29XZ12hXdKlEGd9inRybyz7CyJMA4LR/Mhc1GyQ+pcx3nv9lYtGyQ0jtkkhxyBtgzwkvc/
/ytqFEOeAztJkzcZymlnwmbNfTOShHmYWdz3AprvE1UZAaJGpAPeBLhhEeRt6a2cmkX8ev8l9M9n
9gh4F37NefyaX8c4IwzJm4E0YbqNUPDb9/EU7TUx1V+9bjR2KJWu4VzfQ8RfW8iwwDEQQ8O6jK/F
WQIjZFNPXTw42VtaxOIZmYoUKr6aGw91X06JH8zkfD+Kukr4JnfmvnZBvbg4xFHJFdA9kavCR2Zl
VxZf0PyjKJijLE48Rfpl2Z9LAk/r1ZCYIfIianxYw+3WkUYLD08iCeNHVeuQF0LwCbeiGOuKwnGi
Q+TNSuXVHarkd0Wc/5VD+Cl8IwJDudGzqN3LPutXEELLPj2/1Zllx1lAKmi6/Y7f++sEkYJYcqqi
8YWPpCpIChHWwsAMGqaPWZjsfTqdKNgBA9UwWeM9qGwwOsz+Mzsl/8reyPFxFGV5bBNN/1eLmPm3
4RoKSJTQ7Grm3Gw++21A84zWG15IeeUjMG3viy6tWPWrQuQPFiu6Bo+73DlGNOY7mGhk85/zEQvT
k12htMNLFgewtNI2Cp483jfIDFBFi30xGNk/KkO97wDTM2eUGGC0pSNwm3a53jnD8BJTA/3i2O74
NYXFddLGNNny0Zv/3T6ei3j7Ph6AQvab5rnNvX8+x9npqmEfhxdzsuDhF7IEhJuNb7pwlAp9cIWU
L/DkJx6DYgUtfW1okA5zdxBVMaSrz4e2B7QvSBHHF6Td5X3rKtYsTWX9KoUq79LWMh/ULnTf8sJs
3m5Pep7UeZyYFT9NrIjpycz4nsXIuQbSXTIy13r6GXmBqsZyiNqqEurGCkzsyli05qGbISZvArGc
Q+VfxzYUlTfm5ji9pK0mv2qD2zzOYlgtGhHI9q60iK+cWAYDXUvbAW2kpdodnbwuBXQ8vuDWhT1A
QxqsYfbZtgCM1RaljrRCUe32Yl4dE1qBB1rK4b+Lr6RvOsUbeHu+EDx+oarVi40rTU+5K9PaRCGp
kaJZSY+vramFAhiwdgNBJHuxphqVIwOBYaaJ5uaL0MvnQqbGMRvHn7fndnmP8VX8NdB8hP/aPBiY
MyZ4Gl8IzzODP8FwuEa5p25z5y3A8ugeWqX16/agFwsKUoTMH9QkfI0ZYXc+qFVlk5vFzvBq1TEP
by/qKaYEqWdVd3EJSgfdIEibK7v4zjT7+5tASQtg3Rz6tRkOtQQ2yEpMWuY44g1EsIH03YTY+W7w
MrKHWCT5p7JCDf4h1BP9vopofdy5U6WpD4Wut94+jAxZHSbt5NiiPoXR5Hwyq0LewT2fnqpe31SN
tcmcDnovAjtRu8kHe1T3Y2WkCi95C5lv6sYeYjOYJUUvoRkM900QVvXGjmRh+6FI0GMBfWN8MsKI
lgcGn/Wxi1HDwKx97L8mXmQEvylihNOPIhnE77Ib3adB7yC9Y4EZSZjSupuuLNrylcDTjIcKTCKg
XERQwGPnW2WKzglGwNpvNU8FyDthAplLb8Yh2Gs1pC5gBRYNlIS6xU+aeZS9M6t3UNqxKFPVY4FF
5L+dHcIapRd7Fk03wY9fGIAKEUnHDZo3reg9E3BFifdsUCgYp/CCSbe5rPuVj/Ei65rHBAo0v5jA
AgFNOV+EkMJ71Zdl99YXWtv7MQ/tdpMgkVFQLpp6c+doaffbw5jZ3VSuVD+EXt8PSGZ0Jma/2lTW
YJXwS81X1mIZJebfZYFr5yMi1AM8PP9dg4BdYQS9eHOaLv8QTm1wD7AonOYLjZLCPy88HFWPWxQz
Och9i8uMGoGNwSfVGNOKjJ9B0Lq/zNDowy0tkh4pAcft85XTtwxOzA8Y3wwF4k2IoIF+Pj9pNAAU
nKp9U3JawbVXVEfgeOqdlFn/qyYilo8ZujL9Cnh/jnlngQKA3fwgZnT73RDofNgcEUP6babyaqB2
Kvd6YzvPRuvKb5qTIKCWE/QJV4VTPiZTUq5t6vvD+3x4DjaoSSp4wK6dJaawDhA7oHruvKKuRPvD
Gtxs+DYl4Whtrdp2mjdp4ADm5r3FkSuDN1czFOt+HCM0kHSzSX/koRF7+94kyu5p58oXd0xQbUl1
qcndZHb4xDZjbxZbmi16ghVGXdg88lu3vjeDalB63g5Q14Y9JtQxoGtsXRHI0VKtb7eDoL6B7IHq
vbnjjEWfgqKG1hNqyU4xuyjdpyUnAZB/W7W7Pgx0TO6zWGk+DEPk9c90Fbw/PONc8adPxtF8GTHl
EJ8thA8Yt6tHCMK+iup7/cEOVM/9/Y+HmPMLTssGAwu4jwTifGtjtXUqdwq9V5Qo0KVwkJ95xQ8v
fxR6LOwdRhjlmtbrxSHGmhfoMceJZyuvisVVDmCgRLyCYuhQxBVohyQyn5uxyOh5hnY4K/vQGfmi
hVoZ3N2e7NWR+Vapb1Dm0pccYERBJurVXfHGrdfzpVCVVBu9fXYKTUX7ecTOIAvWUYxzIPj7/Fpw
PsCpI1UC3BtF/UWgcFLJRcztN7dEECSupWadEMFwvEOF84RzR1mu73AnnbBkTBT1ERsSpdy0yKBE
Bwyj7PjguSW1U7WLmx853em15Gq5LhS83unYBBfD4Ncu7rQgStTSwKTurU3t2vQB1IgfCEPW5S4Y
zeHHYI3BS4UOgLK9vR/LcP0+LqT7mdnA631JT4nqDvDKUIRHxQoEeJwSvYa6cz/HXVTubg91USn5
/7EApXNpQUBfejWPvQbOQFOUt3oQ8rGRjfjRBbjqKbGubYRWxcYud3PP2khc5pMH3gb2Q2M50lvJ
15exdP4dM//Z0KEEcWcvTn9q0sHHODl4G7vBNe4nfBO/ZjIv6KX2qN6YMxhoU4TtpD/lMVflP15a
3FU683/3DIK4+q4f+Vd6O2luKhwIoMchUNUEPgWiP10Z9KeE1jUEXTpxKyt/OeF5RAI31zGVmmU5
MdSJPQrCV0fEn9qDmVpi2+d9/zHP4L77tcHtrIb2WMKKtOX+9q4vCny4yXm8c1llWI8wkpcF5hgI
DbIXTXqswkzdq7JXn8qsDQAENIkFTqvvdk1iWM+4IdY7auPFymZfHvB3npBJis1jEBD+eXRNozFw
wX+mx7Ab+0dFK529BXB9l7amsnZNXltnzvb8OCILRO3hfCzp0C4JtDg7DpMo7rrIyr9Jx+x9BXbZ
HuLd9I3SK271TZauvUEv48csbG9DlZyVO+DqnA/dVr1CG9pLj+5kg/avveRFjdpqV4GOOUzSq06B
Qj/m9t4u30zsLeVb0DUO5jozbfJ80GHIadtIiuMoaMGmBcGEGHCsobWwieMkHXwgVtoaveHKTOeH
PU1y9BzIMhdVTkVDY6qOy/wI5s8+NO3UvHKyJrJZfBR48hj212ZSwn8/RojpeCws1Rq8bxfxOWm8
YGqNqTiCtDjQ6AuNTU91Zaf3AWpXt5f1yidDeQbZakprs3DB8shOfKwo5+bHMgi673kweDvNRMsG
52TxgI63/iioS33DK0v7AIF7bVevDw/o6J2tTR35fFdZ/BC5HJtdbYd8eBza2i18qCRUcfO2dL5U
I3z5SAvoFkY8WLcV7hv2Soy8tsmUNRC2VqHbAb0//w1NPFCtDtLiGMAlPPL/kNvUQTq1GVSUTb1k
DP1BKeU/1sbm84xoEUmujfU7R+x8VJHHXt2LuDhOox3e296g2jvkruW+FNION0PZVBu18GDsVDyw
bm/6tW+Jp9O7/RYQneWx5sWapHysxdEZwWtteuC2IE3k8CdAeirblRO6vCtn+uIhTR2Svo/Dp0sR
YmaUnM836oCYO7GRnISijy2l5RqmaNw30a6xEMQBtZgBJAw15ePQkSnsSaCtg1PDKgNlpCbZyhvn
MkGYfw/saJ6NiKLARj7/PboVYcTbRPFpDEIDqGPZd8EehWAqI54pQGRGvIOGnZeK2NmpQ5OIbY2j
bruJqYa5Kxty8RkQRdFVnxMVfe6nLBZnVOPA7XQjJE9Mml8jiIanqMfxdd8mA1opjVRxSCmAQVmb
1taT5KFwwIbcPhRXfwPVYJVHD7Yeyw0yRlzSadrHp1pa07aH53GviDj7kabdj16dnLfYyFFALYJo
2oRVGq3E94uvkCWgo8W1zTdBB3Rxn5W96EsLpcNToYbOju+lSugNB/W2axrvm0bL/gkJtXglJb0o
bUDqopc05wxIxNKWXASgEvvRSSa1ckSDL92WuNKrm1jwjMt0L37LzcFB5rgaZ0BM82QCObhvxhTn
0FDtn3sO5kot+dom0B6fS/X8Im6c81M58CCBSeOEJ2NAKsSPCkgVw1hOKkojieob+eg8hUFa35ej
W275bqeVU3CRVrAec29ibhPxPlw+vjVrpuHaE5LAdhy+guLxjrM611PmmNmbrZg2aj5xlf0aprQ/
3j6AF1GJoTGmtfkseQLR5TyfO+hdbKAtToA2yPIeNSTJTlQUk6p4PFidcPe3x7ty4niO0rOiJurS
+J5/z1+5sTHFWgfCIz6RYfUvrZo1PMV0dWPHlrqdrMD8FIWchtuDXpkkZ9sEgsjrkNrGvP5/DZq6
KYrWvZ6cPER/n2F+E1YqzUbaXGJXrayxs67NEQMkJAFYW66Z+c//Gm7kaWDDKktpVocu2qLKtNGp
OsALjdDZtEMQwYaeeSvB1eLfevYChinJXT532rFEu7jVFdHDSh/c9FQYuLupRYS0WjupcGdS6i23
F/TaDD1nTkRBMGhkiOczNFtJSIU1cOwc7NUHitUvQhuRAp8SB8ydlfKoVaPPtwe98pXoOroa9AZQ
I6AJfj7oFNmKoXa5clRaxRN+6CXpyegLZxtmVrclWze6TQH289FJbGflC71yk5KLUoW1AYtQnF42
9BB4UPXEsoNjWGLX5+tQbmp4T7UeIfOsBSBQbbwTM6TXUcoNimYjsBClDAv/2k+brN/fXouLzaZE
Tk+e9y2bMGfo52sRkTiOAtz/ETFw9cEeLVCfsexUd5s1AA9Wtvvi+5lH41zxAJnP9dJHotb1MJWt
Gh1dJfZ2QZer+ypID22BWgxi3KP3cnt2a+MtbuZAr4ZmgDZ5bMM0/jM5gYx8p+r6HD1f+2echY3+
P8wQzTRekuBjyEwWZwujIoFujxkd40r8CJUWblLjpK8SuBoTLOKv/z7BubdngQejvL/stNEUThLK
jclRbWT8BTRofsidsL5TArrmGxJCN3m4PeLlgeH5qFEYmy1FcZxdxPnYDnvKcCI52mqL5YTXaWAS
VUofncjVtdW8CA+wxXk4spxweTV1WQN0kXXUqLkmRzch1ilA/YND0TmN2A51Pk5b1wmMBy0CbH13
e5aXB4eB5+Y7NQlCxVIcRRv11JK2FR+jAVTZZhRepmwVM061HZh8+QbNDH7f7TEvwtI8WdqJmKzz
gQDXPf8UoTCgIBq06bFpmvItiCHHAB32vI+OMrivwZSNvwOjzjEsyKJ0zYLqMqOmykXHlkIr/CNy
h8W+lk0cm0pqpEeSm+B7XrtIaeeREe6VPLB+ogcYI65RDTp07oi3uxzlsINEUP1zPOJn2Ih2z4k9
eIlFIhngSZnDzEqONKamblcnVhru1LQfadIpzuvtFb/I1+Y5k6/OGSQ6Y8vjBdl6lJ5QUtguKtrD
XjHIn/VI3dblvryLPUoGPpA98b0oQjDvsDbS4+1fcOWc8XZ+T9hnPdNlgTGPo8lNJ2pOKBG0+mcx
iWifhrSGNjgjhHfqlGXavyapczmTK4jGON/VRdtNo6kxKIaVHqeqreW2Cj3q17YryhcFgto9lFrv
F2Sbpt0nrRE23AZBtIJjuvJZ08ymlghUCBXZZZqa4SqhWFgjHIFpuoovNCf70NVK90ulrOztaEb0
7gmOabnyVc+1+7PMhqm7xGTuXoCEdFHOvzDoniRwdZAdczNJ5C4pOn28Bz+Zr+zqlfnRcuVlQjkC
/YXlubJbEPZ5HhZHL5bGV6txYQLCUd9IuEOvLEf4PMBAXrl5Lh9DIOs4xzz/sNOh9LS47CptwMAn
SPIjBr1D+CMNTJHtkQ5tKUApRvhCKlmbW5Vrvf2ptib6Cxr6bjXM3K59QGG9mXZK1Sdrj6IrFwaC
ObAm6IfyNlpmW8iDayGqYPlRM6oo2gnYRT5tEbd7RP67HlYy9CujIQiMljXLD0li2XQtTaAOrWBH
YbS11WeA56haUvN00t8WjL54JWZfG47HP5kMaHDYkIuYTU+sLtUaRB0Utw42ucEba0O9S/6n4FP2
7XawuHJ8WT/OLjgeRB+W7lSabHGPwYMCIoZlTPsowEnoECRF+nZ7nKuTMmYjNVQhyNIWBwnphjIh
NJTHUaTim+ZBc0KWni55qXUrEfjKnYeYAvUbfJ4RPlseDhRG0fBBfuJou1OLgZRWdY9QxLT7bMLc
qZC29orCdXKXTUa7Iit3JfRyzyCfy8OV/s6yn1UAUjciYyyOapVjZmDaNec/DZy9hND60jbJmnn2
lahAtJtPCdkvzflFqj2MgEONzCmPjhrqX7zQzraSVxg6ZFn6IQpEFe7oRwHlvL2b1+aJhh9YE573
RKR5t/96RGpN1cSjUYkjigrVBoeEeCeMtNwaowSkj7r0/h/HYz/Bouu0F8Bp8zfn42Uj7KVqzLSj
SWv4EXMACbjFpPMOzxdiqoQputYvvDiwjDJ/65SgKNogZnU+pGK6lNlxoDiGKKneRdkon9OowYkg
HyRg6tvzu8yUaAjStAEViTY9EoGLWyQzmhKYt6YfE22UL05R9Z/cHh7bXZ4DQUIyUFjVfadpsGUz
JcMQq3IeQAusyWJdHKe5L0kooAJG/kDqdj5pg7YjcgmaccTcTL2HfjqcsD2CdOB2BQaE1h6zsmTN
0vECgUyuRJUH2gXt0FksbDH5IuvLMUxN/YiPVHZKog7BQDRiP7Wj1GFWDUP1Ux0MHOnUZjoVok62
Q+hgVYZFIi7bFVoFYx0Nf25vycUR50dRlKFFizkhlZLFjyrTVKpqaxlHpcjin52MswBXi97T4R8H
YX5fxzXgj9tjXp45xkTzDj0p0GUoG50vf8NjPSkH2ziKwnV+JNjzfaxQW4A/Fum720NdxP15ejNv
ALj+LKw0/5S/vmCIitN8gZrHbujNZoPcSpFt615ZUx+7dqLm2i0hkeTQXFZTQ7dVzWoMLYzRMvFE
W9/8Hna4hchQk78tbD8yvzWMtSvg2uYhNQoWCkADbsKLhbSVcShTftGxadXU9lurg3sYS3RZ6K87
X4fWQ9rn9oJe27tZSY7sjNh/AcOtm4o2RlgbR2gI5pMSOma1z/oBfYyyc9d0KC93j44JEyNLIDgx
2vnulfjqKnmaGMc6NnTlo4NShrFraqnav27P6uIu5dUEOIMdpFWDqOfiK4CZCmBmsjAsNlQEis1m
fo97aaB+iYhld4WLwvm2N2B5IGHrZCuH9PLwMDpxEdH+ORNaeghTNRRF1NrWUcQa+vCKQO6rr6p7
NITqbQgFU/E9e6zubs/58vCcj6qfL26WVnGW6QqjqmP3EqH48lDCh4KXoVv/JfCkVy63a2tMFku4
JU330Og7H69G5aDHvdA+otme7TJXj3aUEmO/skP5AWGSapMECDZjAdP+DzNlrhQHUGzlspuP2V9B
IOlC/HTayT6iX4UDZ2aq8SYqJlnvSg9xt2gMccP598WdO1vU6khvL0rs3eBgs1hn9rHKUvMeFlqw
M1usLLdACm3wsald/bw94rVDRJNRJSOku8d3cz5JZQSimGLRdWyE7Z66etDzuyHGfmeThDrkaS0v
aeo2EqXhNR7Q9aEZFtSkxvmf//yv9R2YUWWhcnUEjR9hlhTUeBfWdA/rWpMPODSx8mD01xxn5+h2
9iSF4EC5ZS42oXGMBff5sOk4ukWCseIJSQ/13kLqZwDmVv5xaak1fpbBBAYq7GwRKwlRZLP/9TwD
IqQOPdP5XMidy1m3XaNCPFbEqY1DHUEm2Zy0WGt3/LNgI1D1ftPq0Xh08jpaGflivWf+gwMml9YG
C76ELhjlYEmE+KpTEiYFCg2auav6rtwbfRyjwSLCQ5xn9cqlfWW1QTaBDUKKEajtst1QCeFCupP1
Karh7NRlWD0hCVjvkX9yd7g5aTuM7cUOW9Dqi9k3yso3fJk60j2fu4OzlbI5b/v5bositLwCpbOT
jQJHi+KD4v2xQeVOz6oxTubeIVnCNtW2FEnqEhfFvYLnuf2Q4ja6Eq8v7kB+CjsOj2mGEFhLlVMx
pCYbkMoTjCmMT8PJwGxyjH8kWm+tVJz0iytwHovmArAy6nrAFs+nHdYJUmXSrE/QLIW3CUlrX8be
abUdpnfyqR5bJdyRzAZoLSVRgXnTrDtXYfJD+SmKoUaag5JInAYzSvfEPqglOCeFONcmivPJiCwl
uENW0UZMWiTNtPHacop99Flb9LRg7jubqEynl0xCGf3HiMXUKLlw24Ixmj2yz6c2ZQhQNJgDnHRk
U7dTORuw2V69jTFve2ha8ZG8TqxQYS8uPcZ0YW4iO8NHROw4HxNIJEBMJ2xOuI06zHW2VB/oJU0T
cniqK/69NjwPOCP1Z84CmPJFkAJb5NWB1TUntFrMk5A0Hwn+yl3oqMqBgiFgl66tkp2WTEW+iVyj
RV0Eu+R/XmpmTBt0bgZ4dJrPp90h4VEOqmhP4JqiZ37ptzaLw31nDvlObWv9Pmj0NTDXxX2PYLkF
qIP4jLS1tcT5DGECd2ww21NWodS9KfmmwZBYCMy0o2oeeid394aOs59Pzenr7fm+09zO74a52sNb
i7+wL7OW+6wLCeW8y05Up6O3PlXze3eoW2dTFWEBXbiS4x02wmhiNXnUPw2aV3+PGsSrlBrtr4dW
ai28uU4pf/covT8n+FXdtci43CNhHPqG+BSVd6qie/cJvL593AL1XskgLuMtM+DBAnicEE/QO9+y
dFS7GkeV7GSlY/KtgZv11CDlpvsmMhk7JdOyrdbSWIATHPnVZOgPt5fwypcC84WeCiUJgORL1ofX
BLIM1TI/CdeIPlWoqn2MFCxUMStEwygUzkpNSb9yXnQ0Ghw2DJlhfbllbZZmGNZrxYkmev0kdSe9
xw6jQ+lymjrc4szy2fPC6LXSnbz1g25UlU2BbNPnFNrqxwzhpZdxqocWnTgTuvHkVEdK9dMW7L23
zSy72QJYVD7Tw0xbv5RZm24Gawrua0PPXwwYYhtnnNAjzQ3utzivzKc0jXhJ3V5WfU5zFydzbv/x
/IWNTI9s8SkOiodsq9DzkwcOGb8aLGaxELDrsvAbS/bfwUp56O6nCOrQpzPCHSbaqXiYOfzGHbYt
brPJOxH/lJNQvnpTZNZ3ENNMyx8ENY8ZKDPGfsZndgCug26Uo0f2B6FnhbK5PZPFAZ01i00Av/hc
QRMDRbLIqkFVg9eszOAADqG6oxeubXmAl4iKGrCeZOVsO0Ss9oh9oK/aNfHu9vCL8/k+POUDmL24
e0AmXjwnkiCT4Og9RDCNtNiXBe4yqZZTRHDdiPQ3+kfeP4VH+sR8CijyUCsj7Tr/HsUUOHWhTNlh
RLnHBhbV6/YX/IxdddYiduSvHPFhiHxZssomXuR770PPdChuLlp7vGGWQ49pUDZhhlB+rn5EKSKP
NwaohjcFLa9kgyX9f6EajSsLvIRbvA/LS4L3EuA/DbD1+bB54Nr0Mkfa4qo6Gr7Rp+XeHYvkS1T2
BbJKkAP3du3EEBwb3f2Y5h3UM0EV/5ddI2B9e7uv/hqUU0BbANi11WUJ2NLxapph14dGKhHuIkMe
7Lo2M15NBW1tHzs/fZat8qYjLc+EMNkLmWwwbJ6SZ6rHzUq4WkSr98Wh50zRhVomt/vi+Nmibzs1
V/NDk/d/Ylt2u6moEbYqA4NCDF0b39GRu1QjHQWq20sxR4i/Isg8NBzvmY5IUWtODM/3JcMyT63R
gTsoEdVSO9LK0adL89MkYL/dHuq9FLcci7o7ohOUa0FLL6aJ0lPRdm1aIuUf5Q+GkcFkLzIZf4Z0
VpavcqjLb2NvKe5L29nNm6EYJUpPmM3sPVSPQOWLRgu/Kg011keTN7++BWVXWj4Y4OpPb3fOW2tE
qXanIiQxvtz+8dfWifyS2jYpCNfYHMD+epZm1dR0cSrFoR+18VVW4TEZ6/aDEdjBSii8OhJZJbe0
y/NomVUiKly5ShGKQ6io+t1khw6as7yTdrkI+3TlJXTl5BGCmBWBAI7NEgjkwYHEjF4TB3zeweyi
H9cPD5hphB97pdYQqu6M/AXGv4kSyJS7/crBvzJXPA+onVMzdu3L2rmaTNSqUnFoqjx5bqPc/iQn
2X/T1N64v72BlzNlII0UEoURsAZLDJ9S1p0px6I7kCwjMdxg3qkUivXAjZ19UBQ7+kCl/K3Vw7Vq
7uLRBSwSJCYfmQfJhP7rkidWFZ3qBOhyot7rxk956+CkNr+KV5byIq5TQoUsR2mK8DoLNpwf0MaN
7VhX6/YwOZm2GxoM64uwnvaqMiqbpq7l/RBWp9trenFrz8RamkwujDO80pZNCJt3qyNsSxxqHez1
xm2yalcifvqqDpgpohxWOp9KUVsINQchylxpnTW/b/+EK9MG4QVZiofY7Dq2uFckSpaRDo3mge6G
gwp1L3CN16fpMXF7PFJKqj1+1hbdymm63FSbWo0D4UPDS+kC+68WaWL1yG0dSgzkI1/rlPSz0aDj
fnt2lxcVZ4feEqVcarozd+d8V5VYgD7CO/sQefjCvPWg/1HSAh9SHuvJ0wZ/jJMYIWwv1pSH1NWL
5q5HICz0XTcryuZetBjmfrn9oy53fXZxmgHfIH49CP3nv6kGHtghqNcdspYiGeXACvduMx0eiDKF
4QfekP4JkqDfYRYjHowGf4/bP+By8fkBM3pkZmB6zvIZrLTI3rZW1h80NTR+G6NitL6SmdM/f1FU
W8G6zdWZGU89J41/h3y7r0cpnO7QoS/5LTOyI/USdweWUTxBUOvvZ/3U1cxkPrBnlyRNTbDb5CTA
R3jkL3Y8Fg2Kq7Y+HEZO7Scc9ITYsBlq62vVLPsIlLF/jZ3GQPmvGWwSRi2o7gr8vsYtehdUDweO
a/zRipUIjB5PApL5bLA2htUnpHqplM4212AybpAdRf4QsnSABQCm2SZpmMSC03FquGhpAh5pyBvt
sdHUIsDlcnC73I+mIHuGcBqJl9QFFUfJfQQP7XRN+xp6dsG/CqEv8YJub41kKVVE89W0S6V95oNy
74t4TLXvGuYK3p+p0yTvJsWAmtPGXW8/zVwuzaeAVNt+p1Hu5sEWwTdF8LLhkCllc0LuQhwD0Xri
UFml8QMyiIQHmRfVqPvEB63YQse3rY2ocAOkddpmezGIpjiRgyp/CoSivfvZzhJFSpal9CEbomDY
5cN/UTl4T2aBS5nP2WtcZMydydt3gHTcTWhp3ZM3xHrtYwJSv5nJmL6mHYVybMIDD9X/ToJaDlCC
HPYl7rmvCkQp1gsHA9Of0KTHiwU7p+g06UOgA+oyk+FPmsRRRZWX6gLykejuP5hYOf3IpNUjo187
hvIB9ezuJUGUtfpGK7X7FOBcHmx5pAnd75wpnJ4FgPvKN/Ta6T/psC4UnyJK/BKg/pZuQjvI0p1Z
icp90KoGC8kqyTGak3Ef4YdixXn9H4uEum9F46jYtIlL7Qx/A/d7kGVtuZLdvD9tFuebtgmAb/IN
iHnWohQxoYJrk2vWB9fo1WPk4hrvxwFCpH6SA9LSUYkfN0qSm80HQBqDHmwQsZkPmGjV58zyQtxB
gqYd8ACl0HmXN8z+IYkmhG58mycNms2eIaa1QDznwcufza+Fk0vXCaji4npN3TikSBDLg4Nm19bG
4bXzcz0p0alvW0CizvAFJbwSM6o6/yhxpoT2o2uHJq3d70DspjWU2UXmRCvac7nquYDgmHiLe69D
byZvdLtG/B2z9SQwUXoclR5pqFAbVy67ZbmcFIacl/LXPP+5tb94JEDSRSDfKeSBz5uN4v4ZekQV
ASjSxO4+5RrK7rXLo9nJyvxLNFTRXZCBN1o5O1fmjOoCeAcCP2+W5dPV4+HYdoHEuU+O9h6The5D
Xst4lxmltjLURUGA/gAjObQmyMNhJ5zHfh2wMSlHbx7yWq8+Z2mRYz4ejkSGrIwqbdOJ/+PsTHfb
OLZ2fUUN9Dz8bQ4SRcm2bNmk/afhZCc9z2P11X9PaeMcmE2CDW0gCBInQLGqq1bVWusdoup8/1a7
esnA9iCvYJHBj1MfWF43VeF0Y63XT6YWWa9lkpcHENfKi17m8z+KEqJOD+51bV8vKkgqDT5poyeB
qBJGvgR+JUOhF14nzCOmN1RP0Vm3f8HaGZCbtSHRYbvehnsrttpmw+NW/DUmSLhsxdwpsbQPUVfu
3Kt1t9H+coC1g6wjKVhyz+esa3lVOdaxpRFymElY9l1mKltN75WNPg1rwHZ5bC+ONQA+FwwqeCy6
5jwqLr/zPNjgAJrIPDaDZe24D8a/k0xvtP2McWJJEb9NXsMIYaeXIk/RSPrgJ5ejY4WGlAiXHxSf
y9FN0UaThnHNMbA4xD1aZfD5m/HYWBb65qjY5l9Mr1TU/f1hbyyyK2UWkaYh6Udj43JYq54Md+hd
/Yj5hLfJNTdufmQ8FP/OorBQfyQ2koH3R7x6MkoFCbBvUAdk12+JmBQRnrWKF2hHJxb6D7eyir02
a/oDQh7G3zhFenjk4KyDdrKpP5iU+qoVpPON7wy9ib4u5Eji95JeE44t0CTd0I4N6P5zPvXGN6WB
SoABnvKY5pN6yOywfqlUSRi+P/erqAVGi++LvCdMFGpui3Ot913OH3raMRWdaH1cSOc3vfHQ2g4R
TV1p8V2HakYDMYSoAOOB5VxsaHp+Ywn9WztyWKX6rYJuAnRv3Y94424L4tojXKvinxrp+W84WOrj
YdKn5MPLffkrFnM2B8DqqGRox7oJwpNV2oTMypkNbGCCaf6J8q+5qfIwbCB9FWG5cl/dWnEUFQCW
ow4HQHexBiJH3b6YWPGpD2jSoKCPq4sOOI9OgROvfN7rnYX6JGg8EPQyCV4CncPczlW7tvVjpI6p
cexVF5OQMg8POAraMR4OZvd3oKRz/JIFZV+sfO/ro0zNztJBwfCx6XrKg/dHjmIkkSix+rSPyhxg
vBSiRi62oo/FZ6dy4i29AWuFcX9zRAkNAbwv+QuL4OFaY++V1E6PRpFXuwyP8dZX1UJ7rbzG3g2K
rn/8a5LfU2LiRpZK3/Le/GOKZo9uARKuzrHWoFga82jkuxyAsIonUVevDHbja8LZhi7AE4+izVJQ
3FZUC0N5Rz+mEAc/T0Zqf0PofX7Sh7n2U7UYUfyz0nhbVoGzkvpd7VrZvwE6y7sGG8CrAs44oCXf
5DNyYGVotns1nVRexulclVAhEQlc2bdX35HKNzuWgIB+LWCIRTFWxeaJp41aM9O0kk5F8QHtnfQY
g8Y+ZAgMfXRlgQ4SBumjQsqmX74Yz24SJOVw+jpaVqLsq5qTWXlxt4loF+60MtVOqRLF37VsMF4/
GIAZmZeEARlB2iKbiw3kDYo1WLpojl3S6a+qPRufU5CAmwQnicq/P9bVI46xAPBYRF7APMCgLzdr
lBPZvdhsjr2JNZEVdulTw22Oac0ALkAjF/T1pF6r4t74lkDZ2T8UjIHyGItRwxiWSxFO+rHNOyvc
tGOsvDW15X0bcDDYoZ3Ur2ye62sGwAqSKvROCAXQzBchdo5i11bAxByVwMy+YrsQNH/bauJobFm7
oMzn27GZ/AgsKaiTA+05oMETRB51qbhcFRW8PjoGKRAKIGQpdLeXvwZbJ45W5Ipjo5fOXs2l2Wgo
/ubZthZvrwtycIZp0FBLJu5KvPflBy67vI8aR5uPITWE/KDPNsn5oAb1gz4WVHYRF3fH7WSgvlCj
CtO8qTPPGXxaSlMI0D1JlXy/v+WuQha/CAEOiKBSXhLa4OUvqswMqDOuWMdq6kJkfGytzTZBTIp0
xIQLlT6ksN14E0ZF3D0UZN7u2/0fcL3nCZRELdqYAFOuYNEid0VI82w6mphggEcHdbKhi5HZj3Md
6+Y+xsh5/AX7ylgtJiyyci49OGj0sMnU3rt5xuXcCVidRb4Qfu5RfZ2PmcMncI5p34KF9xUMEVFg
yccyTH9PfZH2uzCcywSVvCz1vmkJCuPetrKsDs8IpuZoKxF9uVn4JFICQipAAn1AenJxO09yCIRa
x89hJzyzfZ4KhcQRKFXXOo9uqSBkqBp5ZFKan0Jb280BBd7Mn2unLg9KF3VA04gZ89rxXWwZVost
wwOJiMGj4QrsGMyFh6yWhw8mhTzhj5Sw28cIxESzbWxE/gZhiRdLwzZ1Xw1Czz+YdMrxKW6+Z/E8
x6/UzVq6qxrroj/XrlE95HwGm8sAKO/fQ+GED3o1TNneE1ma5n6mjUV1QB1LFWgkB9MGbZkgW4ln
8oz8kQa+/yCyExj4XIc6x/pyHxVZqgSRkhjPGX5vjx1cEuFHWHmtXQ/yg1+OA/uHTgma+0SRq0s3
6zxhtxlwFydTMA/EdG5KfdQVHGeTFdhE74a8KO1NEc9d7gMgAepUTy1QxPsndhEvmS4/Q/YuqDjc
8BvvaWzXRqm4z6mFo5SfK/xov6nRG4B7C3lxZbjr7cZw9C5AONJihIl5ubpeZkH2nGz3uTf1ae+m
QisPphLgy1pG6abO4mnrKJq9VVv0jVa+7K2xYbbS36SYg+CZvDr/eD3GfZ1X05C5zwqZPoo/lK7o
QwWjfgBVHCqPCXmf50exKL5BnEQm6f5KL2KjXGlwBoia00bgUbdsG0O3SgZBQvqstKi6mdA4tkQs
az8rGAM0QiiPbRSvPQduzBmeCirj9Dm5GpZiBBoB30rVznsmHU/qbWYkGF7SSBJb24yTY9iO+A0B
sX41mlHTVw73rRmT7WIGA1iRyuTVW2RAvopi0zPHtNo5g5c9iiQwXmxVO7VFNOyooLv7+6u8RBZA
AXh3POc5IhvnfO3Lr4zxTjjNsxAvahoayVYkZuv+BVpPeystE+3r0Bo8qXM3DPZboaYiPE9NRYeS
Pkz8JXcz6xuWqFn2FXCYOW0yKxSW44vJKcJTZ/dBU/mzOmv9xlMr8YAnybxGDlyeSNmZJiJIfZl3
Bp0MUH9s02ZwldLtNOMZ77pyJ7xESzaG13gvvRoLZeU8Lj8RhRhaLaQ3cIxYrGVTUdXzWS8oiR1D
DBZ3WpvggK6V45OdDDOOxYn2tR+stTLIVehjYryYgH6YGNYAc7mc4RTNWWUqwMd6J9FCX6+01nmj
d6v16sZJ0J5563JD7WhKBRPNrmyMUI7btJLotALbXR4PJi2ZwrKvitEIB/Tyl5TehPkgdf4XgdMf
xtieMs/bqtTGwd4rihgfqtoZ20dRYCP2C0FfD8+4+/v1vTH+5z0guV1oTPNqI1OgRrHYr2iIFDgv
1+qzh3xnuOUjVyGqpuCJ/aSvHWUbhHN6TISqhgfqttr3ZoRRR7fXaKGFjSUGbMYGpfsx+dQEhICa
/lfpzBsUzrwgQAo/nvrHIqj14jPeafa0YUC7favCKLJ3mWZgc0v9KDJe82CcrYdpGqazVWn9dHCC
XlU3Sdv0w0No5eWwC83IiDadroafW5740R5wcscfZB7yE64xA+ZGzmzQ1ZoGXe5u8ekrOp/8QTEx
ekWQkJ/TTm8VGWdX+TQU03SrAHnHG3MA09vuzHHMtFdwytOhCb1w+qwZrY6yKKxgcztil+j8TMZ5
flMjkGu+FuWQYO5/j6sDAe2NOP2eQlGNdRaXBIacToQaavSM/rSq7S19qD+HtaF8anEq3Fp5XpeP
PCbXqqKLtI3TR6ySW9CEqQVZXm7UPw69MYdj3lqV9+wa9bwplbQ9tIVErhdisl9TPAk/2EFhRB58
VC5kAJYKI4utX3iIdyAe5T33heVuAyScX/vOGre8OPH/vb+oV69fBkMmGycaJodG4zLMpBPtsbap
ohdwb7P2mFoxaDZw0arhz7Q2BTU5tXS3dSI6aUDpYGTtdEJNt7EVRUd5irOVk3+94PwikE60keUa
LFk2beDS/oaf9VK4jfWXwD3+Oyk6rfZWmmhpnbPWXrgK63IJCHvQoWkawq68/MK89qYYrl74UlpG
d9QZdk9LM36yx8lauXevhkIFDb4WlD+pZ0u2cjlUHw0BeZatPzdgGj/1ejx9UuomxqQUVsn9L7sM
5QiEUYqjb0AaTDNu+VoeRBP2AJrsY+bFtbLr2trbDV1g2b6wOd6+UnXeAXVbhIrNaPrpFcL5cv8X
yHW7iJ88qaRoLxVXjo69pCBMY9NXdZP1L2rk2OU2Q8s+ew5rkYvf9wd6F0xcjoQomoe0nawJWosv
WIeQ61Kc4EmHAJBv2tlwnqcRE41tlQfGF1GiD+PXQqsikjgUNjbhqOfKnnuXGrgPA9pW3rQeUPUL
fkUauUXWj1glmiUe3G5i0aPHr9X2fnTk69hWAWj5EYSeMTgrD9Grrc+KIZKKaBpFP5DOi3loTdNT
moUcSXWke+pbR/uMlJD2FKAx+m/fKGsYnRvjcblJfgiRhibqYjtqQ6s1GqYkL/0wl5vMDPLf3FS6
8FMj/5JXpb0Swq+2P5VomAUSkgQ1m4fv5fZvlcQaeI52L+6MzmQb2wF3jZ3Ov0lF+7f7m+LqupBj
cV2A6ONs0zm9HAscjJeg6NW9qHWjv2jJpOw9NwmOWljr+7a3pn/1aBIrH/BqUNrRIP2B+hC2GXOR
RI0ODvaYHCPk6MySWIUkn62P6YPWV+DrgPg4myEt01/3p3p10OSovNoQIKG0RHP6cqqBKHUstTv1
pdJmEIWKFYufoAyjw/1hrr4eyCneROwW6RNEgL4cpqJHZmI/ob04jYtJrF6Y+ZH3q/2qj462uz/W
1c5kLLkhOc3Mihre5Viw2yY1xvv3ZYrN4okzoO+xXJmfrBgxJGx3iurH/QFvTU7WDHHjAEVGYnY5
YKXG1MGSAetpVK5Un92LePsM0OqAwsm4tk/e8cEXEYuUnpuAK54FAhG5OOnwWOHZCSv9NAeh6W6T
hvLwdvKSnnavBqV2rmvDQ5DZan6UlZ2eAQAhHByiCWH5pYcXB8K8Hh4g4dR9NUAqVZvchrWkwvAe
fepsjvILrX+nhW2Cy9Lf7ZSzFUXjZMMvHm5BXuyzvsICecj6/MeYju7XZjJ4I6q5AP+P23VcnQDF
Khg33F/ndzmny5nrlsT0Sx4Jq7182AcIWoBnCLUXO7XV1iOHaNwZGyjSNbELjciNjxZuP5+ptYXY
T4ah+SUxKlzeE5O3Px3SNu+f4DpX+iGNJ5dSU2I5k5/naQvTG/ktD78JXU9/lCOSbMWuoYs+PucZ
chDtRqDm20BYjvWy/1q2LN9PXsJavA3ablJWot0SRYWaupypnCXpIip1i2yqRhKtKbMxhSUcN83O
1BMDhBQo+Y1ej84jff1SbKmZW59AGiaSjqk5h9wIg7fQKsVrO5rjb7It6BZ24GXpNslne6+rSrbB
9Pjf+99lEbnefytvLZ4/nHDCs365/we0xFAsbaqTnWnKWZT58AkZVdzgQU3toqBNHysryFc2w7JD
8d9RCViUX2GB0Z29HHXSU5QBI6s80V/KDhOv+ccBJ+uj1A14Vo1i/pFStcWXTLWepjDLN7HAYPvD
M5c3IFwbIFKkeYuLoptytVShRJ4a4H8+MpXoJY5u9tPoq+mTYYhuy90ZrDRoZdbwxymQEyez5y9q
jBTjl+gOzczIwGujPQ2l3exGGu5841Icokj/Hol+PlgYZvpFLoaVG0rGscuBGRB6JEQumD7M+3LF
PTyye60txxOLOx661ggPhFplN1Xq77xy25U743qespQoWz46XR9v2fQBqE8ILabh5I1gcR0bmk4t
3GlbOpGxDY0seW0xQH4dvX6tprjMbFhiHlIMTqyhnEEN9XKmsBa0bIo7caoCb3jqcRSngGl6dBQz
7bsaqOm+ytIc2lDNmzhRXLFtYXg9Toq+lmQt7pb//hJedEhDUDqiRXH5S6JprvNy7KZTMAn9n47X
0aNlNMmprWtr5fMun8LvY0mVAjJkZEd591yOlQ6xYmdWK07eMHkUEOJ5hvs4oJK4SWfHjfysApJJ
h6+IPT+2qvmvftAwmegGujGHqPSi7zwJvXzTB0n92ajQYdzG1WQoT2k+5r8sC41FP9G1wvT5pF24
GfvA+n7/RN5aL1R8gBPIKjwI/ss5uK6oqV5Y04k1pQ0pKgAy2LSK6gGVrGbl8XR9IBwpik+WJLtU
VKEvB4uGupw7aJsnx4kDxF+aIN3N+Yyn5eB0WOfUujuusU3kIbs8hORk3Au8p94hE4tDaIVDBoC1
10457oIb3VCGLXltKHxVqO4xaiLtoajR0OxSfQ4p4qTTSmp2Y9KgQii3yxVGvG7x/MiQsbNRu9VP
I5nQLtHt8jnPheqPlWr/G8fl8PX+F72+XejFktSgAsMHvaJL6UFTzxFaIielc4Od7aT5pmXQna01
3l4Jq3DrRsi/3x/05iTfoQygFG26G5dflrwG4WTwGqeK2/chKLTskPd598mau2pXsJ1Wzt71tgWt
Ifur7FzMBa4uks5TshkC7ymkKXaGItW1vhH22quYBkv7WHrPOWfDyn6u3LYSjLmY3DwbTZG2xskp
Gi2CQuJRtxuRHmh84j5F/bIj5w3NMal3WB04X/JYcT7sGeNROuEph8QioAZO0eWPoLFaoSJk2CdA
Klrsm6i6PwiwoxsrLFXh922OpIO1KulwdakwrOtQFNdQGeDpID/EHyW5XEHy1ILQcipmSBE2STzt
WkwTt0miWCcHMayj0+riwcWH8fGDe8qTo9IHAJLJ232Z4HGiFSUyZuuEOnXyC7O75MkTgfNqVnqx
G2Psif6H8YAaoddHO4DixuVUXTG5gkvcOpmJWRC2HXpVgFOS+JM7lNFDg73qygyvjioz5FFC9kCx
Exjm4jmEvA5cFc7qaVKU8XtRlZBp8Q7YK1pDlyoqhu8NmLk1avmNUVE9kKRNXEooFcmz/McnTfN5
zMAsKycRO9+9KAw2pab121xWI6T50D+52rVruOqrA0sIJsmkxY4LBfF4sY/oKWTYGOrKCfJG/rvq
bO5Bo66+D4PjfL//Ha+3rByKgq6sLxIIF7HITVWTFG9UToEdq8dqjKoHY4rMc2PgKDWaJplYN5Bx
Iv23RkK4OTR9bGB5UsVnmYWUQ9VrUxyFZwMtQvE1i1vzq2fleMtmMIZqBGYUa695OfycYoSmtBKo
rqKwLNm/g1wJVvK2ufyyok4kCbiJzmZSlf+6heifpsmpX2HoqhaPL3fN5+TmgIBrYTzKev1ScdKc
PGX0Kj06T1GYR/6gowYCtegn4paFr6iZtXJgbuwiKW3JSFS7oZ4sXitZ1xj5HBreSVRx2PJu4jGx
UXrc4PzcJAStrOet4bArQU/yHQG5rKoONjaOwnAC+rRGurNqmq2+qgfqo96MWf3RKxTzRAqDFCM5
ndeQi6xy8ewMZjqx6BFrj/00mPuuQ1R0Y6GFYm3ttqoP90/KjfkxJIkRTzEJ2tUv90uV2hUP2Dg8
V1YP4d+IBuVbk5XTBFyq/s/9sW5sFVQp4VbgYUfhbMlViejOGw5aDucm9aotHc/0M7C49KETXbIH
EP7P/zAc60iN1yThXDZ2FJQJLEHYPtf9nKAUmXTmk5403T7UrFmBtAdh538ZUdrLgiOhqLU4fAgp
9o2WZNE508u02zRhHg9PbVI4+raZiyTF+yXFa+f+oLe+IEVlme6wutyWl19wiExlTumPnpQkU9SX
GrfNYoP/l+j20JSttSv5xtVBcHuHSCHPcAWkAJ/aRrmXR2fMdGl50sxRin3j9crDnEx19YIC00uK
Q8kKCeZ6ljqngmuZs/9ubnY5Sy1vYrLnPD67jY73AIBca1M2Eze1JtaO4c2xiN2AjqlRXtXp9VJL
8SCq43NYRPoBRLWxBzvfv6C8Ua6c+NtDQb5QGQwVhUU0azrXFEbVMC3UtcvtVKr6DpsF+9VTg/bj
sYw1JFT/v8Hk1fXHra+OlavUqhudq2Qca790BtH5oW4nyqObFGvdh+uNwmi0OqVXAo+bJfm+UbTe
UwymVnmDKTZ96CIAlOPsjYW5W36aUT45FoSLt48eh3fMJ1FGoouuSIBaHUayvxyfKS/Hj1rWe2fg
l9CWIqVcc0y/8fUoeJBpQfOnurO8HCobtuEY6fG5Z1rfvcoAJxM4UjOizMyPpjvcCRSuCZ5EFtl4
uPx4tS6mvBnn6Cxyw3zGWEp5ybpR34yiXcvkbk0LqJJDmiFtd5Yq2cjvZJRGleg8R1POWWtbE7Ps
fmzDDReDE60EsOtrQSpwQRZBgBapuuVGSdiXvW6nyblBLOKLPZbfx8hWIKb02ls89v3X+xvk+oF2
OdzijS/sMrIQXojOxTgDdwL+mHP5jKP3y23t+rMXQnh6a8cK4lnKD9rdH31lssuMRolx2fPaMDnb
QzxQD9AHP+D19EUZmxm3AzNf2Ta3xiNscsNz8ineyv/+x5kvggDGJvff2Wvc8Zh6ifItdJ0B90Fh
/W7oU6xV324OCMcI9qDs7izZimWnlwXXR3wehBd8Uye9eCntsNp07pwdQIb3H6NVofEFcx0SHU0y
5FIo319O0DN7ox7AD55NCsqG30KaV196EdXjruj1Yn70+lp1jmM8zcmGZuKahPKt+SIUJAWbQb6D
Yr0cf1CcLgwAFZzdyhzptFa8n4RTn/JCLf/Daqy1OW4dTuSxJIBaY9glOzPLlNiI2iA+Z1UzfM3G
nlqHAYTxYIdzsSY8e3Mw/KJYY6rY8NMvJ0dTd4AppkbnUgna/nPTDfVBLytRfZpAUK4U6a9LyOCv
oWvBCeTSoCS22Kt4HmgjONzknNNEC2iQo8+3mabYAjnlzZ2PWEv2ywV5tNGjseVP8zH2e11LnycS
sZWH8Y3rS3LI4MoBCr+WwyqKIhuGrOLgaKVtfTZCb6IjGAXefgzY2cib9FH8SGkNzNb9EHFtlsI6
SEo3ODxdKqDKr/LHmQ26PDayvkvPSaEHybYOOvHdtINmY7epZ/omcZ+/a4LychuX1akY64K3Q2d5
n8TcDy+dXq2xCuSHviih8pOA+nJweUHIBsPlTzKq3IHeFSTnIrdysRkSymC+ycF+uD/3G6cJk1CH
Fg+5N6WCxTjhhJyDBSzyrJvVRIKuIiQ/z22GeIuA8t3XrfN6f8Qb1wFRkcSDrpCJ9tziza6nXO/o
x+fnLMyDoxD0dTFonVGpCPT5P3HtKV/bQGthnbnOipnhjclKxCPBmbMsEQWXi5raUZFOM9qcxlCc
61btxEaz4xqrP6VA/8tejc03viK9UcrQUqyLHt8CUjCoA91c0MdnPcn7cVfWsF59FEPsbmUL35gZ
+mmUBBBFJeFbJulTpoVAKav8XKWmGvop0Mmt2cQSk2nVuIva7Zo4wa3gAVucEhOAF4CLS5ZinxhW
gyJZfm7iQN83Ds1r0c76P1QXw6fOLOJHim/dhra3aW1kXw6s6JzsE00R3+/vqBuRw6XGz/uJrBp0
w+L4DrUezoJve44a3VMolSbJJkZUEJhD65xj1cFD0UjV3f1Rl0sOdhd+JJGTXFeFers4OWiP9w7V
UnGKzbB9EPw/hyTuiZ3VOPzjpF74UQV2OSCyF/TYiFE8hBYDzs3AXcRM6asZ7nFKwu5QjnMz+fRb
+mdt8uIPvuzlgGTysn8i88Cl3AgoujDH/0c/GYhvF48RihH/oHmktNs2ndc6e/Ij/Rnw5GD09Xj9
UYAGmCuX+48YnFEZbDC8U0/BnGbJlkJq3n5VPCeMtkZdZPNKFLr19aRLk0zz6Bgvn9y97nZGBuL1
VImm014wTsyzZ9Q8jB9zEopdLUSz8m6Sn2c5Qa5aaj7IfXGzLz5fPUSaNxUYoUA+nP3IpqvRqFZx
HAcyxE05k8Gr8Kx+UrWZH/rYQ+76/oZdHhO5wgguUH2W7yaeF5crXFtVVQ1Vop1gqli5r/e68RXd
tOxxljqL/qD0yZfB9LJv94ddxsD/DkteCvdFNlMWpzOce2uYO6Gd1LrWCr8qyLV8nFTM7f1xbnxR
E4EDmYXynrmiT4kcukVcxeppdkazfbC6thm2PXLq8UOc6OrboI/2Rx0nmJtsXkgBT8oWiHhcLqnS
5bhHe6V+Qk3ZNB/KsOyV3FeS2GkPmhkNjU9ZrlR+3p/pFayEYVlPEAe4a7OmxqKuYMyImRv9aJyS
di6/RKqZb1XUqApwM/XIP0bA2U0ohoMwo10zjZAS9cZeeT3eOLA0x9/L/ZJXtNxOidFqfVr3JnVh
J2s2rWsHBzWioeVbmb1GFF8+GuSMwYq7NAIB/eLqc7nQ+BlNNca1xikNxOw9qZpSbyu4xp2XNggN
Wh61m9Zwyufac9aKjDc2MAGCIwO8Ayj5UuUornKvolFtngZh9PkWukBi7rwuXJNdu7GBubvhRL6r
x+NKcDnHItNrshfDBCxkNR6OB0n0gEdtYJ5HMSc/6Y/V3uP9nXRzWSUPj9Y1kX4J/m9ShV54HDC1
cQzFQxtWQEY7OECmHxiG8tzNXqZth8kMztk4r0FYbkREBLgkgJpKHO2FRUCCLVXQdZi4X1Aw/V0B
22oepiLX0z06/+PTpIyFOLSDN361upBkILFQCfr4LY68KRkHVUdi4jLhgudTDcBYtRPUjyQ9CgVO
kI90XeV9ztEm0J4L3UXY8f6y35w4tTqEJBCBg3R2+aXjEHIPOqr6qWoiPf2kBFO+bVVsbXdGNozO
JozjWT6Ai9LaWvzPktQSaef7P+LWdqPx8f9/hH75IxQd7bVZq/RTrWrdZxBV+c+c8sjOLqwWn4Tc
WJn0jeuHKMH7RSpM8GRc3AO1g2hfiA3XSVdAYnArZwMieUJ/SzqahLuqy2ZU1cw4/GgXX8YO7hOe
xxTt4SQsXv2dyDpXG1LjFJVN+ztC2jl4iXJVUfYxqNF8H4jE/aVLxtnHF5hrnmTeAPrHE3GxwGML
sL4yjRM15nYHsdfbB2AxM1+353g3W9OaH9GtFXbYxjKlf3couBwQDXVadE1rntxSa59TbxxeSqdM
4NjUqYtjclFEUAOoW60Zwd0cGM0JEIZS+3X5dkuxJC6cpjROylhq+xgrSn8c0+bFU0c4zFUclBiL
Cj3KVq78m+PiighygPoXh/hywrk5DZoZNsbJLo320yT66euQDzR89LpGt4Su7ITMLUrCa+STW3cf
OBiZQhK+QJReDlxgEVxWtWZgZVDPw7YSgzXts7AaFR9D87xYCVI35yl1LgD7keKoi6NjdVk4Avcx
T3YfZae0UuYv8EzdwC/0ueKwNpGxKyP6UA8f38HcelCWiZASPXY5zVlPoxKgpnmqMD9+UJIuCTem
1/a2H8degcJERjFnc3/MW3NFyIHHFPc5KE4ZO//MAwpTTFaTmyc1Nj91Vaifuro3HkgoLdndBkBu
KOLn/TFv3fDkspSfUNnjdb4YUwGMZkQ8h0+iKZJwD0At2wcdrgv7++Pc2jZkqsBASBklp+FybigY
YsM7OICaasX5BxspPdvM4wBU1BRqN62MJn/1IuGQCQ7YMGoPAAAXpyMMcA3X7NY+QbMNjnrVl/m2
nMqXumnOSpVkDxpR0X1CqFj38yCoVoa/8SGJRPAAuOKogy91mQEQ4WjklPapFdNkPyhDYIeoNprj
qSmmuXlElwSanZnHYs2v/cbE2bPYH4PEQx5q2SUKktGxYdszsmWOUqjY2AaJHnd+VwX/8sqwEz8M
dUpc41RiUjGVsal+PDJJ9VzKmCAgSUcWOypBqb80c9U5lbBVH4Zcw7ZQmWhuRJ41I247Ia5EH3VN
QuLGnU6rSspk8rSgubMYVnPp9KFF6pzq0VDjXW0Z6eBrtfevkoS97lf2aKx85VtrLeFbMvDjqrBk
/AljVvnMsXPqlTHs+002JdFfVZ/k0VYd+kDZG4VolQfPnEuslxtHf2v4kzVJi1vzppQtkYISmbi8
CCZdF6pA3OmUNHnjz91o+0o9RY1vJcFXDJKjNfL0rc3954CLxxO+OZ2SicA+qb1SJrsO0MjXePLU
4TEAbrJ1EWAtfC0JlXr34RBCCk+nEJgh8FpvUVFs9HaasqLmCxdRVeGd3aKy14N12Jhh169QVW/E
RdCz9JQBfEo6yyJeGfqEurYZWKcwbczAx286Nv3CHaaVysSNuAg31QA5hnwn+JFFpEKqGZEaeOcn
rD/rGZkIlBpfo6nCFiieDNGcPr6GErwBaUXaDSx3i6lmMIRmwzqVAt3cpzhynXYTVDadz6Qu3BV1
vBs5liy2wIbgRgNBtVhExwwTlVBvnewCZtMmjoE11Thifm1ynP4sr1c/59w7X1FBnFai0M2hgdtD
MqPkcyVxYxcZBYLRNk8T1y1QdkNtD2ZqFslBB3HUPOkIgkGAj0T8H4V//6CexLt3Ijh3JGX5G4bT
8hD9cZXjiDG0adc5JyNCRBvnoeSXOtTmRtROswL4vj6PoKmwDmH7cN3wJLwcSsdCZDRjjUKMGjbj
Rinb6j9o59hin2WG1e9cNYbZrdYF7dj7m+k69OgUf1hhaINctsvP6ypT340kEqeisEMpYRfmW6TQ
TP2bNLN4nK0uGv69P+T1cWFI1JM4lVJfZVm71Iy8DkdrAKRb5/1zqJhxvqlJYjeqEkdr7eXrGAAE
Gzt2BGqBlVy9jVRvhsSfxfZJH8r4b80RWrsPM69ek4O6tY6IcqDVIgFrPHQvv+Ckd5odIjp/sty5
KfZp6sTzNhGOYj3YRulsUzuY1iRbbuwa8C6UQ8FwcoktC9xu79itlTbeiZarUe/buqQrldSJLaE6
bXCs3MH9B5ZyvVarvL41SYOpt5APS/ObpSYXiyho6gIaDcrS8jYor4f7mPZmvHfb0Pidt+68FaM2
xxtFjXpzi1ZsulaEuLHgf/6GZW+q1lvku8MwPheWmn4O2y5OdmmFp+rW7VFcN8XcBR8OhTL7B9wu
K+84ZSy+sTu6XT+glXbmypmjIyZGg7GpYy81fBujcpQDk6rxE5F3P4Kk61fC/nU0lKMjDGIiPkEF
Qi7In+FIkDmXlDjOemBpb4JCQLDhOWG/NZ0J6GYqki88UUtMA3JjJRDfOLGcVl5IlP9JpexFeDLq
1s4y01ZOE+WYo6nADs9TR/nWAQh6uB8cbn1WaenFCwF1giuJmwya6FxMaXhGS6bxUWkJv3hJILb9
nH3TJ896uz/cjSNky5aCFBGB8bv0mQYIo+KSlSqnrIiwbkWfaBK7nMWPdyam6FPoNwIwWuhM9koz
90Zgkhx7hkX6kdx48QRr+xBNSTuIzn1QCXufDmPoPHRObP0PC0r1F0FNsmDKK/J3/LFtBqNKyjqy
4rOGBe4Dl8yEhiZcrcydh/YhthRq7PfX9NYn5EqhGUZ7VcrzXI7Y5EPsJZMRnztYi+M+BiFQPHii
saJHaAROc8jRMn69P+at70h3iAc8DV3SlsXhyNMA/XwTqLDeIS4xzuq0yRXsOayy817t3mp2rZmv
GQ7fOhYUf6mOsbo05heDKjP8Er12w3MEDXbyE6LhQY+N/LVt4Czen+DNsfB4J88HYUeh/XJRE+pz
CrAiYPPZWH9RU7XaBCjfeNuyH9ViZc/c2ps8u/h6kD6AzS/rQw7qjg4CSOdU7/LfqpaW4UOXxXWx
/fikgInwRmf1oB/IkPfH3myjuWmNNPdOWewMe/zLnGBjdF1oHCwxt87bx0dja/wfaee14zYSresn
IsAcbimp1VndTi37hrDHHmYWc3r681XvA+wWJYjwbAzgufBgSqy4wh/oFeBuS9i82JeGhciDpqje
W+8OKtKijbTnNVu1iHdNYkS/r492aQ5JZumw82kgQuTff/i2MSidKCPSeLPo7z+jIgUGCFRUne6u
j3PpWeAhfkdccW0uRUIkf8tNuyx4o+1h5bde6MRPdErcp1kDx4pgm1v0QKEQRvwZkuHVK8NfCgWo
jpC2UrVFlH4xqarauzBjKuUtnT2X3qGB8R5yAOJBND3M9NGrbpjieI85S9rs8qIpvl7//ksnX0oD
sk+lSspZzSCM0jJIuMGjrgyeAohtTyk5y2NhzRndB4zvmjo3Vk7jhRYm1hXgJJHAgOuBENLp6pqF
hhVrEHtvWjjV6ZMQdeA3OHsae2xnTNwPiyAPXR8xOF1/oGGWPwcWrtHHAtGKP9cnQJOn8bRQRokM
WDH5A+kgFcDT3xJSdu1LTwRveYbZi18z3bew5ssA+QitvVd7L9yHWtriuTpZewVQcL4hLdV2AW2z
aZM5VbqtrGKNeHPpGcBaitOGJx3grMUlEja6NdMEDOBUidzcjk1WDXdlqsZwvKewu1VwiL27PhUX
h+SI4yXNTqAneDoTqAl3oS5M521sZ2TgFKNqn/h5g7szzNEgNIty69v1Id9JKIvZB7fzjr0Dv0ou
dTpmiaRHkQ+djQ166WpvkerhZMzOULQb6st140Oy0A1fJEpeb6KoD9EtNdTv6TwGr4Gnoieciqi4
86pgLI6G0mE/c/0XXrgg+FmS2UYOTwyweKViR3iBYYUBfZwyqXxvyjtvM5FHv7W9riQ4QupWvrOM
zLVerLIx/jKLh4xJ8V2GjqwHQrnLA4riTjOkJTKMUxpVn83ErlQ/VVTttvJAoN5kFSnvbeBIlWU4
G/Z8c/3z5QX0YX3k8LS/0edF5AOlmiWgGWMrNyTECp5QkRL42OldMGx6aQtCAxe3luujLSab0biB
ZAdcIgNlb/J0N1SaI418hP5UirjYTF0W7Rwzym88QBW3lpuKO49DuoXFVK8kJ8srSQ4taxVEIgZD
IwV0OrTdTU3YRbP+ZLdh8lCPVUyZJLI3beIZjg+yIt+WZas/tZVq3NqT2/pYVzRrRZPFEeRXyDIR
/wBmgV+0vIyKSE3MLunNxwB3jkPTISERxIRfQSqmjY7j2BrTenH/w9ukaCqxnxKZpMMJOP3s3iPX
FVPLo5en85+qTr4P0gI4HUmP8qw1N8mcuLfXV/lsTwFzgJpPyxDcKZSRxZhx6yohmOrkaRBK/BB2
o/3L6+wfseflKyXMs+mUgAr5YZCZmNpla2cyAlOtBzV9mlOR4OKsBWW1NYphslHJCbsfkDTbNTzx
pa8zJI+DYFO+KfLvP0QuXdk3Nd2X9ClL2uJuDjsF/6AB0Bfeb+GXv59JydOCKQ7bAJje6Vh95DZN
lNjp0xigWeWGmvbTADfxyyjifi1SuvRd0G9QCqZmwtotzqZg9Dw0tZSzWSJdVFv0VVy1uwPSmawk
d5eWjdAZwTtuH4k+PP0soFNcyUGecemUctt36lM8JMneSnBq2SWh1q6ZQ58fA24bbhzGpJinLT2I
DSMh8GtYtJiq6TcrTtxvbuA2AUZ7ScvpFzNyA0Cd1qSyzq8ddihHEAA+1WiAMHIqPuyWSc0oUboO
K+j10c/CSs1dnzXAhLHia2/KaXJ+2IqnxZs8MecflP7Hbzr22bvr+2gRhnIL8CvAwNAxo0ADsOv0
V3SZZfXTHDPhnTq+qMy8FVW/03Ds1bvaFbVPJjMbW9xzwg0qq2tq0WfrDYiNKrkswuG9ftbWmB1Y
zW42TAezzUT/gDyr2e4AlyWVhd6smoXc+L0VuCtP+1LCSua6tAqRsmNU8CHvIOcPk9+2cWXWgCYO
ThpXru0XlZJ+NowKwaJNVZe96Il5IsxeWmp2nzRp8vYgAguahK3ktraZAjf5jUulaP2+F4Nn+cAg
neHeya1senSCWDd9yhfdr+urtQxZ+d3v+QrMV4AlwJYWBaXBKdGY7qvuOcZ+dCumqcNzIeqFTyhk
uBvRYLroNErwEHma8jlOhbdPPL1sNwNuK+pGNUX0pQ3acGUXLYM5ONTQKGRXhXgJlJ672MxUu71A
KH3/3MdTh+lnkWXRJmsV+xCWcdvuerOtv6KCFjWT7454hralbTbEtrWbbEBdleNrasGZ3Kix7iUH
bUwUbeXGPNvpsggIxwToE5hxyK2nOz0WnSnUNkmf1Wks3U1k6ChldlbynDe4UG9FMjTmjRd0Ll7w
blA3exsBrzUAydltYxPj4D+JFAUYerLc0x/hWmJAOKBun+0chEwHpfGXlVRqs3O9gtqkSPttYTrz
2/Vtc/7p1LGQEaXvBSTgzAqitbq67hW7fQYI1d2MVdDf2VMy2n6LA4AT6xth5clWmUr3tbSdfuVO
vzA6HQuoLGBWCW6WhEoR2MPYqV73HHoqmrftoHY3lmMN+p4Klxr+hDnevpCnlXSq+myUSlaI8q7U
uc4umncoJ2hVCRBwzlpiIqQmzgvQPuuKHdy4SkRAr7nTb7fRgk2lK/X361N+YTxpjQUYAIUe0GeL
A1E71F0pRiWHhsw69McJhNvGK9LyRcsz8cdGpifdXx/y/HLghaYRxRkkguQrF/HH5CYCKfquOISE
ua4/iWAKASYlvWKgudYFeHHbRlRz7MrcVHf5qNjdDaFvXQq/A2b1zdKhST4aaWfEOLKaVaSOKxeF
/AknSQXda4oOwPJA9GKHJ/fKh3t3EkPk6dUQH/RmyvPnsZlC0Ex1F3xLERFbg2mf7zykhJhlHhb2
H9W/09EYPrHGoSoPnlNM2FQrQ8SftLVhVX2uWvc76siGjxSDfT9VsbomGPBuYL/4Wjo9ZG4cOxhm
yx5hneR1Ahs0OggMYg9pPxrGBhK4iF9GO6hAI47m1H2LwFcUW6dLk/I56lMz8ysu9+9NnU4B0nKW
+40LrQ433Rx4If5qpGM3mZqTgTTTZAHTdUs6V+WY4MlrOUIf926qC6r/VkEUOtPk9xtVGOZzwT5/
Qp4zec09WON+F8fFK3RR3dtX1tDVW2eM53HbVMgK7AJhZHlIS77BchOaMn3sJlA+JyLWk9codNpf
Hpod0RdM4KAuh6HHzpnRe+AeqVL9S6Y4wTecuDzj3p7HKdk5mRNkf4CKNOVDSh3d+FrEKkQsz8hq
Y2tFZhhsoRH11X3emtlAI1AmPkAPqvIGRrY13gPvqc2HCqbB99Foynhjjc7c3CnYCBt3fZJM9YEt
BBBx7Gfqd4PwMhA3Stg4sDfVMlJurp+3C7uLdBVVSXrcYD3PwmIVu8yoSOKD1bbD/VSL8YuO/d9j
QFmR02c21R8lrawJFVQtztlm2Vph9vwXQGEB9kIKxy8AN3e6vylmd5xuohhETrtPtZJFX6Iob7e1
o0LrbDJ822JFNZ/NuAxuQMquoZ3Ox+cUA3FAdYBd5C051lntzCin6wE1OlCIN4nwgJR5iFhlG91N
JUXJq2fbPCZuVz11CCRlW48WZ7rysr8XoE/PGQkXdyy/Q9IEli3NzLKnWXh6fIiLeXZ8TE1j9bNb
G83jMPSN62t6nj/yLjvHAu/Ye0QzsiN029D9NPP4229ZUpbJFy2gv/LdylBif0iyRrHWrC/O3wSX
ZE3KRBN10g9cXEdNhU4KYgnVQcOW6X7SE5imUc7T5CuUtxQEzlTxz/U9umTrEZi5dCDpEFBhhtG1
HDPOMTXyvL449M2sDTtFHYovsdsU9U70klGbRRau5H6qNXHydY48I9/ohTI8DVpS4ZipGGFqfb/+
m94f/JPlkmEic0AVWDLml7Ueay4QVRhy7aUWdeY9l0HUtS8TSbz+GKpJM2z7JvJsPytML3qdrNFS
npy0nPCjUkUv4b1JlH1BAE8MG7XtMSvRK6VNd309Fek3HDOGct/m0+B9GctuCncCZfbnGlmm8RMK
pPl4UwZGqK4EOe96iouPooqPchvvGn8sH3yj6lK3K0zjBW/1+U6dwvkftxOF8dnRg3BvtJWXvMVV
xbn0oiH27j0UAbI7s+3aN8OuRLaNcEF8tE34RG91FlWPzkC5Yo+bXac8akXa5189K46nT7lD9XFT
F07+lgV63K+UaJakaAnDghHBgaI0xAu5JClE9lAkTp51B7VBbQ7ypiEQcVWFCD/1Q+PEfj4rXnSb
x9aAv3vWVX4LIu7zHJqhsUvpKPBfj3ZbrqRsZ3cNvwXNbNwbAb5I24rTuy6Okr4r8n48FLlwtFvU
6sLnOa7EfQDVYZMWWf4dNG8M8dXpxy/z4MYrocvZ6eUHMDZ4aMqy55dMHyRCHxxvPJgdfo4+9i3m
79yuY2szaKAH1DYaVj75vERAE0wWywDIgZpAkOf0m42I5q+Jm9JBhaj+Sx36+2kOkxtpZuInpOWe
P7opUmeaE4iXhkT3idLJGqr2PFeWv4JmvywV0ivyFjM/jnpltCQlB8hQ6Nx2VWW2W6UY9XsFmlC4
6ZVCG+/UHi1rgQ5U8WCMbhLPfl/lxiilPeAAjspsJE+W3fbmVhkauNeal1FCH6wG3pY1aWtOsecX
H7+aOircVDJmLsBFMKxBwgB0MlFKbUo8RjO9/8X7kc870enzc9DO/zj8yBS0au3slEZBiCsZildF
2OhQX7/wzncOYGA0h4i6QaihjHq6jCZE4a5M5QSWpnMTJe5vE72KLyruw89p1pTe39bSwdGDNoG9
CyOSptmipjPHklzVutOB67zGDqCZX8rGNfdurIefo262/Hn0OB9OV1vH6596lt9KOL2kmwIKpqr2
vqM/xPeU7GvK2L19mJu+/dYHaRMjTh5qzi6ghfxiNNm/sfC6b9dHvTDBqD5DE5SiblI79HSCcf4c
vbKxnIMLf6n3QcOlN71jz9/ztkmeuir+9/p4Z1kM5QMiesmfk1L+S9xq4/R1MyiRdZhnsBl5pY9f
urbuNtLQfuUOOL/2TodafNpsp7XiisQ62EWOIZ8b1ZjFqKAztlEVDTeI8sX71Muz3WiMyQFu/hoD
8zy4wreWMiF1e/ByBDCLkkUoUJNOaLgdRkQN0zszL8vmtg7qOfU7r6pvUVwGCWMnbv5P0Q4Ctgao
mvkuayvzuadz9MuY++S1wsiq2+DaGt8UaTStdU/O950hAXWomJMAY3cjd8iHfaf0WjkShOqHUhkQ
NlfHbqva9fAFCRH0xHRlzvYBjVXxt10G7K+k7J0UcaIet+yh2J4x1gkR+gG7ZHUTuE65aSLTeRVU
Wm8pNIR31zfeO2n6JMpAAgCFWEBe+LrzP1l8p9fEo1lCJTlM3KvaPiWsMPwgzWzNL1WwJ/dRqyLx
7Kr2eKd1AzjYNmw8hRcZVsamh1GvbJLYCvp9ylt7IIsah0dj7hScsCZT/VPqsTvtnbZobztNnQIA
XKJK/codHZFvAl1NtkI3Mm8HhGew9l2rYd6lx2mvUUcy3dTX82KStBJnDreNrljpq9VZ5h6Of4cQ
lKoMnykI1sUP4KT6N9OYFW4GyQry+7gc7qK2n4L7GvzXMUdr5TXumi54HEiThV/jMo6UdDG01p/r
s3p+nNEBAAFFeZDGA3ia081jNY3oRK05h5Z+WbQNcitQdgX0b7qeXResMZ3eNYyXi0gsQxmEKrQ0
aDodD5iOAn5ftQ5ahyXsxhAm0V9Ka8KvVUvdO5XTzHttirvcJ/3vxc7oua7vwKMpt1Hs6O2PQQAd
R/xshm0ge7/bDpyM5sceTndIcqQaZb0mJ267PlGXfjnBrURL4OvGw7KYqbyEwhMOaXsIQkB3TpXr
0VafG/PgUDG1voRmp2zAZCv6v3napbuU9pX7olVtUfl2gRL2Lgb0sa9LigUgXDvRp74KmqH7qXhC
bBrdLbLPzHg4r7WXz69RSa7GGhLRDvyCl2roYRp3doUpyIEjgfxXLCJfLRzjvhGi9GtP8bbFWP3w
etTzeUP+utVKVsrmcgA5Q6s7u53wbXKLdOjaw8TL+ap5QfRDgEpFWDk29/PU1d/qpu/X+OtyGy22
GQAjIARANAmClm+x0mbKjOKvODQjJhhb5NeCrVO6xm05NsF2dOumveN6zG/zUGCOdn2rnD/JpBC0
BHgcKTi7y8GFKazYtbL6kMNvv1UryFYb1Q2IWylDHotQTX9eH/DCCwD7lUfKQhMUBOxiayKrJOx8
SvqDqIBSbcdAjJrURQ+R+Y+GTdSXIalCnn69PuyFSabuIQmEuH1AeZM/68PD08IDnd2oGw4uiVJ2
5Afg+Ok4GAduh7Apm981dRfrqZitQnx2gqldubsujg99RucDaXAsw9yuVgrCMNEdXPwdUoAg+DV3
xgQadvLqIGPH2bCulQmNjL1QLHWt83Np2iVEhRWmlcnre/r9xoB5Zqal/SHB86QCFZjE7o3p9sGr
USC5h+6nQvV7VOKVwsaF/SWDTKoIXEawBxbLTaPL68vJ47tn0FH6EEMyjDA8+aUHMbfpgLHMyo6+
cPlB4wFSIHumPMNLQZPCTo2K3TscRteJx/tiNIp/ueMzY5s6dto8oMGf/k5lC3GvZV7wz1A7vbKt
q7EPNrrS2+aDMeipsleKWsFmNbTTkvqYY+c+cqcdQFHTTRAh72N7d32PvkcFpzeBJCBRCKISTgK7
rNMNeqILMRXzIdHi4VWHf2hsS7S+6OUbQfk4hmnyEoWUpzczys7RTrEJcLdz37f1QxNFsaAZijib
L3BUAfKGN2rlTx494Q1KU6V3W0IfaHzKs6XxUGhCT49lZ6fDRmSj8686t9obrHfOX0wd2tsbYkAg
dJhDzKavf+j5poCxgmCHNJmUmKVFojVmjlYajoKqgaEmtzWP0teQ7PMphwW65VT0K+HYhSSTdgaO
Ycj2S76pvci0Wg3vbk+t+4PmVmk2+7NO+dBvhdYGzSbq4uGBoxN5OwuB22SrFxZuqFZcGW9I33bx
q2bP9q+/nQLpzcT1R61PIi0X51HJEdEfG3M+6F6kGX6HgSpeWV5835MO3yCKjAHg9RHPbwBGlFJK
JLZAN5aFr3osvXlQhvnQmnXiD2am34ej8iVwS+4joXbqPwUXz/76oOcrTV1EiqbwmFJ5XnKchdvn
bg358iB0vKaKIjX9dIRX42bq7TA69Zfrw51HiKfDLW4bDGHwDwwG9dBPSK/Dcml/oIt8zJNJX3lP
zgMVCUalzEIeSxK/jEVT1xy1rC7VQ5lPzY3TD4FzQ6nJyn41jXRSSfUGbQOQbMgyijl10008pqP3
l8xMkhrqBogcSeUBKJrLjLqLc8+ZosA6ONpUzz6teR3YX6juGpzZVk7RhbWUgTc3OUg8blg5+R+e
UDNyK1EgIHFo+mzeg6CYEF20Mnx868a+I8XJtZvry3lpRN5LBxwAG4iY/3TEKKhN/JVH7aBVCgRM
J4323miO2SbMu3A7D81acHJh/8hKlJQ6A/FD4/90wDpstAZ0ln4o+nmcd2Zu9e6Lmpke1ji6Hpgr
aam8507ve6I+yTKTciuAbBczihWc7vW1px1EzAWTK+is7HFZrPWVovd58CHBgzQziDtkQrNAoyhR
OYMRSvXD0IpuozUmfZ/MGm5yLKU3JFHqHepDyRZfVsrGf72EnBDyJ+k4hNT2Ygn70DDGikrsIc2q
9D5CzOjOCACadFAjt2gJraJE5bcs5xT+A7xWYhY262IJ44paIu6GOt7MhbkZo2TcCyQxHossjB61
IPE2Hu7Gr9iM6E8o4nubuO6mHfpbq04JFy5cKaRDUQYsCzQTeYV8OC/k1FVh4CR34AXOPs+1lv4u
CPZvTa7dwS+03Jy3mqK7yso5vbSJKUYjtSjLbGdlxW4op1hquR1o8hp7b3D72FfkDWQbgbPyjF0c
y4IYQQ2TsuwyRabeZKYwJNWDJar+R5Uo9Wf8EME/95oVrjxgF8eSsAlSW6Boy/q2QCMh0ke+qzTy
8XcfhFjtksL25k/RuRjVX9+4l1ZPKnXiVqdKCttiH2mJ6c01hdMD8jTeLaL0iLYlRXPjNer8nd4+
jMR6jr9eH/TSJwIIAf7zvoWXdSpRml3X1bN2iBFsf8UPQr3P9QrfQfosNEz/w2CyaYFyAPXR5f5s
G7ecAvoaB5HOSfmgIvu4M1wFUd9YyayV6bxwlVOIAQ6HtQ+wqrM8c3A7JIcSrnLbSrxtivSSSl7t
6T+qalC2HeLff6krJd9Gauvy2iP8YAkXV88c5ZEplMw4OIpbbaEJGAW8YTfZSt0HX6sN54Ytra3A
1C8sIagxClU8kHQSlv2vyam7oZtN7p+41L/zbGfaT0onzS2PnGn+LVoKHBGOfnR8wMWCbJA/5sMV
45IMePNkU06N6+xuKPo/ZQO/os0oiLM/U2PNzOfCqWBAqbrPkSCAXZwKxy3KMaaEdbCNUu3+6aX6
2y0lR6vbs6cDqt06tqbbFkH5eUWf89LQxB4O3r/g+ZnZ02+NMytB7CIxDoqjlC+AtfJ07xhT7u7B
qKU/SIgG+K358F/iHhutGpQRqZFQYF9Msh2mbRFxhx9mxU63dePk3U6L5+BpDt3qoHaZqFfqd5f2
kPRWk1KyUkxk8akhTkqq0Rj6gSqx8hLjtuNsK9En6U1qz3m6MrEXsiPbkUdSgjMAZiz7XqNWQtqC
J/wy1yR/buTl9tbJW6oEhTLfE6DFN72WohnW5u29Yjhh/ByVSnhP+UT7dP1OOsfGYU5F4EXaLmkH
cA9OV9k1sjCFl5y9xKHNWou+NUw/Lsb4k6jn8YFXpb1rkqlE0d4e4IdbIyp15Vj/BiZJiRrHF7GB
3r4mxX4eQVFSpo4hxZI4c8tOklaDfXOstn4JoH6kfhyUhBVgsx4B/FD+1QflcwqUyo8n/OVX3r33
u/E0pGHzkbxKhg+nbmloA2gtjXDNatn05R/kmQHcR5b1iMKMs4+0NP9U1EW/a/XY9O0urO8HK+lX
Lprzw+fqUMhpMUlO95n6L5VwLI8Ld3whoEm6zRgDeRuphryiCpF4vqvDQGwqVV9zaDl/NtiP1GJB
L9HRgmxwuh0KVAf7xCuHlykw+j+z67V3UIAa5StofZ5gywyd8K9fKgClFKsIyvFPOCtQmlOOTVEb
uYc81PZRneq637SJgECWu5/yuQp+Xt/y54ddppGYhaFVxxvwfjo/3OHRHA8tusoOZgKt+NP3vUU5
1A7eBjzIP18f6vx04eoLnof4SbqzspVPp9PMQx7bIq2f8baa7zpzLO66Sjjpzhvy4N7MguHQR526
i9rUqDcVcpNfLaONBCrlWnyMjEn8E6eaaFd2+FkeBMECqKlBkxZICzi105+l10HVgnCpn/NOr/5A
4h2hNtG6ELfXv/9sN0l7JvJIdEykiP2SStx6cWFqQTc9Q+Jwh71ZRJwYsyVFt5qw+BPOtn3zfxtx
MeFBYrfmhGjrcwcxo9korpndBmHbPMbAX/ZxrO+vj7fcTNImgoYPeAIw5OzixVtV2Y0ChynOn8rC
TO94lo0nYQQHLUr/mgn4PhSCv0ik8AdVy9NFy6p8KsIyz59iJ6ClZWIxDKIvE0cws1icu639U0O+
bdqkGpIp1z9zeR3JsemUQHOnng20Uzsdu2usUR86N3saR1pQcVbZsP5y1w/tTivRpHKNPwXaz9+v
j7rYPpJbCnhRBsuyo8ttdDrqOE+p2yhZeJzGxnpCYrHb2rVbbMwEjRhO27RGVJOP3YeL/38GBMPA
I0LLHEji6YBOo7WqPqrBW4dDRP7LLMr+CJouuK2mSvWeEmzi8k+4DFr2i4Y8lbep5nBNwmAx1e+/
QbYNiC+lXMlZNZ1eWR/Ms/IWJ3MQbavCU0l9KgDov4cUdxcgXXYVAA0K63J3fb6XD9//jM1Ec2Dp
otMiO/1+jTa23qNyf0zGvt+5XZhsSjWwbkQUKN6tY6XOvxXR4nNjFvVeLdoo2c12raz8jIsz8OFX
LDZ63zRD0zc4Hk6GaIbbzChH0LOxMdevdhyPf4bZTFDjSGpzzbtSft9y/WmUcbZkc+6MdZUFOT5a
qaG8QSjDKbycTOO1KUlfiDOwCbw+24sQ532yge2xveFBwLqS0/DhHbJiS63qcIiOAJVr9ZOqF7ri
jxr2sltCnvDBbFo3/UOQPOyLsmjWbq5Lh8smyJFKsSh9Lvl9zozSvair8BjUmB96ZZ4c5qKovqce
HADCusJeCbIvHS5oHzw7NCNNTvbp9xrK5IWDcEL8MQZ32M40D3Yg5hJj23KH0u81FWfc9ok7JZtW
QOjaUL5WqpXg+9IS4yNET1AilHj7Tn/FXJWdJuYyPDqInN4OhhdsjamxtpUNKPz6Al8eSgKiSOrJ
o+Tff1hgxcoYf7bCozYO6bdal8I4uge7SGt7Zy1RvDQYjy3BPOQ9KpyLG9rQuCPtFkNdfDvHJyqb
ZobffVXi5q7Flv53Sff73sWoHcg2wQP50mIWCR6GuXGr4C2qag0UTWpE082gNOG8g+o7ODfXZ/LS
XgUFT4L/TlBbaqHpTTuGQooqWRVyloOjp9u0LN2XKRpCPwymNZ3fS5MpsyFp9IFA4ZJNSDUvzHq1
VN5MAkO/9By08rI+LL54ZpStGcdcOBcuKb4n5Qz4vGVnyqzR6lQwRnwDmRJt+M75XgPMdtfN5W0z
9d6XwoidGyNVhtR3BdbiK+fywscSm3IRyYSLfy3WsqTlBkCrCY+tNiW3TTe1D10E1AOeE3HF9YVc
pr5y4zAYxXf6GcAEl85SFkUgktpO4YUVdfHshIrzOyqLOt7y31e7fEjqeDOnKiXUbp5VsalcCeIr
wP7026op/9qeTv4gUKiQ32SfDjjK6SENwjEfs0xja5XasIe5QdEqj9BmLce2u9eYgzX4yaX1Zq2p
p0IwcM7mO09jpW4iKz+aev9v6ORzvqWq6xmbhrvv1pmV+BBACdoFgeHe1sba8JeWW6rsyWIdNYj3
lOXDrRTquallcYAFk5UYPzJ3QDs7ms2fBRf/7+urfXEoyrkw/1Updyn//sNQthN2jeHVybGLIyXY
qEj2FD6qrEPpj2pWreSRF95Tcgx63BqPN42zRepq6mMytlAgjtncGfUnUVq5+mIndjl8pXDseJvZ
6/v8n0DTmn1tUfN5vf61Fy4pl3ecB1XWdul8n35tCbA6CDM3OZahOQG6QNf4X5Jb84tjNFZ/k9tj
tAagvjjBEignmy9UzRfxKoJ3LHCqJEezsKdxY4+WkxGx0S48BMmo/bj+gZdGk1U5m7qyBLwvRgva
sTbGuEpxChuDnF5AFc7OIc/dXP8VD4P5928MKj/k6ir4MCn3cjqfWZeDT1Kd5ChM7Mn8gVuy2LaN
mG8rR0RrKJbLH/e/o8nV/bBXAx2ethbGydFokf14naq5Dh6AZFu/3TZa01a4NBigLGkxh5oD4cHp
YBYAe7NX8BIuyjRoP41JlribucOM9lWHMG6t3LqXToaEKUM15s45w5xRWRTKVE/xUVeMPvetksRJ
L0BH+blB1W8fDq4nDCCqffMbLeCh/Q8ng14kW0Zi/HDOOP3cEpiACEsnPTZN7fxsnMnZa8mQ7oTS
GK8x4Ne1Z+bi/KJqKQX8cAhYqmW0pt3FOqDs46DV6rz1UrQJfB2tpGGTq9Vqz/XicDQT0DiRPqfL
N6Qvo74tkaE+2pEBk7aptTndNKqTb1p3qFdshuRkLXIUWh2y1ACDlyrWItCbgrYp2izJjl43uNWD
OsWz8TBAHVmJXi9cZx5MNFqp0J1YvMV1ajhe2NeVkR+DfLSzGy02rWT046GebqxKmed74WTmmqLK
xUHRgUXlUUfEYRl4DUbkVL00nuzGoEDtbAQk5CvdODTbVqSGfaOhhbtmLXlh+XBupaWK6hldgGVi
EqJbaOmVmh4Vq45QpdGouJo1OXdQxhBwC7g91y/Si1/JW/WurUT0sZjaSa/HcG5EerSqafjuFePt
FOpGucFBI2+pqQ/tWrIn357lpqE/RzWFFQUZtHibNMDuyYQAznHORfHJnLltqSnPdrexKm7ZJ1r0
oOZVtXPyv3+VERNGgBVtdp7GZRN5hvHm4qWQHaml59WNVSJU46RNbjxlM67xm2jUjbjzwzJQ3U2t
5L377fpkX1pdABEyffCkJL/8+w8XOxpxPXIpdn7U81T8dntPebJ7ww42EODH/d+PhfQQCYOMQEBg
no7lKaj0xkGNl2ZYWY+xVhRfSY2CwE/U9uf1oS5dA1Iyg94g7RXCydOhFLMlFEHn/lgEoTZu86l1
wh2csTUngUvTB6IM6BbBscGVczqOqG19MFunOIaRa/2iWe5iItkVyIIUeN9e/6aLY0kUOjUR6n7m
4p1AXMvGiNvLj25jZbeo+4gXnJwdx2eHrbH3Lo7F7QkGnA7PWb4cdkjsQUvNjlWK29Vdmg7Nvi24
IvYa5PUv1z/s0vHTidOIhT224bJ0i9ZAhOEnbqRpn9gYfaiW78JKOaQDoiZ+N45/atMY764PevEL
wcGA6STeR3frdOVgO8yiy9j4ddqYj1mbdb8nq+6nrdWCd95eH+zSlUZxGCEs8jRoP8ulkygxTWXn
J1mROfu6MPLJj7UayIg66yF23wWc/Jvrg176QpJ0GmUoy0rayekXekgsK7GJ46qr1iL2Rw/4rDAm
96EMnTU8xcWxJF8c0QpqAuZiLMp/th7MQX70rIG+tw33bCesARcpzYjWOpCXZvNdZZBPk+I0i8Fi
04ldO7ORb6Tynt8gbJTlQI3reqfldeTekxP/ZeNPJubQ4EGr/v8hF7vFBcBdYsFWHPMG9ZPHODP6
HxhU1dXGrdTu01DRpbq+ehc/UupMcSnTHloiVJKq7Zsha8XRVrHhgtk+PgdKrCV+j3/73aQlxef/
MCCJEpeYFGUyF10va27mUvNycYycKN8PLKdv27G66fK6eeB5mleus4sf+GG8xSoOVphnZliI41Dx
7PGFLCKlR/MPsXfxM9NKd6W2KQ/Z8pWnbE+1ESgOkMrFXT01bJewqcXRUfM639b2qMO7E261Ehpe
OgtECFJjHBkf/n167sqx87qQAg7+wl31PdMM5bYJc/HaTt7fATbfd6WE+xJA4KnDe3c60txKFk3R
iyM+gIm+ywCG/KyyaDUEvLRUUp9QSvnh7nXW9g6LJMGuRhwTpw5fc1EFn5O56W5h8X0qqtpYCYrW
hlss1ABsGIxqIo61Kw33+rzwfFFoiqD+r4fl1naa/5BywrQC0yB3///j7Ex25DaaLfxEBDgPW7KG
brFbUmsse0PItsx5nvn0/5d9F7eLRRTRNgwvZEBRmcyMjOHEOXy7VWhC3OwsvaoXl4a0VD9YiaWd
zCBv6q9Go6Z7PHJbJ5GaBKxsjMYLsZXr7xahIJaG0VjCRW9YnxOpjyHMqytj54nbSGwJzQku6Uji
SdZ53jgNadDORnHpYbwPfFuN5P6cVWZ9rshcnjoD0QqvCaJSZtCo2uNs3vqKb62v3jzZakW4YhMa
LZr8EpZp2J7yXCkdN4UOQT44FYJL913Y1r6KDRXoVtEcXLmwojEhOEqU4jL1eTKeVUkZ61MxyHtQ
xW07ZH7MBsKGum4E1l1OQZ9U4QL5rFT97cTKWH12KP+8k/rl9YIL5heIjgXx6lrHNrGmuVzinptQ
x7l0jvLmgz5B45QV1seoLIM95cDNbyZ4MkDVwPW1dihNtQQSWWB50adgqN1sDMrDHGbLQ1N3velF
hrOHLds8o6AtGFwApEi77voqFLWWVnUrlRdJGpsPdrm0XgEw7N+FtuCZ29q+oA6WPU4qL9/9w7IV
dRpvLK+ufNMVozZmaXVZ2sQ+StM4P2RSm7tpW0TnBX3Kn04VSIf/YBTMqcDZU9te+xlIe6owytry
AscaPEdSE9huNTIAnRDKHGTceO/Zo773JG0eWAslcYRUgNoYqwS3SseKTnmIw7HpnZylPrXsowDZ
7Tx9m3v6xs7qazqLTEUiMQlaxvrI5Gz8N2qBimC1oil/jKEkf07Drnu6v6lbDy4s5LxPJuEnmMHr
MxTDhgZkUOQPSy5N5wQuO/lUa1OlPcHGasw7bnXTnAYNp6jck7KsAheyhrafGie9wLGiSn8hWtWn
z3JvVObgim5x8sf95W19PBjDZPovjICAy7peXqdPvL1RVzCl1FCoU5SMgLBuHHNPEHbr9tMfECNg
FF1hILw2ZCq1USJWnV2stIz/6ko1XB5KRhSLU8VUFmN/htY/3F/bpkmR+VHspeutr9a2qLMmz06X
X1DgyqNPjgGY/t+BQbj2Q9ihG+FlsLQ1O/HFGnf26lZZIVgMhnBvRUPpodeWHFsS+n9LaPxqF2DC
J6KpXPmt6EO5HHI9y9RzP0Cn+ikbM8WCbbTpNAOOPX2MetcqGRY7N3UbxU8zwd73+7uydcLIS0F7
C/1hiuDXH6LtzLCvIRe+6FW4fC2YmRzcOcnmxzB3nK/3bW1dWfpCYJf4CtRLVqeZ7LcrYk3KLj2z
ns1BjqJq/Kp2ehK4MpV4z0mTP217yc0du1unGvAbV4gF3gIsoGzoiEK4tEPTZ84PhqQ7KfYUeWr2
YIZbZ0yEQFAVi1HWdYmrmJpOSqo5v7QwawUHNQ7mf9FVlqENDoo/jVaZz/e3dGtpglOGmgYETDcF
bysrgSvPMYdayrvpJeqWJjs3pV2M3n1DW+dEXB7NFIjcG8wIL5ixpAVZaZdmWuQOShP3D7Y89+2p
jebR3nkxNzcSWkquKigVQJvXxzKvBuTfTSB1RTdN5xgqMN9eUGFz4y62LC+Jpin4L1uJDrhovlPK
WusMNSnAMlmViouSIHV2XMqAbogOxv33/Z3cXBriXSKg40yua2tpXsE93JH8mlIX0/7pI8RWY8hX
R0/tpsg8JAD49rTyRISxTkjFZgoSfzGGsrp6eaqV6Qxd22WyUAsx5KTo3cBc2oO12HPqDfT/noDb
BQ95klafqatWf91f9dbdJw2hGEuySqa6+qCIKOHd6RhcZMTjYzfoZKVi2LcLGZ2qgFvJrVlDzBlb
5o/7hre2G0gzCwcBjJtbxV7JjDZ0QvJ/sUtJPhKsw3ttDp1jHmgGt99bEGzLTpCwuVYCLqQlBfPO
OmaXq0obrE7KL11hjckpdRiP/SBJVd/8kpIlglKx6RCUcqGwS/eC3G3beAKBZcMjrPa5zipjFODT
y6JREQiNJLd8BEgEOsfOij8mO2o1d9BA0u10w7YcBE0Fev4Mmt8Oqcjm3Jqz1FJxT6C0RPQ7bSff
NnF8XxjUSaK9EvUWgAVEF0NcAJ+4tushrqqFztlOE+ruzaj8MKboUR9Vqu5yP4VPkdWkfzbJEH1I
ZKv5oaYF4iyGmn9V+tl4uX/Cbrec95PqGZtO558H5tpXKfFUWgugwYsUtPUp0yTLt7s8iRhDgj/T
rcCUMCLgTO3n+3ZvTzZ2X0mjeW4Yj1gFNAPoi3iw7OiiWUN1VjM9SI5cXKPzsrhfxKeu0p14dAOX
KmwyNENjUAyprPyIvEwQWUEUSabdpZY7WEv2oFIUHb87ktY0Lq0l0/owxU6bneYg/Yc0oXVCV02m
am9M8dal8VNIABDypmlwM4BpWQzXG70VX5KazGZhUuZ3NcZL/CGvwSofg8mcurOEOj0ZgpTbntGl
unW+/wk2DiE/AmoFxkMo2d5StlMaKIychr6VEMFC0l12fxdab7hV2ppHK0a2ADFNQGsc4vkSmyN/
mIVQmZOltLscQrfRgOD1FCwv8GICGhZ39E2HrVKXDsLSKbosk21CgKFXSn6ilgeN4f11bxoSeHsa
+5TF13evnGVwS0oYXeqIuV6IjNN4PGVW1uzhanYMrZ+NRm1Mo05qDGlO/RBTpICnGeKeaudDbt0l
UDsw5QlsPQ7leufsRpbT1J7iS5vCIedS6ZLlsw7313iqTSb9YUGU6z2RV5EsXj/KnBqGUJnYYagP
5s5rozWtWqkI1fgSwjcS+cwsT385ShZ+nMpiys6gKqLJ1cZlOBdzbaY733Dz7LIQAgIxRWmuSW7V
2OgVra4Rcxz68oelRePTEHWhcZpC6kNu1kYwcodlYi7HhGqt7irTMJoFow628ruo5K4+3D9Vt08I
+0FEpInOI/8KR/vm+Ha6nASBUyWXZDSKH5m8NPRakKA7mjn36L6trYMFyTssqRSZcGmrqxK1ldIq
S5JeOmaQpmfYX1SoyJtmcvaKP9uWhBiGECO9BVrGcEx2UcuqQt2cDxXI2e5fhCeqva7K1vYRK1O/
A1rAf1e1iSRT29qSUsA9avZRnqLyD2no/p6X2Qp3js7WkgQtMjEsF4FKyPWHygKI7nJknS/8jDE7
wgLbw2NOX6DdQZ5t+XhIBBF94cEBFrJ6bnITHHwB5/sljiJr/uKUYxb/gq8qTlw0GKv4Y2pHQ8AQ
olz350Hqwk/daAZ7pD1bD/zbX7F64GVtQPohr5NL17Xyw2BnEBDmBM6Hbmz0D0ZmqD7Iin7YSbm2
zArnIASNwBWuARsJTVyjr6LkYkVjkR7CMNQf4eeRv4GzQnxu6eGveGJadtmjjd86SFC2gzkSBD03
PYO4HxGFr9XkEoOP9wFTEr+oFsJUgs/e3IOUb1qjjv5aggCOu4pYnWhmLn6ckgu8ZNmxnifnqxNX
MyW8Kf56/9JvHSe8O5gtgc+nv3R9bsuhqHWjShMGtSKIIxEiqDqXqdMk8cI2NFSvtTRAuFWaZrEb
MvfqyUqk21/u/4qtBcNKIhISUhJw+9e/olH6fhmYwLvYAaxLnjzFSvVS5vFoudpQonF739zW0wYl
NL3r19n19SujMpPWjRlPaEWh5/dgyD/GHpWFBFLG72C6kx1z26v7f3PCd7xx4mGtz8qS56jZmlra
HNGqs5yXalmAV5Dcxnuv2NYleS0pCdS4iHmuzeVtZ6uNUoYXE/Gc7ClX5aCFWhIdnfjcJI70pxXU
o3GMpMasTvc3dnOllCgAdPB+3JTOeAbnibEo4PqGOX5BZEkotkhVdrALOCXv29r8iIxBM3AophNu
CrPzCPa2wVZUK6OHmJrh11Uvu8D0o0NkTda7G9hi3EIGu80wMHQqKw8v6fEMm5wUXhZdL6ZDlJuh
c5CWPtxx8Ft7SPBOOZ3CBO/JysFbYwfeXuqTS9vV8aekaXJRdJHSvPY6Ve3VnWVtbSOlF5CFIHAB
bK2unpMPedDXhOsT/SdEoBbd+CXNpXa07TH5sUza7tuxucBXQKPNk0xkfn0+tZRiqAlI5FLk4XDK
hsipPCktO+hHYQM63D8lm8ZoLIuuGg/mepANmYKwhNgxukSq1uRHeBXL2VXhNOkgxoOt6r61zc0E
QoUwnNBNWqM1zRaZ+ia2ostIi+IZyYbqWQGxeQCFkxheLMfEiu+3SPkRZJPguCfrvd5MhemcOenJ
b6D8LSD56f41miB9Kep+PCrjEO1s59YC35hbv0yNaUp9CXX0pUQU61AsE2kcnBhH8uP434Vqwu//
sjwxC2cA0b5pUPYTg/0IIfH5oGv8ByDcszGbyOsVvTm7QWUM/8FV0x6kakywKMQur7ezNoO4Vmgs
XAazUGavkur5W5t2gXMm0tce7y9uK9nhChhiCh8mkXXlQIWKahypWFwypZaPKjW/hwqYvW9GsiO5
ttaWEHfLjrsgAfTrvumt70jxk0FiZuyJW1fHBvG7TEZdLL3MnfZHJk1y4pphm/q6MqGZGsrZz/v2
tt4kap1sLB6GWuvKXprmrVFIE+MZlln/prTaFYe8TIvjYJbaA+Gs8+AEjboc75vduv2UvPhHUPne
zEzDzsJkm9UDpOwn9XEaKUR5jckQU5FUUr5zNzaNkWYISWaG7td8cZ1Vxm0oRxkotaG9MAHNDTGs
oT82lt5Pp/+wMrCoZAKAZoAQXx/UTI6LLjEyJHFCRiUgVs1fbCmjYdQa0X8JKF7xd0BmQPevJxzz
KcyXAcayyyT19fJgoRL0y6yi4jOkRobbzagkuOoQqnsTz6tDKqCM3ECqapxRUp018CklNHUqKaJe
1C2yr5b2T0VvI6Qrlqcxr9KdSHh1RP/PmsULLwjagEivHsI0kcCBGF3+bMojKrMh/MuqO6O3Exwr
JWy8ltGpD0ttav3Oubk1zKwbn5BSKQefoaLrT1lHQRan+pQ/J0E0fwiT8nvPNreMvATKQ5xOBAFV
Nr2v9ctqqRPS1QbEAbYFOqZrozkTpIFRhMVzaNsz0L9Mc9pTFusTXt0INLT+xrbceau2FgpcDmYq
2DYA4q4WOtRhoCYc3Gd8r3LSstZ5kDVEtkKE1j63s5l5UM3vGV3dyteFQhXDbDcpDsHbymgYDTND
PFXxXM9aexziRdGPYdgvzwnoj72pap1de1O+oupKe0PT6ehyUZA2WN3Kto4DoCWGcwwV8C2CJj1g
ODeXp738e301MOSAm6bQT2WIx3W1qlpTgmzIW+cYBRC2BLOuf0F5fHCFpNenzu7KnXdx0x7RmqBt
NsgSV/bGRFWksbKcY1JW1qktOJkFedkREM/kMdC9Y2790V6XJ159kelTIVqdTgV/ZkeS6hwzu6r/
jKWuPladGZ8pG+/N3G98MtBqrAvtE4K2dTlVaQ2GIxsdcYS8NA5lqHZeoXbvnDThYNAopckoiorg
DtcdTqMek0ArJuc4IVfuhnppHvUIAQVVKfKTKUHmVTK1foaDRz3efyhu14dl8U5AHcHbu+bcRJsw
VwNzcI5DojknUxl7FPvCvamhPSurg6+GDpiJvnOO+DHFp99mniITXYH7a7k9hWIt4vyR8QEpEMfm
TSKdjopWFVrjHCGCFdKKo07FguF+2+j6Y9y1jnvf3taqBMaIqoRop62ZZZhwqxsdgbxju1jJKV7I
Zinuqaf7VrZWJfC9Bu0jpAbWVuRArpouD+1js9jmQ8pgXeQ2amHRb9dmImuwKO9dF4I/QOrBoilC
226NOpGtJeinTklPy2CXz50518/MQCeH++u6ucRECkhfwEaDq+LIr75WmCpmp6VIX9WLWnuyyRs6
NUVyBP+zx0tzo38m9L1wt7xm8IVAjLY6f5JZSVKroiDUhnXyPaNLejacXlq8XFGtP/W87z7j/+Oj
1tpRBNe3EXzqzNb8HeZtj/YQzKv6zlldP3biFzEdAZKLPYbCfbX6askQFwjG9OREbf6Ya23xYSJm
OtD+gEHeXJQPMxTfO8n81pa/NSqO2tsLEodlU8EPc4LMtjl1ShMcAgl4/5Cg0P3+r0vlnowaChFB
Xn5tymjYXSnClB6VMRw0yJyiwt3NBdXgpNhj/9lamMGDJxRfaG6uqSb7IO0lrc8Q+mhjxqvJFGyT
SqTdmidA8/UeC+LNleTjibRMENPTD1nTow8IjMxdXqQnhpPjjzJEYUwKwcGSwL5wyhPrnVAiRRwW
QD2sDNZFnljhiN58NzAJwaCrvAKzXquwk47TEV6N4lCHRGX3v9sq6RSmGCRgsIUQTICXVjdFjXQ1
LJwhOOqFFdrfB2Zn8wcjjcrmUc9o63oZQiNqjzS6gczPUI8oj93/BRvfkgRJwEU5PzQWV4G2rHRa
aCW9dFSD0fgnaMxEOUy5Vn0OjLgsd5zQxpekkMYyZcCpANBWCb0cLkwHdTKRRFpOAFyKGIGdzhLo
96QfRweusmapdiCOt3vMxSAPJIABaMzQ2fXnLLIUjiBb9PvH3PLUfOkO1aj2p4XRmM+c2f7QhU0E
lUgV7ix3bVkQpbzeEtE1ZKJ+Fad1gYkuFDgXP0fKYTkLDYk/Y0drPzKzxXQdKpet45lq3vhJGsGZ
+L4vK9rfYjyath6Ti2AhrtfdJFZoBQiD+nJu242H5GT9Nxom2nGgrbrjX8Xf9TbUfrUFCBhNdpoX
yIxe24JwraWoEA1+2A5qdGwGqENgEp7rx0yL1e7g1GmSfLHNcHzskiK0nggZnPB8f8FrJ8+PAM0E
Zg0HSKq6jlO1SMrS1ElGnymH8iFw1PDFSWb7S1K1zgvAkO5k5Krz5b7R9ZHGElPv5G/icImpmeuV
d/yaxaqAEkU1eM3fzGpTzDk5jDp1RylRlu5XgRuJ3ldupyJ2bVX8qjcuyk4jTYWoefTHJlnSH8pi
ZcZhBOxo/NRNZns90urx2/2Vrj2FsAmEBN4C0SUmUb22KUulMahtNvuF1C72Ea6hYTighJYqrh23
455+wsbGAl0h2nuVFSPbvzY3VNQ0i9GZfRTXzPNgdOH3VOfdHmY1qrx+TuK9EOn2/ACBppUAi6BJ
NLZ2xpIiO7UdxYuvLHgK11A60Fp12ymPcihL5sPAc/Cxgxpgp8ewBjqIr0lABtqSpAec1LrXj2RC
YwTxPPpdqEjf7SboezfOY0s5NEvxWbVri/EygIGfgzYwk1OjR8r3QILB5RHgYLcnQHnrtYjc8BwK
zOqUQdcjBM6gd2UxRJNfJ334B8PB4Ye0lH/3Yyl95VJZnyA9Tr7wXO1VmG6diAgZRccRHhchCHP9
xZekz9taqkc/mIrppMZaeAjBMf8AMaY8FVGUvIz0tp/1YGk/SYoJv9f9A765cOC1UN3hyuCWuLYf
DICGDYvPQF1r+ArFvNPAnDvAZQG/hbl4URhnP2qtzn6DJSx/3De+cfho09EyIEIH576mu4pgy+yD
icVn0SId0Z9JnxtnUpn5nofuMBpdi+yf3Oyk9ptWSeIEWY9AvK/eiAmOIugerNGPyig+zro1+xZ6
BAdVTquGondXnPGZe4pfa5SeOPDQdQtqa108UTcFaEWOjA7dRGAJUPbPYgQOFFVcQtUZOZ/zYIqP
QzmFJyM1Pkki8lMQnjv/hw0HO8CTRR5LYnT9tWmF4TWhvvelKBh+OTBcRZEcUXmnxfcliOL6SydF
zum+URE6Xr+TLBxQtchDhPDOyigULN2idPbEg9+YZwkijsqFHDP4576Zrc9KWEkbFhoCtnf1WZlL
F7zTGaTc7dTgvawZQjhZkitvUmMr9LQ2VT7NKApXO3HAxhshyom28GcQBq+vsD5nU5DGOafYqqpT
kHfB57FuvhVtXuyc3K3Lih0TLh3KtaAKrz8fKaLcq+0w+RUCKt/aep6/q2VqP0hhpo4ny5r7T6Ha
OORejAzvOOyNVfLWM7IGLx2ucv0VgwVFS2q2s6/CyO5ygUZfHZKy+aAtirKnJr7hFanO4hCYbKBm
Za2eei3K7CWM29lXmkElB6m0Q6R36iMpNpCiOP9HlW3tX3NKvulaUv397oP0WgSHVxwaOhhIr3fZ
JIlfBsVafH0I5uBETMk8mRtXdRB609w70VMxxL18sAC27vGJbHxhmHUBwtCpEupYq8iq1xKGEdOJ
5xiRGslFOC5anvRljkEv29QWmgSZabmT5NpN4qHYmze9Ue3FSeEWGcQkq0bTdL3xvZ4GY9ZIfGXH
HrBUOIZ0CDUmhZ8LNV4Kb5TmrIy8GqBg4UFwFsqPxaIk1YEChKlCO5tE9VEX5PN/ykUW134aZ+Wh
V0dLHnaerg2/AhkxMAWUugFsriOIRXAfxpo6+XIzzhdbD3TPkuvknf1t4bfpxzI3pHHviANXx2FA
ms1Qonz2KS0k1lFZ5Pyoa8z4M6uRJ8V5Mnp5J3vbOP4MhAixeJp5JObilLyJdKEYrpJEnRffoSyE
DGMzDB+XxJI/FtBaf+o6JSwQQ7C0+jGNzPFX3MjIiNy/BBvXnY4lxCGAMqhArPsIOjP3UmckMj9h
YJpITvv4W4AEYA1z35Bl76waiT3GcxL3gsFCG2/1RCSMAIL2zWU/M8v5udJ6VKJnQUz5WIR5vge+
2ngpyNcES8mrtbVyGJoMcRZArObbWjieE1ufvsRwCv+QtV5+mOxpcHsnnXeyl61vCjEgITaoQVqz
K5fGizmVSh7JfoJkhtc2jv6hrebIVSo1PwJ9gzAQ4PGLZMfVp0Crw51HeGvNUOwI6avX4vXKfDRa
EUBeRfEpQlp/5/1iPdEZij5klaKUHhF2VB7MWUht3D9H4u9dPf4UXyn4IF0gJgxXt8eW1ChMm0Hx
zUobgxgehyXrPza81LABBLbU6Z5aWXHw732zW34UTiteDxwDL+XK7KTJRaxKXMxISrUDHDTaV3uW
G0+RmOWCXjw5NhPdRS2bsp2Rm604j9Ybl5YGIwX7dRfXkOl2JGO7+APlq9jrxdVpqQs0ivUtc9I+
cZOB0fA/OjiWoid65wAaU+bbYRsMlHfrj4k7TCOQlg8SVTAQrapPeqFzgYZq8aOiQT0zRYSMwaPI
neVqPMxj07mjPDRn+Cmdxz6BFiUoddlttWgPt7OV8AHLEzSHoh4NgO3aqUG9Hya2wS8ppKH+Nfdm
9WtKJ8lr2zB+iOdJO1iSWYI66Ruq6Es8lx+cjjKKMobcyPvHY+M2gNoj0QZUAOHiGnMa8QIm9qjy
jWAGezCozB3xNst4gAGy+qimMjPyRRHVO5dw41QCQcHLvWL4biHakVkWdNdnf3akVmakuJwHL6Wy
Ex5L0y4MOL1b9AztYKoOia5QNdxZ94ZXpwZJj4dmNCQ/62xfk6jc9VAi+tEs66cqWGq3sZkftXNL
eX+sKoRLaHdDj4Ye5OoG6uXUDLT+eMOQ8vXnNmHwjBtZuSMO71ltUTJ12zlJcwgeNK0+3//Am7cQ
TAHXkCCOttbqCZWKUm8lWeELK0PsDfpsfFSUNC1dGyH5D5NU1gcGEapPRq6TYk/U1l2jLpkMu/87
tjZcCKuS74HpAmF1fegzuawVoxWHXlcQ2Svm+BBWs4ocfSztLHkjHKKUQzFF0IATFanXpjSEaHqm
omSfZEt9qc2sPaqxorzcX9DGM3ZlZeVPwroBltFhpTMz5Wc3ZcGlsFT7pDQ23IxKb3+1iiB7BGPV
HDQ0OX7eN7++uEwBc0T5C19JnHDU14skEoyNyV5mP20C59m2svqS1lPyU57zOOElUZ3ChVVZ34lP
1qtG3wq9HzojpBWIX6ybPzk9n0aFfdMHRrmASwep47haXM/nNO+q/jCbcUWhtaq/1p09NIcspfq1
MxyzPkriN4jwk4ELsukbn+UoY+vMqWL5s50MjDnQM9UPSpOA8sjS1non5IrYk26mDWkQqAEq+etc
M3MgjGaGz/JDIv7veZ7UXt4GuW8uzvgyI+zKIJ29R/a+jhZejVLlZa/5zObaL4d2n1R6Udh+Cv7I
cyp7Bt3VddbXUk+bj/ByWu3xvQeK0WdYf0FU83kJ9q8PVF21fLqosv05YORa7rv+JZrkxjd6qY0P
jdSWX2HzL5adl+D2HGP2dViTkhvioCuzaW+Uhp5Fth8mqvGoaD0i2sSgzksf9eohL2bLmwNr2nNH
ax/B/gqwlWgLC3WCNYim1DIT7niHM1SZPaQzVuQ4h9zU0cq5v60bhxVDtAeAxqMSsM5j9aYPuhC6
bz+3KMBAnt6f6sBQH3PGjndcwqYpwBE4BcQ6bkif2rLWY2dMbN9Y+ui5bQyV+bS68kY1LHcOy5Yp
3jMSY7qHNmOW14elZcjLYu7R8aveqJ8VORtPwKCMn+Ng7Sm8bdwE1iL6vwIfQYPn2hRJoQPVfe74
vRQOn5rF4vpBwu2PQRh9bqvJebz/wbZOBhwgIMepLgsUyLW9SSnheLMaxU/itAP4v6R/B2o07Gzg
1rEHRknTlwKUwMNeW2FuB5gJUZ1vWyWK4nPetiBNrM54rBjmDc6aERTnQYvtPXiG+DJv0xBx8AUV
n8CbvJbprg1bQQs6tE81v1I7ZXHRT5w/6EidPbSGpAQeAET1nJvy/NSj1C15gZHvYljXwd/rT0C2
iLkxmHxuMqGy4Ow4oan6Y1/rTIrpVnlosjI7Nfk0wPpkZhVRQhJnyMFn9Jfuf9+tnbcE9SEFUkDQ
6+HgEXdQ63qo+VbUIhM4Vc3DUHBBYilqvs6xZLstQsA7yd/WoRKeVSyaafz1fQF7I1HOihRfgzb+
ENO2+yvuyvqP+0u7ifXYWSS/KC0bAjVL0Hf9ceWitCNg86pfFE7yoaBJczS7FkE1qVOP9NgtoG1S
9bEOEWHPunkpD23s7BEpb2wwYog6W8wZgx1K+I43NRvVgLZsyR3Fnwx90MMj8tmt7kFgkitePmlT
2h0H+leh6jHxxh3x7m/CxulCIZy6MM1vw7wZuYq1oR/MVtb9fgzD5zi3lW9h2VmnCLqqzpuXKf+t
WYV0sO1+ryq94aqoKYjiPl5RfIjrlfOelO2c1rofxwwMPEBX1xtey4zNRWsno4qOdTfKarjjSjZ8
MXQwfHOwMZi1V+ifIKwdeYSnyJ+g6ToGxtJ+Yc7BZhBaMx/u7+2G8yCPIZcRg5+i+H69QOgUwmqs
KtWXtKQoT12jjuZhaMJKNwDYQk/pRSQUxqdRl4r4a40Q9GMxVk71/tsEfwgfl63mQ6/3GSGJhujI
UZFGdjLH7WI9O9pWpS87R2nje0KYwZdE9RSi+fV1sudRtVs91vwudsJ/SwpSjbsYdXsMW3t0+2jY
GyjeuDoC3E/Jk3YcC1gdoMWGH6lUC80fRnn5lY0pbcB2eYmHyj6DLh6flsTJd8pxW4vkvsg848Lw
Gu+kq0OPKHCk+VmLnrY9Djp4IzCxitHrRxLjPRD4pj0avJwgEnDqH9dnCFY1otcBqtQ40eODFegT
w1hN4UHEmZ0JYPrH+2d2wx9Q3GBcGHNUkh3xe964o5SXIOmXyvSzYFChtaFm7Ex/RNFs90dEp5Up
fAhah2Yv5PORNJ1GmDP3QJ4bjpmqP/gqh6laQWQmPvybHwEZSVlFXWb6dq3bVeUpuRJV38e8twgx
mriWn4wkGQb12DlJkXwDOAKTn9eq5dy7WTCle+Hv7aaQNiEBRnJD5feG3nJyUNmYy9r0Cyrs2TEs
2/5DmhiDF2p6+pLCwvRit6nzw9aK//D8Yxt4Nw0lKiIA5q/3YuoXRoQ4XP6YLcPk8ZbA+hj2ZWp5
klxWw9Nod/HgUX5TQrcF6/77/oG49ZccdshweJnoe8PidW1/UbtSiaVA95E2L3V3KfLxPOSLmbi1
rGU7rurWYwpjgmsSICx4CvFj3n74ROUl1AvDt4p4PtpJVJzSOrIetLH9SgAS/HBQV/pUaFFxXvoh
KXY82KZ59phypy5KUKu9jvu4MhBX0n3szU8g0uik5UbwZYwUuB7moPoY9cBhD6OVVZOrt2TAO+HW
5m5DUix2AU+97k05MIdZ1mLxHBt5/m2Wsy+tOpaP8TTtXfQtSwyXEvkAXSF6X130ZimT2oxs3Zfq
6AElh+DvMNblkz5M0TsreuBDBGICAkrER/iyKxfGc1sX8AkZQFWctvoM6xJMWidQA/n0OY96tBoP
yBM7F/CccugvcPD+eP8RFho9PH5IMt5Ig8VammRGbRp+uoya32Tt9EWO6t6NanSd7pu6jVxFww9E
Nz0TITsn/v+bA5zOqdaXg2P4UggHmsecN9Dt0NSKn/ft3D4LEF9S0aEuzqt+86YvCFVUelVbPvly
dFLs6QVO5iFy00DW3DJY9gpZW6eF2hmkA7g/KjyrixlWvIV1j71AH+bJbVuNbKgbi+LBHIpq58CI
a3addLE4hoJFEYBHaN05lerKqklzLL+0M/MHw+pj4zuoquT/zPakN7/UEd5ytwm6Ut95/ba2FQcD
AaNopFPqv/58dtePhpwGpt/ItMxd25BsryoNw5PyLEldpUz/ev93JFTCv9Iq5Y6Il+fNeWm0WrXL
0DZ9iIqq7sHOtKxx9S4LPw1N7oxHxqX2amVbuwuwhuND2A2cafUph3qwtWGWTCL+qv5cD8XwEFm1
+cmo+uxhiUO59TI7LvbqgltvKP6MeFgjqrgRjMFvplAhcoKsRq+8DlQkCWuTZk9JXCUHxejm+TjC
RfN16uV3Cj/wbFMRARuJagehG4/p9S6rJQpdcRTbfhFIvRctmXSM8yg+jbWMfh7ahDvHaOO2MD5h
w0ogWHFvAv9elctWkbFHUdd4BKBnP8HKlP85arayU93dOLGcHsEQKHb2prprTSSxej1TmTMr7YhG
HbSIASMhS6YMTBdZe4NFm/aoPBKewTVGS+p6K5MhC0wroABZdEPNXLLkfFzMvPprkef2Y54Oe7Dw
ra2klgwzmcZEDqNu1/Zia0CWW5pNAJZFcWinjtc4Afg5abO0B++/aTUS3gm6QxHbM04H5/W1saTI
qzZzQseHxNw4dXksfcvtBPHVop5PidE0ni5pKV7WmoeDAu9n6FqBofykKKvtwKZurws/RXT8BDMT
7ZeVYzBjYmz6IA7PFfS2DB9FP4vZUIbjEnfZo6nM2g9dr8PyBGdC8eu+U1rzHIswl6EuUPgIRIAx
1VavmNrYoYrsrONniyozYlsUrTtaTvurleMhcyc9Hx51J++PUlBKvWuUFkqChtPp2WHWB/tngdbP
J0uy9+4xbmp1/mBYIxgmNRF3i57VOh8K66pKy0aCk1JRAQiVRppqHuWxrvOiNMw118wDOTsM82y9
NAaJvts180T3sEcWD1apsSkOhuT03xEWNrRjH4ED8BytJ6/SstJoDqYCDVQAn4dxXKCm0rxp0hHk
hY5qOjB3Mi8/RJ/nQakySfJGI0i02YOVVJ06L0kciGu8XFczpfcmSKTC3h2XXEkWb2iHOPiYLHKR
/qTb1Qy/Qlmt41NhEiM8ML+SRK1bJaYR/JB6telUN8g1a4IeJpPmEBUeu2nG30MpNvnBnIdRMuFd
zcfxm643Yfw8of7cnyLkn//H0XUsx41r0S9iFXPYMnRStOSRZW9YjgAJgggESABf/06/zdRU2TNq
sQnccFL8HasF4V/kJNbpmsk8aj6Lg1b1ZYw9QMR2QwlI9rZR+7idBbSBCJ9KA2n4Teplh0n1TEpy
LWOZIz9mr8fktagVGK9M2l12dCKuDG0BXZaEY2CMJxQYC3/tFPvFtkkeZnn1OoV2q/G1ns4bORR/
9LXc8xdKYOj/gEzlfDqn+bbUsIlO4b7VQurML0o28XJdoTh1/4Ga4Xi3Joseh7TxZQ4zP+3ZZaqx
6h0yBGD4Fm4PRXGK9DbWA6IVEt4B/iEKCS0k3b4cNknDHxgIpdlTdBSIb4YMeEG6VlN4rp8jB2ld
u9fAI19tWdLwp4g0m041Ikvok7HITTg5FsXmS0XWJZxZCX/mHlL+u5oq4RARPIDdthN3Bf01NJ1e
Fld/IpFRuL+AtV0Cx/USk+FtKeEA/BsBCauQ/WEOPxXDAb113gmFcNitTbKglqWt6Uoob8HOymza
OWBsd4dkAc3Wf6mFrR0SmsfIiKdm8XLskRtmJtMumSDRDKciOFs9hnIFvBYJZ45LCtEQ/lpYJiGn
DohQSaenMZhKP00RJGgINC19tiT9pNYkXBzwLEQwa/BBo2eS3QH3LjOsJLSTBy/VNy9cstxmV+bj
ac0WEP6GYKOZXAoHMww1oJfWcDfBmrU2R5t4ddADGuEAZl3PNQ4pb9dtlOVtbSqIiQNAEnGFAf7W
vCZyyuaySywCdJ/3kZDtDxkDmzp4e8xbMtCS223rEI0N0k/eqJLBbXmMcDE1x4FH3AGXoDBcTgQF
XtfbIiTrUMzBhWGNwEhtnY2a6mcEN6I7PzERT3r3s2jHhJmmvcuN+AfbImcHIyV8bxrMuVhwcy3Z
B3YydQT79NHIU1AA99IuS2mZPleAOEM/7luePtqiVMXV1xVGqX4RIJCcUz9y9WPkAAluKy/r8H4s
u3K0i/xmk3Y+AiN/5KQtaD1xMk4N+tlZxSHu0igutzPk9ytYT1ElkF4TQohH3FW1JfIyx6qyV0jD
5uXJxVvqX7fCb9sBtisZmwenSRFaLuYq/8NEiujwNp6PfW6nrInudNS9isc/Y84j/zOTQuoPOH86
edOwNWRvZCLwc4EUh8BrC1unHHt32H+1qgl58zrq2MY3CkVleJijckvTKxW+GmW7CYAHfUoMHDZO
vCjBl4B5MS9/0ExF5Pdkd12AIQTocqCpne2ZSRmrU2r3lNzw5Wr5W8JqQj8hazfycVvmLMZZgAcS
PX5ZsrJwgjSsnpc2scW+X8gBQwqUmdokv7HfjwlpYfYY+7do1PhLWT2N7KJTD387hm0deZGbsvtz
QlW0X2O5cfeBF6Qqu+xwynalzjd53svEqQtN95hevJH3133Vbv/lRVXN4UEbAuip3JdkvhojDuTY
+knuuKRkBEAoJXpKfu4gMGzXuVarPTkTj+7nKlFQuhpkJHirlqK+W2BmRN+Nqg9Zb9tHaEQOm99R
5VBuxITm8Q/IQmVxW6n33pwWB7OpT3hAwf7hqFEUkhPKDrfnRpaN3BC2BUrnQCG4MFUnwzyLbh6P
Q15QA5X6CmMMsX2CKRd7MZQWrsY/nMfrg2LhtrXCkAP+knxJEWfvr6wGBe25Kil2m5Dfw0IcuK9b
mw5WoqW48thO0RU/uyrfw+GP6T9KcKqvMSZUd5FROoFiXhTCT+2SN9PjbsrRYDLd6uVnUUbl8WCB
g9wNcw3zxQcQALZ8+kUeZYo0WZyZCy9AVRAommxLzkwV3h6tx067PFtQfswbdsy56NGxC+wmtSxk
KVvQ1DCtNApEwVePvfY6rHMN4kHLCy5q5I6KCWFJEl30k5qRCz6wvY4y04KxTKaeQ3IddWtUl5tt
jUMb2loYi4gL9VajWCjQdzt8tyksOPiUlxeCJJHQ3pNQmodmjQUdGFzH6PeiFI2/ZaXT+TG4jFfH
DcT3uvlutz2a3sjepBbmp5vV2UXramxatxkoitpFlTJVfYxziuh25ET8Z2Mwhh9tyMfovId1mugA
xvBUSfhEllP4ybZDLv82rWJ8QoFNd/OKWBgVPsRMczZ3EhNz6HzOkfzWudzgO0WGWeNegmkyf0IO
CdClX1kUdpV3qJNufB9hW3BCDIoyoJdtjp5X6BLTZzJ5Kh6AnUHg2kPzMcKnJ7k/kQUMyj+4lVY3
GMGXHr4GEGX6NMA3eg1hUa+zivBV+QPJhR3oNXHRRrIp/i2UTe+V1nRH5UYc0s3afUN/Rpx9YM6P
v9W0AYWPkJqnBk+rSHbIIi6+F3NdT89SrjU7L1ut17NdGRrwGB4Y0DnDw+cEYSdi/awcU+xDEcDa
4LPaZH0+9FhU+GmgO5+92MaklbvZ/0y1hbdzXZPph85G8qEzH4PWSKo9OU3cLu9ZRsbixS3hmAeQ
QCxcdZiJRXOG2CVnJ+srZR8d45pcksiCuakmlNEbX9bj3WXZ6F6VqqPm+7iyZGqhGS7fciyQo7cI
XpLHb8URjpGIZM86tH3jqw8Fvk6X7UXyEMfc/mEQwLFuyWX+vhmRvSIAOeRts6aNeoCHIOv9XQh0
jUUMZw5ZOTP3PDElOmE4Y6K1Q0Ck6zzxiTjjtiXFRaabyxEKm23vEijAhKKAx/RXi1zprkrgLtvX
5WhJL3JJ38cdL2SXVBF/n4SSf1hdm/GcNlb4H4FX2fLHB7h8dr5iJd5mKpPY9bD/RGIPPYBc/kCD
aZsvEVPi+DApHObA3CWOXwJsc2CVyaOZP6JPkthkbwzNjEYxV+jXR1V9QXmb4tsBcDLvm9rntoWd
bx2fJryugbcZmat/I7hbGM4ajIdnAu6KPKsZ3XJ3eDEycAL23L6mGhDio03kcXzmEWCrVgp7rAPi
J0hzYQKgAZqoQMh5tiXJil7xtMTrU2SuGkxOKwRneQT0NAmuwcd9t/F0TnISlRPau6YUrd2L+G1h
i/s7xyvf+wKf5CvLosYMKGF52pb1vvuXMPqkwRSVo01A6nrwzdQHmBvIrliUYj3zO/ztAS9z2s8q
Qe50VJNKXgT05c13lE9eDDOqVHQGmObC2IY41lF/CAjCgFXXfD2zrN7GZ6pZRr6xSlfrcMh4y87z
kcei87Qo9AmuNdPxtHltgSjJdRM/sTWxyxBVDCWOZLjOvqs5iPR65wBOECkcrrmQ7MjEtyzfyzPS
mzWoPzzzlrecOUaH5iin4xWTRXX06BnrGVRNlYRrKiEcxbQIy2Q2PsSingmOdTZXN9wgoLq2ha51
2c1M2RMBlX/vy6PhEk80NcC+U8fHHnk6R9VBakfVOUCoZdq8Jox/EzrO9hOPMxn6yjrre1aLEWk3
iJ2Jrw7JceWQLhr+nbNkkCNmrCD+azh0FSPVbhG+WwWcwGMcIbRY5IK5yjvzNWCLCiIFGNrNAWrv
lhhu22guyTI9FKOrEvUa7RlK7dEhLTFJsZgvgUcsex3fKrMkeT8qtdUOIzElFRpYyM4fVdgT+HHh
KoL7X+7k38mwTEEwmHr/VHLY0T9jdl7zXxTfKO8tvP7xvu2JwQxHcvyorVlBM02cLd/9CPZpP1uL
IcjBfuuzBkkeZ09H2afPs8ldEzUuAGtSemTXhFijbzJFHH1Ha8/Wdoq35h2Oh8V/iP32Pwr0snHr
1A5TydV6WUObkvhlwCnOdMdKT+qfyIyL5y6ywFygSF0CvMQly65ZWPIvHPMWFiVb0qirXyNEhKlk
zcoWxiG+7qUWm2knF8FudKwbx/vIeVd3Qor9xbIENKGEOjAblnlMzQMTucd9AIlYO2M/Ofc+yTRt
xT3Y9+ImRrKOCpl/YuPRTCcx1SbrCJer6hSsdeQwBwkOV1bTKkdoLaNru9a89Ijz4yhzgUMnu21r
XLZ5aup/zb6R7yuFnXhb5bT8F+uG/CpDFXh3zLCiyhotE/zR6J+K6M5MiJdir9BzNHM0yCYnS5tK
UnweAIT/UbfzvaNI6fBd2ez8B0OKO0anCddAD9K4wPQj53W8hjm2yH4VYBCn2TIVYHxio9KbfEK3
j2z4PGkzeC38Klx0qJYBZHatgsPF11JjOGmn1JXz4NhSRWDIVQvrDqhHobk9LJN9FJktwl1a2S/r
wXXTjdhiPEY7zO/andtkG1TuCZzR0WRGbbb5u9F37kfbiVTzqeXBrkk3YTih3SF0U7XwV6Qvq4u9
bksYEYbzjhnkpWT0TjkfC7efIK5HbDX6AvOItCuob11uwyeEwJj7jlEFbAeUg8E1gU3IV5vOQnRH
lbPfGM8EVMKR9vri7mfvcUfCRtIlapoQh7Y3UBI3fkte6yww2CPEzf4a5Tmz/eQ9AtZX0KUeD7jR
PEE2sciuwQUJ00KyyX/pNpfxMCIeSsJaKRJnw3FH92BLzVtXwfsfxdLBXbVdCMbiNnINkNPQrPBU
3Uqd/osmxCx3yQYblQ5v2aK7HR6vbzk+WTKA60XoYGLvQk8nD0s9hqVF1bLJ8q9yTd3R1k6iOtAN
DX1Pyin5zbPY7b0VSTL3MxaP+CxkLlGaQaR6tZlDWtZaRvSnSM3KIOtlcdRioAXbvbDL0aOjNOQU
MJw8gWqFLSjsbQsMdA6KhwHmVeUOl1YGyUhdmfLbITBkm5o4grm3NB/AydeizYqQpbidQ+bglReD
X3nMoAaOboNVWbMZfMHzVqPBqQPFTJBksx3xjO8dXIoEAdoLU/6portElad+6lJWKSR0eJybOPlg
dKvvk23xS05z8sOx+ugb7WGrE4/r/Gx3LFtwm4z1V0W8nk46K1FwKRg/qlXg3WAHIkL2CbPSZIGU
opAYy7E7uOCYrRkuSpXwdjs2l7VzpvKqX9PgCf7fBx9gziSh8s/gVNeCuESPPglELHg6KBPt5pJk
hA6O59D0rr5ED1ohceJOqC+PdlRshw6VJLtqKzmnBAaCgvM+Wev4uZw2E6M4xzCHBGW6STtSzs2f
PBMTtGy4+D6nlBZTW44VPBcrvYsv6H8M7KozpHu2vkQmcZuiGzi+gLw4giDg8bEUTq7CZiVb4CJq
fISmR0p1dNW0uPylHMHoxRNJ0hPU/dhwJTwuxr6Y1ukXOoYUyhtloz+H2FgxuEWX7yuKMu+EpRLz
dVzTf/FshBmwfvI/eCqs6LnF1NYaCmVaF5B9sr2DuEz4C62M255FnKlbtZfT+zTr2raCJvOTRZFe
T6EGzfe2GIUPudoqEUAX7CgHsvIRMZuHmbvZyaVAc58BeczRx18YlolVB8N16PAgCC/HFu9WEB3H
QoKeQGdbxCnH3smfsD/E0CIQvNoixzOgrot9pF0Ou2jTkQIa3gHNhZ4fFuyZpyEGotJ8jfcwYq9Z
HgsGRdgw+yOa6kHB7xIzvzScDamN5y/lFOXxNcWJOToIY1f7e4liMKPFonP7mCis+K+jhQbhMk4B
IaENegHZI/JWv8sszFi7wKUJJIs1VdgKY0o2nfJbhRldpvmTB5qetG6FxwO41mWRnonbkAXhd0vx
V0yVkyt6ERd3NY+Ca+MMDhkdAFNgTcmK8KSLdHCI6+qpgE7H0Bx/uthjl0gbOjx/iqKwmn7Pc5zg
FBFX8SWeQQKctCzZGVbo8wwYBJyjDpLHuOkwke9TC4Cdbmeu7Irxq9FH8VkVc7Wfqg37oG4xduYt
1qHG/JaTKwAoRJg9u5nUFe/XuoCHZhvqdarxAsQiua+D/9802fA1YKZhX+qQHh+gr02yk7LEj1oN
YjCe6Izt+nklNno32PCmrdJcT0CgdlGJbg9RAjGWGMt/eSpR4Fa4v/BWTQ1G4BVJ1zj3oPZEw4Gp
yHUh3dKrbIxS5xW0iw8CziXvdgI5t0oLEU5jYfWHZg0zrcebNvcL5j0O7xEAOgMqPVaGmdhoNeQV
r1448l5wgOlh4hMrF9x2uO7lUDVTxDpAC/4tVVH9GZOonm81CTZ5TZXi6G9SNG8D1MmbblFVVPZ0
39oqBAD6EK4VCFlvEzQbW39sFJRRxnEoT0nYYTeOI22PrqGYfa8QoYyvKjZEDVYWyRtqbkP6kcfr
53bYQrXhbtvyMCEBNB/WXGH0aY4se1uwLZ1aiYTgX6xCYgbya3AJQEBtJdYRE8EfEknTrLNlrq7I
Wwy2Izm3//DdR3+tbVbZMvQD/+B3ieFmFXNY2ljnDliEItPdNwoYwqmZFzIPhu0NGeb1EHW3VNvy
W2RBboOE4wnqb/D7szBF9iu/Dz7tFjA+nDEMcAKgeBG3tcas3fuapmN/yN1+n7gof5bAA/+NySR+
kiaCI+A4Rjpp45CnbkBxQVc1bxzLsI3DkOWRIXFpQETgJnqGfQB+Z0x1rSyYf1n2TfPOzL74gu+2
8jjM+fqRq0owOJ7Qu7Mt3YsPjmEn6WoZbI72taxsh8/GxYmwdcfecKtRvkaYdKytyAN1g8UN/XQ/
lf/BAGvUXQ21GR9GQBnhVGLR865cdXdJKI7/NFKEXD8xHtTFp86+g8ey0j7XJryqDRVuqFdhw8OE
pbAfMGbh65pg4NB0fI8ABaXIxyN47Hs+dyWcEHRnRpUdncSKZB00snxM21gwydrCLRSjGgyK8Zzp
Wk5dMHl45vZO9+LofR2+1LlRWBVsU9VXWtX9vOww3SlhwHjCLiElpzze3O8ENb0ciOfkusMmjPWr
AzgCYG6DJ84xUmw/5lzQk81XPMEVvrWiFWqi71aU2Knj3V0/ReIceqWjPFjHYfIoW2PF+hrUpFQP
T+/5P0Dt8dQB5Q5/xx2DUU+WRRedZFP97oRS1VkFNf5oRLTcjkgb+0jKnF6ngm4l2vvk+G8uDpN2
M5gVDtCSWX0PXRHSt81E5ysLqmpO9QiD5q4AchRhsjP0hl3LYdoC0O1N5eCIt6kO+uj2eKMPYCEx
3S1lOsqeodDcMA0rOA5UOjM935D50mkPwkmntKT3rVsjYmgIsNfECnUXgHIZuYeEqED+22DUpIYC
uBP6MXRic89IZN7RT4u93TPkWbYHZSkE35Cc/8vGGhJhlorwhF880KeiiOhxm/yOUT/lBflZw4cp
avWOJXR3j+V9QmD1jLsbkdnfpa+xQa8nh+CzWS32M2gfja3ntRo7i92EPxGI5z5iB41nDFTu+0jL
6L+cxONP5AZsNfoehl21Dw2Euli/shYKYRHfdEYEYigTWjxk6En3Lsv9+l/QZPzncAP7FkM0e8mh
I81a7P2FbR2MVpOOxEn0fXYRPM5ZgxGwA406zEOEdDTge5lwacvHtV46bqM7QY+lWD8x2cDjaC/x
IvbHDhXhkJswodXzsijb0kq484iGVFMPCbnd+jqrASZiNMb5cLM+gIxExcpbSJ7U3h+6wCwQa+qz
W2FVlHS73bAhkvm+vlZI0YLi1hlke8FGjP+ZXbOCkzRy91nt8iAnXzTR3mNftI/XiOg1fY5AHl1O
pMSyF+V6qh5hjH2kWOHw6TOx8DBE45sKjm0B5kTkKyi/n5J8SSDtKmNUSrknOBuV8gp9p3fTt0zi
9TtVlBrVirDSv7WqA8zEEzPhf0sqmvcR4FL89zw96suEiaY+2YJig+aSKTs3OV3oOVoALpy1XOX+
bKAmrdp0PbAEBO6xY07W6GQHKIdU3aGbnSfMb7ijT+B9jcdlTIxV6EPS5OvsKhrO2F2jkd04PVhf
wbvGvUwQBOPkLBxr2/uL/galk4Zz/XLoBEUCieILDjxi37AJbMJxtKQsD3mezJYOnObKnIS0CBX3
tpasxQahiS9lvhTfcKfi5URIBMPbtxzEt1lpiwgFHk0JZOnaP0imDTaUR2R8G2FjNbUGKB/29GR2
M1wETd10R1xOqktniv6xwbC8tOPawHRPYDP9LcVpHXunUyRPCGcR5YVXD/9UJGE3Pm/NexARjjMo
b9g+7mu4C7hyN//0gHDQ1aygLQyU+DS5zIn2AV1dMf7MeANT2swtNvRxFdFbBfedb4ZSsJiTWmNO
ALukWYa5PIxEWw/KBXhuMQy42b5PUQdkofiAOHfeO9gXsNBbm+afqyIO5jYqq59g0IjGPU4O/Qj8
QpAzQMOE3+qqGNlTxP1GvkJlpqILyCYo+UnIdwD/MvHfm8kqYGIclgsPhZpm8w1vxJa2ujAwzpjR
OWA3P6bHjKT7cgfgl/FsHiYqK1z31bTXJ3KMALmiIntr9EjTwbk1wt9m5RTDGpoINOgx1KhPd4Kd
fz6wgOEfOIaUs3ZsjtQ/LWsy8/cDNf9jJCn377APxCOHJVbNhwxeD79ynW38hI+FiE5EFIzZy2ag
6PvOXGLU0whatz0fKd2Gekd3fxErR0mUAVYpba7z8ocTmYGNNMehuwg4rmeX+JBr/J6DvhB673m+
DVtdalzK8I3xuAZN+BJPnHsEBu7AjdqQaFqcVyyuklatAHQevcTmoc3RshpELzn8k2HzHTCUw/ap
uKZA1KvPpQIhBYqlZnev0hl8oU7VqcG+dC7E+7zRiHdhz9T8gOizJjtJJC40r2Ev9+hkSrHLAS6K
XDzQGlF2bZYCQr0UYY13QM3ZZDqx5od4pNMC1ev9IR0PaxOK8usBq3r3nOANI+hlAOYV76HYEJ4x
gPqo1TzkEwZjNJPIWXpiTvrfq+eoWzvKzkXX6fhxYO8E6dHugIUBea+rVlmt935kRP+yO2C/AdgY
+xFAEKID8tSWpt9Lv0JvbOjyvBel51cSWdthHbR3KqZfMFBr3GnsBfXmYyzrsWtKrX8th9VX3GjF
J6J7c0yUyOD8EaC5i56TI8ewu0EBgBNT/0RUq/yojuIbg0sHrMcW+R/Z66nFK6LajFtcXH3OxHqe
NFk+EuPy8hTLxWBVQN2PKndNg1q1jPbPkiXsuYyRkg72hihtmysVopttplp04OVgFzprDeMasxfN
32ANoAqoyacLUUWDREOHxdU4kuq3ynKSn1D9m/xNVF6mJ4puzfV8JgzWizEr22KfyvSCbLBwBmie
PWDfhb1eLvhbCirqCfuNem2jie6/8xTu5huoEbhv8tkMupbzfjpWYdwpm5o0vMwcvkG0gEXIAMR/
HeKCwpIN8rGirzGVAMip5uLnvFKsAWp7v14I8eMvwNjyZz37FxDNm7VnFYIiWqubFcUzhbyu3aIV
DLNIpdWgicFydEPuuO3DYfYz8o1z3ZUm5gYRsahRLUVmatzj1WlEi9tVL2gkMVoYF/YYxzbHsIDA
CftlH4/tuk1Q+GJoatgPNAj8GUzXGCNYqYuLxjuZYRqzGbiZkrD6tCwT/Qe3rhKrbkxz3zP4KSUY
z2r/WxCoFbpjlNPfiuJLKYpAzRfoTasW9DlGAb7Z9XkuXLWckKSls0/l6/XvIR3Dsjk22ExXhvpv
cM4lGA/CfQFUJHH0yHijm08PBlD2PGfr/kmDtis2jdxFl3Gxywxijm4OXCtgr7ShiI6q5yrC6a9N
CrxQg018zsZQjScVV5N+UtFylID7aPGX1iL+A0os2Vqo8eP4zaMrgnwnm4753S8xpJO83uu/iEPE
yRndzIZ1dRs9F0cF5FWjCXsEpYrdwLFK4HdCwObI8V1FwDHcNpiCCfmGVxADoOSOJafYxNvRTeWs
9HCg+VU9REnC/DWS2h1cnBTFJsL9n1wS6Jiw0lRYsvUZ0JL90WunEvw41YA+jgJNztNcI6odU4uh
6NHXYjvRpCBHB4LQ2qzdAgoI68cqQabC0ji08DqU+FTliOlvqUA7O9nG55i1MXPIu6h62/pAmYy6
ZE7kt3IBiaY9ptzCX0SFuW53S0aQG5oM29EMRhcNmpscxaCOaLW1Glx/kMGOkk03opPGtU7K4m9k
9nV79tGO5i4PcIkEFQU5QAy2pL8RDWZEt+XaGaSPEdBnjhqk1d6vZona0c/S3pYQfHq6TwZYfsV4
i8oDG/cWVTcfB+NRvdrGVQieIzKoAbADmB+NmRtQjnI7oXGMsEi5ZyyB8TKDXYRB2itAGRIBqPpW
ChrKSwXNn+lNoYm/LoTldJjwyxSn3eX1DtCnWGlbrnPxRN28fJHU6W8YaEYM3FG8vpExKa6oNSbu
m2AVJtGw3lf1domumgfCWyitxTyMk17fPGDcX7PzzXMuM3mgj9HTP4OWEgtnILCiIxaAPhbdYU8v
lc/Qe4He9jLHfv8bRxPbWwfyXNZy1fCHWczmqrBohAMLsK57Z5ogpJkv6V8M7RzEwyzlX0XF2dxr
lQB6YxtZkhYsrrjqktq47wvl7op6Hx4Q8BkD28wpWXrcTl9IiPFvgE4OSKqjpO6XevGwYT4oHnw1
xqCzlYk4ihbwh28GU+f6ls7L8ZHDJb7oxDgKN0yHX24OyJy4wXF0yeHIHdkCokY1v6bkYPvDjrjE
f9MKGmULVT68aVMAYBnCjRP94VNRnjaofMAmSOGseVrRUd+NrqYZo0mktgorEzYurQkNmvHUTfK/
op75X9yHIIAwstDXuI7pcC/1oa9tVo9/a1ACT3U9Amidk2IBW0SN+mOECwbAWDTGNdz2x2LpGV9x
F6CSw6QwpSAQ4dAsOQqa86gRLteHRWwD1LEgY5DjtIOz/9gEh/qCbfWydXA7DtMAigdg40jsZnlj
c7J+zzk2FN2RJzy7sngxy2MlCAeqlVopfT/RlAJEA79yAPZjlvOG3xOUU1MUvMW2aV2B3+M1HgpN
J9kvpcqBL2QzhgYX4IJ9Vhgj1mfT2Pi4jlgWASRFeKpSfn7bAJezwVAyL+/LyKBnmvFx0Ttw/IoI
JwIAghDSOL+YaTQMXwTcLm/IohGmKwLLsV+MwFJ43AhGpR71jyTnANs5TNvFEYGywNcU+74yWuIL
A+kes7+HY01nUtjltGZeVtsvlTF/HGNkxIeuEQiKNT/ouhbDz6+yEjTtAREXtGuWKIu7JR6rn0Xh
YMbgAFz3jiiI7QVr6KlCEPnjkh/6N55q9DeWXspBYQiNL9laVYDOQKEEOjUSNKHVnGoLhuEstl+g
WGNiB4E8fUKue/i64TiJbhqj/cGjF3dDss7xL/iaH48eflv0fERx/XZAbJK36bL8j6MzWW4cV6Lo
FyGC87DVLNmWZ7vsDcNV1QWOIECC49e/o7fuKLctkUBm3nNvDt0pGlaq2bCxlbflRSlrTLukFW79
ZiQYy0KRMskyWUuh0BLTRIOQxR9ruDC2sd7op6dAZzp76utAFucFoCPaxsE4NaRWxf7A+sAi9A6F
0A4XwMA20Z1ZydVFNa9T57hEERpf59b9dSUuyGwrN+tbnlDo/HCTOfGEXNCl6XgMsnnOTpPXQTzZ
kgXUoU4oSKoyKf0zTRBWtoG3PdxyVk4CIzvjv8Nal/6V3FAAEdfThbtz+pXhKsPYId7IcHY0tbia
88+8KBLxvdJAyWPLUKze8oS2o8vqNa2mMxdkOO5gVJnnzaBH8Y6lsxDZAdlU8WGImXlupymMptNE
3k+zjSpv5cqGkpM805rrpI0a5ycFav2vDK1X8ytkfXh0aULi27/kbi4XXsdXtNRy2HYiS/iXRnJS
A9o4L4WMJgBlLFDlJhBoK3PcN7/KDLbsgdhcmR/8Sc2fVWW7YjsVZeQfAnozZBp2Eg/HYehmjoA0
rtxzL7ivj1VB4u49O+y0ONB/xWyWRc6Kj9RYTDFLhnjOCQ+LEDszjd2dbweWOqiMcyBJKj5eIczf
sY6i4ZgUNguoQIpq5cARQXcfzXx528YU47NtoDmZC4Wdv0m7G2YvkHXVIczWUj6utW/TXTT4wXCI
uCPif16s4w8ssdl8mNEw40uZJv1vn/ea+UfjMZHTEcuxNg4DW3LyGgmtsnaq2VI8dQ+udsq70u2D
QyXG6SHVuUu4AFfCtWWTwTuIJGvu1xpLA1Bg0vsPAL7IZKLz/WcdB6vcdobs0gtLWIO3sDPpYxOY
pdqh9TfsbBxD9YoJ0G/uJPjHyGw5d9DHkkychtQwVonm1nP2MZIjPU1QfiyDtOt7U7ZRdVr5i69Y
QiuC3CKAmKOoPH2PHwjUxYw4JG6cSGm4tnHqcqlHMtpBeU5yE0w2oNZdQxrj2O+xm4uAaA7IxKBB
SUozyxSNKNQtoajyHwmR6XKM8RwtuzJduz9QsbDAObNti7QRrIcJL/beLfLsQhyu1fvRn4v3pY94
1m5q5suySPp2RNUbPi5z62ztWBRfs2Dsu4m4hwFds++66eN7hOr5GRRl+YsnKsZnwJibCQ2QK+kl
edW092MRwL2oaQz2QxGWH4N2GcNM3IQ7B+h22WiUnRc4meHPPEJO0hiU8ZMf3RZlq5yIsttMX98N
ck4ufd6mby2S8ZXNMPV/fTrQTfV5YC+lqcKnwhvHx7Zzh1+O9lOKjnScHg2/HIN+HdafpaGoX204
zBuru+C/ZuVNBdsi662SYXPXmNWh7sKGtwtSZ34wjYOUyF3ShDFbZbu1idY/7sDgXY83ON+GzS+b
0P0sZU1dUyN5eTJytiYJ5v1tcLwvhsgcqlnp4+rG6j891/7ZZmF07gdHvfdu797JoBfIqAEtUah0
vktbpL6w9x4AKIc9ffT0DHr6N1ej5PPgl1ElyUSidqksSGaCZGmy9VTn6Q/+OyI+ypv+pM3RibV9
hIOL3m8v9LHykPTEzK89rUFxUr60x0Ql91IzAPeCJdgQ5YvAHJr6C5A3vaL9HtK0flZ14iFvctdu
2zQ4lOPS30myHpQzfEMo/NcMEyiCWu5aEMUN/5W1o3403/e6b9+yjuDMbaEhcab3QgvaK9I+h61N
9NjuIOWi9+S2A2sfxr2/VfSaD2EexTDi2nZ/o2j1okPl1vHD2tfmPPVRLxn9dgYSPmmBR4rxim+d
p5uZAbR3oob+sLZjO+zzsloIs9FuvI2SKvxlvVU8rxhAP7oEU0jeyu6xFUr+neDFKa1IcfiJmsD5
HGgovkUngjclGvcRNbt9cvq6uRgppn7n5JV/kNwV9247NvuUQfQdqj5V8rB4zb8WzBLQpp3zTRLo
aD9ADqG/e+l1seGNNBrtnjlr/e1WsFGbOnXLS41efExgpBHMSFv/iNSS/Fhu/YuHXPovbSCO4quL
TmJg+Qdm1tQ55gApMT+QWqnepWup4hNj7hiVYVtv5Kpfvcw6PyHOkz1lAOLtaJjXpav3JboAVHSt
vP3Qd8F7wrtyqqaxQM4YGWQW1avk3n5yY58fJbrY+12kN9PFHEp4v3C5cObWqIee6kHd08I9IK7F
H6lcm3tKZFb4cnbFT24V1J9czjHSXeZdHEHoJxDEkrXspCuc4zwl9Z2jILMBh4RCXnGb+bcfiPx5
jvDl1EUprrGq5pe17Lx54/fGO4zaK77FmPlfxdSZGcNFt5wp1sSIdSTIXskOaL5m4nyAht2g+K/L
M5+fL7OC0YgZvW8GAvYFQ5KGVlkinrm5rfk5JQL5EwQ4SwSosWV6dptAMItMMTBxjBBasyQS28A4
8b7JFn+MVk2xn1rjPwBT6jsLHnnnAXBsbKzWx5ncsHwLnueKXTgpQMgk56ir6SP3jArbp1RXC4o+
E8T3TPbFc4XoDVrqiJlxs2zl97BkasBvBUJkV9H+zYde7nrQuGQT2TClaQgLtlK4Zb4YiMEgfEgp
I69aWGxJEf6vP+gqEIh+kKzvrUrx9Kc4vDCORTcn1kUK4f2mvGrYsAUtas+rDrKbsLJ6uTlRlLjB
s2+dwrvQjTEpWlMhhv/axkzOhhmb8+Hnpo/AxnG0f2UjMPypMnJq/oxDEA9Hi/+w+q7qpXFo+JKs
29O3rOE2GUT1BgkZ1sAplXKbPZwJS5hNX+uVZkpFLklEq+6w5cyrqsKWP26qvAt2j2o502tYQL7b
Vk48PwwbSFAy2LI0TluWxiYvnVlq+y6iHN5ui4JfrIciNln8ZNl/7j3IBjh6H4YyOeOJWf8Sj100
23xphvyU0wu0T6qhaDjABc2zc8g7t0nWaysiE+tDT59RymMfM6srNokZ9YgZL9VL8WoMXO7IvWfX
5EshPUT7sCha+zb4zQ33qH29LLgWQrjl/uh3UB0FLrqVTaLtgvawB5RNwBjsmhlcwwKUwrmvWyhG
Ns8hydDdtk7p9RrGG3HJbGdQu1nu/CnK3atCaUpOXtPbjM8TMcf84ZDzGKZOq3FHe/YyVnZ8Nv06
iiMoWmGHTTLC8voU8NnA2iwn6ZOlZxUZPbNziJNikm+DiLmYk4HYyStYTDcw0+h9p2I5KBaC98it
B3UecdrFiCLU3ZcAZCClpZ2naRtILyP/vAbM3BdQf9V9HsQ22/F3F72DiuYl8y++kRwMP5rmnwHD
rfO2dJyU333sNDP9Abuz6XtkLxvni4Bsj+SZlcq1eo4G63ZXjaLrnbFSt96RBI0OUj7oEGd4EiqN
MWqum+IaaTQ9oMje8fcB0k18rNtM2X9RpKoepQYC+RVXQ6Y+W39w0aEnz2NC4s+GenUstFtc5wYX
LINzdsx42wIjUnZc52hGZaNJ4+rwHWEpfBvo051MiDu6cyA3shW/R+IXB+H5hf8rt0UsHlA8F77e
rhf9cs2QuJI3nC0YDByVt+Tdrm1aPtWgwzEcpPKzE27KONuQLr+s52bBoPfYp0WfofbHPv3FKvif
5hs+rUSeRDIs87ItmJUF6sA0ty2eSesJy0e2eXAgr4kDUqEiHTIDYoNZ1z2KfGQUspHCVDLdWnSL
MDzyB6bxyXXiClIZZ/JQn7GyD6jHcYeUvommVkqCneigw19OnQzuT1BGGSaRyeJZ2eMs1hmSJ2ao
W3RQ1qXDsZUUQXvNb+i5u9r2gT36Czs2/TNne0KVPRQdsyLlad//1o7gEYn7SniCjdAxvfdG4N0y
I9lZGfUrPptwvs9GJrcbTjrR7jK+zniA/rsNQ7a+UBoeg5F85n6UTuubpxBiqHzM3ARd3DCk6P7B
fDbyEiT8GNxKOej2xmeGIi/aRtN4hGGcsh8SuafuX2fasD8rj4HtHso3z3hm5WKOQzxMzT1JCyJl
2l6m+mTNrMY7obIs27kxQOg2nQI/+MZ1GpR7YvSn6amEZxKHnokgnlaFDXuzxAkjMtzIKNi5oiln
GijNuhfS0xEPqUfqzs6p8snbuWXNs39ImHjLT2pGaxT6t5h95xKmphimA9eLh4DQFXEh7lh0Oyac
AqyCQNiuSFnn+ogUfDtFzzzV9HZq6O6CYEw1omtvy2Bn4kAslmmJXdxXMSM/oDLRlL9GKz4R4FvX
Hx9Etaj4GNZoQu/T3LCxDWMD//0mD8MVzB2+r7sJTGi8YclLuWVJoDFfuI3L6Sxb1w855XC1tiTT
hSXmhlTbcr/woQzLKQvJsX1tTYu84PltUN61mXbghH3poADsE6bC5tHGZVl+a7eUvKr0+t5a79oY
q2x2oABqPHsYSrfV+qywGTXdseYjWfRHZJnXfzl4V7yFIS2v/VObhH0dvXuZj795k7OcIdq5xZAU
dFTS1MlFaan+jZwk6VbUY5keQmlHDMyw+c56zGa/mu6JKMcKu9JRjU8xXlKcreTSPMfT6NIQ+VUz
b6eaWB/ejN73+t8tyesubsUQkSE6FC07RB6HtO2qZstEVJT3cViJ4CteW3aBsuRoUAelQxY6bDRH
ce5gV8eCdzZRkGb3TRy5zCRqVuoFF4H3ut77nJcctHCN6d2CANCeQRcGBGzjqfbBeLqqLjH3LGLO
hNjRbsAIppSHaZ3cQ6SYzJ5qf2bTIv4Yv5Ofvqhke2JGmQrvNLqL9t33jg3xy5889tv8U1Ukefnw
qDho7Qbdce2hmdhdpTZjX0XQQaWFEZrZ0JDvw5H5gkcbOfX20vspg6r9xDYnfa+si+GGjKQq7rc9
GanFs0oQqtWmTuYW6BhJsN4soivSn47QwF4ynBd5kRMeSGb2IejKYPL2BPZH/viYhINazzistfqN
PwLBg7/CF89aM/W8dxNg6nynhaRfa6Z5yF4wblsWDkxMLbINXmEA59ZjN/Ydz5dfIRmtMpSYRTMx
Hzsq2L/hGhl7CWxGGIUYowHFJDapfl2dPO1+5QKsIOBcq1J9QRCygpEkAlnb4f4IMvqcis8p3+XJ
hNxJwWOi7SyTqjrSrGtsEHXY1H9qgsTyp4jQi+Yf1KTJ//nTbacnq+WJJ4dwB2ZbqNMKx2DcMiEe
TjyE/k54sgkZxxaj/MDjUJfnAUy1fYzgEfLn2sV3dVjLIFbnaSkthdBKAlR99os2pGWOcRVi8UzW
0EFCBrX7GZXlTiJqz1L4jFOvm/FQaytKvOM2XcZjHjqubHfliFZwwsaJKJ/dtrbdOUMVqb1pOve/
RdV19QymH/YjjCrv3qWB57qUHoNSSnXswL/aIU2yP1DqwyQ29QBRvTNQYXGyizId69/OXGXrclqk
jIePUJFnoTa5R7DTRpJaQsYLmg6D/GSUVUiUb5jQb83eHMU708hxPGikV/PVdAzbcUc67vwJcjEq
zBbcP+6bD2LDzSSCou12KgA/u2pvSVC9FteRR4dwMGiYQE+CWZJbZQcufw7WkeE5alViBBLjaFE/
D7VX3sAxJFIfQd2ZvbPrzV15zKiXhlMbU+6XVIBlJb5WRh2QrUXhpJ/B0BLgsGU8mdl5M8RBWf+l
xJeAu8TP0rWE6LHZ/eLb2JDSwbD1BQlo8Lcl7DYFFxqqepIAWMuHhAEjs0JwXe/aRETBH+4X4xwn
PGZErWYFA+0xJxCg2PgmzMyhSAvPXLFdimKf2EUHf7PYicd+GzhNMB1K0rtKShL45ZlfUEbdD8Mr
lgYHJF+VW1cETIQ2OO/w4i5h7cF5y0KQJzAkKBrCGS3Bcr0aNUuoM9WHt5pZ6ncRjzPQfTgUZXOw
nY3zfzbjOIMYlXM9vWG/TpYjZzy55jRAsyRwnPrQvXnIMDYCC9KXeK721e9lVdnk7HQ9UksM3cgL
Eqlxid/IvZ/Ke2AbXN3leOMDungomlPRDg4MCrs2SGuwfeUvb4FNx+AmVUT6DlsxLZWIy6WcqSHx
cX2TLdJ1RxPiQzvZdK5by5OsxfxKxAQK3kEvPYOZJRxxGR0VVU++Y6uq5y4HMUEYH6tE0vDyVU/h
sQmHCJoSkMnz8ZX1cwYg3y4So92UeXV4z+e+Ltdhzn19COw4pr/xpHJi7ZzEWnajyMJb3jTbb7+g
wYIvHbgzt5gGLiruyyFkGLgHMyWZIfQGN79zPSUwgPGclx38iGUGtWNxUb3e27zz+k+qz958ehN2
bHYGc1VN97UjMIBSiMXdbhkwj9dnnnfVJ7uFqgpX7RhzgQr6qNEmb06F1yI5GlENEno0K1cWU9WK
zPBEp3N/MFW/2FfPb+w0AZdOuQoQHzT0Jjt7YI36U49LrLTEFq1D++jGvNmKMX+/8gjrrsznVxh8
kT+ttM/LdwWhIn5Ckubm35VkYeO55WAtVkhTx01/+Fjb5bh0ETwU5sm5lDun0XYGtzMJLbXDAoT1
D/llWJ0o1sbA402NUxhxxLC8EP4mtJYBAM+hGYXZkIERiBT1EUqb25sLNzL3KxHGfbdn3Bi3Cr6h
HyN/F5Ab0ZSnYPR1+c5uhRayHNohnP+mq+yWP4wEHPsH4S7yXgYcrPG/fKgm7z9nNv1YbRBFg9p7
qCGpp36fOWpUR+MUPe93P6VjnHBJycmGO3duSZTYxqbTuFtqxxb1sWbeTyyDh6f9hNpeBMd5lCp5
biW5KHdEnBr7UimdhNfOiEy9dEis5S/TgnYd8mlN9dVBjYs2vghKdvDQ3xc/IcP/7ByCT3OPcIu6
u5El2sXWyQNWM7pIQMH7yvw/enEWalbST3x1+wlo3PfzuCR+d0MoFxZ2dVwhCJ6tPwbNXSadtf4M
wzpMX/C04d+nTa48tXM1J/IpzcrIPRkmXME+bjmB7izPhTkS/uRD+miHEOEkZz/FbpnxnF+WwjjT
LWRgpQcJiWWYOZQWE/hPcDlrcIpcIp8KPhR/GOyxS1K4GWTvacXJEy5xcRl5wKJoh4kgbs7IUsZb
yaEOmOwMci3EvkG8CS13LjSZ2bG9Iwf/asNEdL/Ji2nqYTthniSdfzFiDu705KpZ7FZ0rP93ajN2
ZHjfEh8mbuA1LJcNtKYv/pt8yhHNbskom49glFNxDQ3WG9Zcr35+kHUvw5MNGF3lxFDQW1z6ecXk
hU+9HW54aoQR+4FvzVloit1GgwRM0nhnnNgqOKhVNJbio1kJAWhxsCUP1GDKfRpxzS3dHjs+4RIe
J+vwYEsTqUNu5iHUkCSpE/1QqufkiuECpiXrm0jRZ8LIoFdDXYkvGohw5okGXpq3QQDa3u9ALyXp
3QVGjrG8T+e8UPTmqrL+l2BWFTybigPrnM9IHHcKFhiTIHfWSFJJ5bq7XkVJziyxlKq8DCilJZlF
K4cZwSyGGTdxMSY/rPzD9HnMo6U79kRe9W8dAMntfGv9OPpoFrr3/whOSPT7EKkaM1fmzTH2O4WE
+oGhxiHJJIKl/Rjb1O8Ohva5/QIZWDI4PNJKij+Tdkb9DPgoKOSwKPIaQ19447NYSDJGR3PzdQdu
WTfPSTPcEBbXuJT/XTLgmByjehLxJm1NZqL7vK2B6zsJ1nFYbTkOx4WYl2IfEHoRktHQwV/cVzLG
BZwG89y8tkGg00ddraiPkx34W6eE6s3dsdRtmH5NOR+vpvYJOXuPTcmY6VIzG6/2IZ99mm6rWabB
UcZJ99XfwgDweKYLKMnou9NPMljSHC/M+hCc6OVIdaGeZongfaxxAn5nSVAwm6fH09T8HrpD+bGS
TjBRsQHPVhT2EUQn3FqGkRBWQouvmmxT+4Y0ZdU7mjH66KYd+nx6gESY1tv/mBFqO6U4TzxlmWgX
bqqW7tHNO1nF+yVtXYbQmfVZFQLOiqdlVI6Pp914drlyb7aIUsLi7wC3bKt+zBHb84CeoKzCvoEf
9sEISuZaxTVLAyO2GEJt9zMv/apPcNttsZVFRABCQrkDaVTIiUBQds8MYZhsGArUCC0mTebuIcj9
On2fdZtC9QY6cYINx1du6D88sno2jMbmEC9MYviVE1ymuwIPXPK+Kpz2WC2LjGNtX7glm5S6sLXY
yVsTCwxmoXTVumudrE6Cq3Q9Ko9zFRh2N0em9Rb9BIMz5OELjZXP7mq2ssbBW5k6/nSeu5oAaia2
DKFls6Qxc6ay8A+E5Dnec92owj6HCxPwd0t2gvvLSRBBDxlBJfUdXmLyXEdnbJNsE+VhFhGtEOvk
Og22ai5V0bdYRGURsNXlmC/BxDLFzid5vwTRXXJI2/a2sRRt3CsbWvtQ1aX9btNB82HkrnuZklQU
jzjiNK1g11LK7BSmEHUUo0Yg3gAnYvLbEboECIByl5NT0EBh5Jg8qi6mbcVWkHXrHgWYGWoCw08f
Jooo6PZkOo3pI5Pdpjhx2qBIMe8TXvLVaqreX0tnPKaGfHpw/xgRmYjhAnaD90EslMsbbOygXcQx
MlxGEoodfmVar/I8Yj4NdiX3lCm3hVTMM2OWMHkvdQapZLexKuX6ZYnCIBiOHVEtvALQd8aj5Qdq
GPepgTEFDMxL19sTFgQ11zhj0j+tqFLM/4FWUhA0MZB7GS8S2Jxkiro4eYW1Tf5wi73p9nW3LpBM
PW2YeqwYCjjFebjVZQWFBKZAtRtG28IowW5GQyIvDKno/a56SrErQNyHdvhHJ4xbcovqcyOvVFTW
82s3uUSCHdjI7qo7uv7F+W/tTWp8Vvl1uScOXjBXAwuDhpZPdF3RIHb4dbPluda507wQ8JJE0zle
/UDXF1wntrxi0CkPLc139R9TdCZMyFZAeBYbKmEinju8uVM00L5qO/2ZMYhxX8p1emEukcRHp22L
v7mER92sczj4MVNXpxfNZuX48g9iSNfPgJfibzYS2cQGIeLFNrSU/l0VzN30j/LefZKBKhA0hzx1
d+GAXQkDlPEe554Z1aEWWV6dReKpQ1MvuY9Tc+6fR/eGdQAuj/G3y0i1JWlkIlIGcgiwcsKwXL52
JA6qa84tXP0e8XU6Ll15mo8Mnbzen945Z+PE3zhRGy0f3bhQYWxoldz60DKau2Gp3rBee40/Ecfi
2o1bt3N7Gp9gvHUEQRuyvRk/EDRtboCXvBmPOdw12Pyh54onGiOWffzMxeP8ruscAhzTj3+Zwjhv
j9DONOYj0WAez2hLR7sdKg8HfI4HLGPYUyCt+82yejs0O/Xf6Cky8GMwqTfAHR/QgRhU71ffJKzZ
qFu4s1M4aFNdykT5LunnaePtVd+Xw30ByWieQ1ai+Z8AuDb4lE0weI9ZwjDjTrDjtLsrgA5Iiamj
xus+GWEG4Zl8rPqiezMzbo9UmsLeEPN6TLOcIF3+WFGdyzrLLFCqbCP/N6Se6pxtVxIMd4bJictD
7q94tyLXScW1L+qRYXez0PFskHyT9SOvwmZ6ACQiFGL6f1o8Odv5UwAqSuJEbdP1kjYisl+C2zKx
lIsMNZmqqJz/B/tv3AHkjbytEQQFqQ5JYTSSJ5B35blymLWu1A62KBRD2LSJ5z1f3Jw2WCSgJpD3
2rpJq20YrBX4F3FsTEjBdDM1fvoMTAPos4TxvVv1IrijjIqcOwmLN9wJ7FABnGjVVsNnEIZGXJwU
Sp/xezh7UHBpP3Ynjxl++CNSQxwcCxTC6WyrCtepTtvqEeh0VlRcflzt3bCjYKCumThVkmmNyHgh
RKaCeY9SzqnC5SfT1QAol80c6H1Sqzk61Eypg1ePEERMhCUGV72DE7E/NM3ztEvowjGUltPyOouy
ZILqTT5hSxJU8uqZaW1vJo3oiVXk47ivGymnfY8EWT5N2ZT6O4cbPb8u9XIzI0zld4Ff5ypBE3Hk
ueDP+6gOlxdTwljf+4JArruZIxJNq+q8S42XiRKZooNR+RpjmXpmSIebk8Qmxz8aD+c04DkT86fO
r7JzzZGHNWmAkn/k7in6TcJBlpxu+EuwIW5CuzwJCcaxYIgiDE5xMdlH4NnK/zORLyFxjgas+xGQ
rUuHqWs0PdAxUWm5Iag4qIFLum1Kjx0yE9NUvSwo6ctumfZs72VBgXRo9zkZp4BQ2m3ZOXYkyUKI
lPq6df9xntbASQYTXaMusgBmDY4YyfJh5zINW/f9vMiAsabX/E7mxdP9dk5M+0WmJ0biIh6a5Lbr
0IqUh5QJBm4xjK4asFHn44UljDVfeuYRnXJcQxVHJLm3uWhP6+zUyzMhHrip6K375X3JQYxJplFl
sDy2beX/M77f/ocn1AmPaZjIq59RYu7LYqCqchQ9Cq0yLSF4eM+GZVxhhf0VgrGOB0mxdY5lQYK0
zURNAMVa+PxupCrcZtZNZKtDBsPyAhZfYt7CRXxPhGCLexxm2z3wd/gvWL3Uj+t6VXEq+XKaQ911
ITMFEhqXTUyRIi788PlQingtXnU4/9/SRTl2yRwWwu6IPIAIomnlxWWuFCFWTPkfv47Gt5gT7o/w
gmS5L4yNu6ttHfPOX9QHX7Kp+uF3mDMCYqhtK3Vyi7Frz3ndIYyaVstsj4hMPopMe3wJ7oIZHlWk
rfaatAkQ9LxohmcPpH05CUbTRJm4dSXvebTUb9Yh19Fh7YrsZWAU6O90QHW9bwCjRp4CrJeMC8I8
2RGHClot2TACzdL1jqN+lsqGcsvDTVVU0Bqavcc6hup3pWpCpRhsZX2NQVqFXuntHIFMuElSuEoc
Z6YeoxPRxJIAjqSkLMRNoHmRlj2bxlq9RYkxzW4emZF/iyLQ89kzRIY8OY7MlltKFAtWQbl1HRPa
YFwKzNUAtG5Kp0eB26T47sr9UBUCAo1YuPAqnd7+x7xOhH8Hkk1/db1blK/IwJAgMWrzFX2Q4Nhk
nbwzWhm3vDTOIk5MOZO/jJ7qSypI7MKVEeR6H8Rx/AwjbstD1E+Es+D/dMleJh64IUCAZdLbuiPG
jqAWzNRwtPg1Hn1crowBM1MQPlCtAhdfaLW3HZH6zTve0e6YMfReKLEq4jUIKdTONSM3pzy3aQhg
nPlyDS8m5fVHhneTR+mMqt3aGX3lwsRwrKmoNDF9Y+uCOWoumh02T6sJI1imqwedOW5bIsBcsKkk
fp1ox/Sh44H5JwhTvSURtAs9Kmyqc0irrMmOeZ8450bXJrhnZIm/sq9usS+0VvlbxciHzD+6BW9L
CGtyXBAYGe+HtYsDXLDC8MGo2Dw6LEiut6wDU38nHhw02ZEl4hFTPBZHoK8LlpY0CLcbt1BuxEQE
GGRXqbhij/GY9vGJSgBhdJwqB+QM+YjdVtPavXAaAPOuRd7PO7KMVlhLhGc/PS7WrFcVh/rJZlNQ
H6ObIB4h2sTHaNY9ia0p3oDirmVlV+AfFF9UdUIGkTTJ9Fru3og+jLtLohm7uB+uFqE1e8yFOSgA
TpPmexoit7yveuy7R6q2xrKANcr+Lihsd9ngJvpop5K0Ox/jwa8cLhyhlJ75IyLXg9aP8okdGRH3
hDjNhArbn7HGSnOk0lzVTpYhRyFjeSzhsoo8XjFq5+BOkmPo7FcGXcsPUSho+r8X0yqs1E7W5DWB
gzpzWIuKLTeRMBImuXP4l3HzhvKmuWliw5EBH8IJXjy7w9IgZ7p54UpYojbP5mWBY5ay+aj7dD21
vTvIX7WzZsQqegQkjYeiW1SH0wJSdzdMEYEUvee6/sbzx/RKwu6AmmSgRA5guGhGQghihRKX9w0K
u2ObEo7TCrM019cKXj/b4VdBfO1MSlA7VzufwLB0j+5Pam83ecTn8IRcHOyY3Wlkd+U1WYp43sXN
MrJQJh+Hwn1hFclY/Z2NMSgIWaIJ8SFsxvU/gahYgbD3aI3as9fFRE1Z1aZfBuUl3TOSYwpe1Nob
Trqx2MSTTA4XjGhh8idZiH34xRm/5PeETnS7OYUbR00Z5nPBR8lgpEnIiwbPKP56VcTiaW7RcEF/
MNMjPfys3moy5/71A/4/fMm6Jn7AC1eOyV71VbMzxQRTjENokfcBKCjjnHIi8sNrgHTOHqHy5J4U
zVIfpyqdw8PSdvXy+j+OzmzJVR0Lol9EBIhB8Oq5XK7BNdd5IeoMl3kSCCG+vpf7reNGd9wuGyPt
nZkrC0FhKEJqEvfnAa5pjktIpMMxVk1I0rZnrbspVyy17ILhv1asJFE0Tr3JF/xYMXCJDCt9ecCv
w7QpzVJfIyTxfldMouoPSy40QJS64uzM4sToh6Uv+3PPs07WTK7OselvZXq6HdxrOpROvC/9UF/W
YfXwga/8su9rnKUkprtB35U+UfxdJnRFAMAW2ELT1EMC3dD91WM0nOR4WQihM0Gtjrq02UCGrp25
sL0ph5PxKGYGmY20YRn+aiYSV5uKhf9fjtjsOR5J4B+JjpVXxzgBHISbWMTeWS0KRxMavLOB44E2
Zbwl/CWjW2KFZ4XJnZQhtJWBpOnOekP+rAAU8L+f5+xzpEzO7MhVePUv9uza32AMXB+hGk3Zlu2R
xG/K5g4uVx1iIU+kCDD1TkSMDh6B7H4b29n5FY3OtGCt8BjhdAnSjdj99HuxM4GtG64BQ1JEhxsN
cvMjLHtmZY+WwPelkxMQEM/HagXF2PyK2KwWT3XpZprIsgPckFdmo6bnTilB6J3cUXnM3Yh7rHZm
4ggUe7XoCCtVI2oZiREsCSBp4nZNcVSd3+uHgZuuPg2VyX7PJS9hNqvu8pbZ2fh7bVdwTgXq3bBj
IcSdBpq2O2xrGmFOgMNntvV5qd+SrAijQ+Mbow+mNMOfPOGifRuKp5e2dEIA1RpzHsSdyIesg43W
kCVeg88ak3+9ryrrV5slL3mIg5qDf8Mkb76SrJftrm5bv9wBfZjRunoRH9u1KwgE9sWlyWz9PoGc
wCTZttUvjIZZfd/Dwv3wBByde/BF/hWdv/4AsbOi5olsPMfxrEmYY8TB/LZaQ5gyXVa/fsSeFv9D
Uc3kXQD2zZwx2XXDYxKF7Z0eezylACOSd4LXQNXnmlg1xquyt49BkxGxLyokuHyeS3+PqKD3+Aot
+bBB16x0KIHqb9iuFHMvIKPkXzTPjTWHgHl+PpR9iPKQCnjch57CgnQLhCI5VylGlh05xcqcqtmP
7gAkTkcQhhPhA5MnOLcNl5NHspWNuy8665Dq7umyIAyHKV1gtz0Wfk5zzoTVjslvtRXvnkq60QEw
2frupaVwHvIOseqGQFdkEiEF8ANOwWWbqfhGf3V5ZG0/J/KxjsrUeUGaQj2Kl1BNZzca/PFuGbJa
HQqM4M6mdJLk1zKkoChqbnzAdxdBHCsal8w9kY5k+k1aBJG3oYpDRHdnkeEXYfMy5vQYMUy4FdTm
3aill3ZYyG3Jgsi3Et1wlW3b7PoUsjbQ8WzS355IGDc26ZhP7zOdYOx+vUnt9OTI4qW+mYU3U5s4
w1Ol6JA6TjVlhXdEQh17nEpXggmbB4w761Axz44ju4vtis+OwZG+K3XRc9y2f0aIB09mYuq+pApk
LBZUfPosYgIw4ZtpLKP2woYfsBicu3nANeHy8jeWBOSuW9fyWgWy/pPyN76OJcMOGX8+SJaW8/wG
HnRSLBzrFf1XWqD7MM+RB/oQP7jft5JVeNZX7a6Qa9yfIotni9dalXhnJRN5Xkbrf4Rx0TxSXwxY
x8PS9pG7AiJXIAWkUpaYy6vl+gT/hYD5+IBpEs08WzBwEkrXXrfzcqeVP6uhLeNM+2CcH4uRmZwp
k93wrodfR4jYgYoIFoXXTTkRzdiKALbrRoLDeUe75QsubZvyXsjnZTpwu6zjXRXOPmDjzim/xjAy
72DM2SH2IN8+8Eqk1YVqO2f8jjJJWZ475+rAzqJ2HwEwhw+tj9yAUlmUf6ybtZdc1ar8NwrfVXS0
sJbmoh9DO6XkAdGK+zDwynm2EwqXCdbhyxCNI8rS8L2dsO6X7xOlCdX7NK3DQ4z62/zEYRAOz/ih
zH8T1L5yW3ur94vbVN+eYVSrBi+EqX73oVM9N6NbYdCLBGQ5W7kJxnVvsuZBhC5ZIiYaNidT4ip1
TfIQsVHybV/sXBZ/tJ+6zm+XqCyBRamsPPBYpMwyjF/1zhOSXBASYXBaRlYBd9Bu5uCKDifdl2bl
JsLLt+nC5b52cxFfJbl5f4ejf6nOXtdMf2cvcfujNknd3VMYWSPlFCHyZGvwnW2GeFhmlnd2dHdG
RGyXNlPorMNr3QdN8oz/Viz8K1v3X1cVSXAWYSzcL/Ks+qWb6tScx6KZJZEIzxvhveLNfWY2qdO3
nnxCup3xrS97BR72ZcEO2CE56PEuKdm5v3YAeuna8HV4rNoRHjj3e4hLxBNKnBHf2NSi8CGGvFts
5hi/J61ilC6cqgTnJcm7MqkOoxtjCkuQZ7YBnOg90HEqOXUROP6zMrQMXlIrJqxXQ6WXLSoYa8XG
JMs1txmlXlzdp3lr/SL8rhblddm2y7zGbJo+bfBnh3Dv8KgMOUkfLgUgEVXq/ws6VgYPLs6rT4h7
pXtMESYkFCExvYSGQ2oX5Z1YKRfpy+lvCBwNqS9hMwOblg973/A9Y64ZC4/Vyjp24a4okZkv+cBi
T4SNDr7kNGj/d8zt826kIIE1IC011R8/sP645aLTETPgF4EdIp2SM6sGj7F+bfpLMVE5uSMWl8JZ
7ZiqtrmLnrWBmqe+28DL0es7FYYkieXwO6laIBFqDVSBIjVh/gfnu/51Up8JAix08HdtSGs8ZEZb
RK64StEAOkaaYdSCUY1RuNvQ6MF1DRIvroFZ1Q5TaztDpwPDKXmW6qAen+haYWGDcJvJbVgZC8l0
pOdRYT5XkJIqekYYs7obdBAz1Ak7RMpSTOOY8Ar4e0hPfTRu6a5tBzY4nnjnxh5B4vdbyGJVBZnF
z0O9ERxL/3kWUzl0XNX9oTAgo7SCkYJXccqebuPO6fRM6lNzenNA5oAjY/NmsJn8AfkOrSEpZmMZ
HVz4YOSecTqHNlxOHpfjZcMehrTnALfpOmJfxStYw1DZDDiG/B1MSP2dVytM0YrNFVUrQROVD8Uq
QWdIkgrYesO5+1pHBPebvUgClzLNS71afeSJAcgD88C5DnhmUi5s5XD2k8QlVhk6AlpwpYP//MRl
reH4fn0obOX8xl6PyytUSfmkl56XXArKq2f7W6sPnBYAYmVJFxm7UDFuq/62M/YIO9ziIvBDd4m/
iI9e5O7r2Mxdu0eQxn9d6UbwTczz8pdFSfMeEgQMQXIh1WxE42saeNickJ2AvNeAgYtCYqrN+t1V
Q/17jUQOTRSRhrK8JiDVlk5TyuauiiI26OxWN54fNy+5kbiQaoPhlj9tjv5YmKonvrTIbnMoHgM5
uKJwDm4e9fSD25vZtqny/nloepER8CxYOGB1m/KtbxNAvDTGrvXWYzx70200PHN01gAKQ97o5Blb
iu0jXNcfjWvwzC95t37qJsIEyC+zybdyjuKnwpu5KDBpa4KRwrH1RnsCkyikzQ7eTkrI7pCSfIm3
dDo3HhNCyQYc73//MY9i/YEhUEoCm7inMwRD4PLhnP93m49B1q/u8iplFYJzw2zFNY7Pmztbxu7T
ttR8BJ12yLlZcsoujRpPg5ALrF14vfHmZrc8UjvTJmRsFeH2km1IsS35Pd/Bt4uHs62Rgzc5XAvy
snmMv9WQe/k2ojKY4EHAXudKoCvVbRr/qQnTwjCJCP4eZB/FH55tWJzX3GFf2HHyH3Gy3gpsipEf
pjPpXu7XTsL6GKHurXsRp/W1yLz8p9c38iCJO+fQcuzkW9WPPF3QcNLHyGvIE3N7QCzkg+A0tmnC
ZVpmydJtl+I2ijRtyy2pFlGX7bvZH1n6lcWAmYLusHfcpajtBGFuUWybqLvZwxqymzAa/HNWJ/tH
E5ASKPmxuEujZv2ceQ/qbTLW8mtZHJUjOhXFO+Fg81U3oYiJgQX6KQaW5G4738Dem11OrU3BKPua
jF7KAjfSsIOQsBn6/RLLOosIbIjkqqrwXMqx+0wsW61zyof3BxshHBFgcoz4a5XLs8TGWhzqDjoC
JoBJ71udyqcotI7ej2GTX0Sz8Er2l7TMYXWE/dM8tvEfW/BzORDISJwNHUqi2QOPRGCckSnYQ6P+
UkcQMYeu/YLopMPF+LswVEBWEaO8v14uPRx9wRKOp0KP6bVqfLAYMwb/fLfALu62XTcZqFSqcIN6
Y3wheFhcE5xJnDk/CeunhDv4Uj3yWaJbj1RC3iF98ReQAsr0oaXNiRlrXPr7rmTfvYsT3/JPWPW/
+ili2rBB4vG4MwLqJ+xOkJp8Cgugxrv4uZMCUuhhbn2WuKPkIR6B9RMFYmeinmuFNXZDoxK/3nYd
gE6gMmfxfRYW8W9XKEzffqeG/8yM84CKkM5MFH9OgD3/rB5klGDTeL2KH290ANxoPFYdpjdW1D5O
fhwdrTga2N76qyYDoAgj07CwQCbCuUS/TFqc8Fb37BIwMcwTTbAuV90vGVp29AfLFBmewKUiaaKo
wR9GyebIGfJ4OaE3E7rqZmVPJcUI3A1llVPelZDJDnN/+ClUpOJ9nHs1kOUhyn/3vJh+JBhhdPup
S3Im7Jy13dJOJFYV+8m/SdJHa7pt8kFO3XlVvh/fsQjuydsm2Gr5+FWodHCZOYiaf9TzWKbaaRTt
rRJK3UYZMG4NI0Wf6OSX9DCM7VjKZiEhMySZo+jb/OI32I63t8scxP56IY5mCQGQ6KzVWG7Xgp2D
rnOPzL+fmh806QDrgde3y8UCOE9Axwu65flwu8ZgG4LZOg8vISmLISLZI+n6KLi6E2TO2NHc6VWp
98ot+d9RR2H7p2JhIbKRtRP/JClUK25lZAw2LZ7r6tlk1UgjS5VWvyUr1+Sk5RS/Oyo2Fr9hRJzG
bzr932ADMmIN9Ei+GAc0Ly3RTPV7OH2xOibj0L1hW1ThRnPtBVvRyoaunEwt8n2i4fDNwO7GTOAn
oz15iw/XOqNUxx4TgtX9Puxat9lNcvIf0Xz0xKuAvWu8Ia9VDffGU8X0O0Nmdf85+NUFp8RYw9sh
+H00/hI9Z4aN62dfGGTn0nd7c9dVcUMgHHRaV29ZZhX1j0bvnMZdm5M35k5hM+K4G4/Un3NhuOHH
hUta/p31BAKQP8WpL0W7+glgljFETk7LIbwfYyyYlCoVabmZgrCnWgqq0yie4vR2DewpAFgBcuYR
Tji/qkosIMbYLbJbDpwLa0iz7Hu3ThXUblH55olXS978CxG61SlgcUvxh2arv4EilLWv5Ns7++KV
kX2xWFhZVS1zzA+8i6AX8qwWBir8WorXle17zjGezPk7bOdk+czHcu4urjcJ8ZBTBc7rriwDYArk
BdJ7jZePeqOGONxeRsSTSB9X/xegSvXEJqGEeNSXldr1VHlzVQ1RWDbs2tPxKdbK2tNQd+qe452j
hrydmf+yEqPeKMR/hOnAphjMdCvUe2bLVj6YKkzCnav5f/xZ67ILvkiVevIqYbvyaWNJZu0KKQvz
EM1Y+omXeMfVuodNt0crSt2D0To7chsv5LY2AqGdx093mwYn7/iDJ5xFKJwjPI+pNSzvgPYAkczq
ZR7eSUsBwshilepHJIEu3HeaHfu3XvmN1HxncHwPeBrq4gpvDIUkiHT9gWlyiDbTYM1TPhoIR+06
r1hE4bnKk1+H/XKPqDuIj27s13nnhIoayA26N5luk7pe+R9iweLfKTIX0/NIAV7/0fkRjwm7FNYe
IY5sHvq/Bl0XP5FssGOs3iihiWq89tRkGuw6DCUt9QrA6AOiM8hH/T0TKWNXg9MnuNJOoeJ3H1gX
yVesGOl3LKLcfYFtOIP/Yso9A6VR8lHjQBkvNXLtkd1H2+LCx7xwR7QEiM/qsZX8DYwzRM3B+Cyc
u2J2ovKNCyNGecD8tXLnbVMSZHmLpWqDN0JgPjhB9nBE+DBCOtsRgAWBQSLJLqxzGAJvBV6I6Mh1
3z1hjajjN8Q/Ork8fJXFro+seDZNkdtTCPzgYkzmvaVJRQDRIS2wr3RbnMPWZfeGZpGBVykaLkvJ
xKO/Xfy5vizDLVESabSza+OgpZ8n8jekeomLkDWYLXQebIWTc7fiicxJMbqwCZ/8MaM50l9HYx+R
kbBq0vBd+L8qD9X2m99UGe4xemL5YFIJOcJ1jYfzF83xGC8lKwW63Gqp5obSesvGgkuuJBWxkQFn
81mw5Boe2g71nmRYOj0MiZPgCHSB8EkSaQnxVIV8TwIBrHSeoAdPmKUefD8Z3jA5tT/MsDL9Sfgz
f7Qc2WhWQlQoKcXa/kfOTcXsy2qBhrQsS57fLV2WX3Fhr9luAn8wbjWYV+glyAcPbHsVwhzfUlFv
B1HeXkchaa7t4DRiF5bB0Lykth+9Q7A2zKnTgncVfIpZLf1frnwK4yaMD1XSsigI4xwlop0XcB5p
MyS7AFGJp64oTLebOY+dj5CVbvQ1Tc57RuKGMEXnHAPJURG0fMIbiiFE/EDDyzqzuvE7jnVFwEhw
ZU16p3zsgmUlZDxVBfKkGlDUYiuXyySoqeaaBsqcEo6k0f1KfCHuHrraVe92UP0N57Z67nPJtth5
UCDSg2fI+VVw1Pza1TG2/OI+OsH1ajN58OaAziVzdSynMPnO81j+i7EQcyFYk/lv1UQNZQ+j7kES
AHR/VVPUUL5J906LHaddPphr8XTYYvYuQYtVioYvk3MZGYhqnVI2mCSvqSvJ77w+BC6EQ4IY6VrQ
vnAsiGD8SIwL9vXGOLBPCaZTUKcDou6+sUVWbCOcheWxdoeCqs9m+FMntdsxZzs9xkknMf4p47LW
7UNM/pchQdbfsVl3DUvFXhgQq6S98TlX9dNshxAFCVKK+wERByodtGpGwFk2Yr0sawms1/OTXp+a
aOyHg3VZumPOGUS9pfXVc04V2W0GdL+E0SUiHJ5bqhldNoKSlNMuRQa7htwjIYrCPh5HzKu64Dm0
Tms/g/+3zZTDUhC1FdS+PWCxX+64CQX5gxBd/8Vk2oxH4UUhUIRRA2jPRD7uiGn1pHIgqB38qDUH
R1ISsqFL1y6HZkxUcdcUeN4hoXgJG09+NGz5IiOXY4q+1Dx63BDW+zCM5nA/pVLcej6KuexOIsyD
51TPQf8dFtRIUx5iR31EzZUfKSVi0Nhq9E5S2TFQNsDy1BUUwpkM45IQMA4kN6ogGiKu20meRf01
sF59F0R14YC59cf14LEc65+jeR3/JfhekTCsjb3mfuwyu9PixsJmu7TuZodl/T3bWuQNpyPg8DyD
56f4hsDFcy3ivjh4XDhuTSZdGXwNmOYJny+F8+P5Lvk2lJ6g2ePG036xnYFP1Cfkh/VlFdmQLEdB
HCnggk1EX/B1GB9l3l8d5x5LE/6Qpkm5amaRgw4LU4/Yp6rKA68T5xkHY+9tu4modUK7XxU1+zgK
5LxtcyQF3NXKZzLVrf5lx7i6DxeMWtuE3XtyjLQfDdCTYPtEXCUlN9ytbSLFCU4cQN4xTHsL3v6I
g8C04IqRRFawAyt6ZpQneF/baKmczxwP4r3StVy2Ebwce6BJkCLUwcE3wI2SmzBgo3X6XAkFNQes
eCCSJw2iCP9wd+UF575SEZKuVzVILnhom13LXWkhc1b3NwZzGDYOIIR6+qK4DlOHh48IR2ybvqc4
4X4hJoqS73BhgYE5SvinrombJ28Iup+uvdFD1gFm8pAk1r+UzsjhP61igatUdu5903tW/27cIumv
LgHGAxfmnpnehlH75vVNmJ0lQnd9dlmUHYPCV1gqlla41x75EM+HF4mfwLs9KUUsDL1/XdjBQfFj
Yp4W+KHZR1STpNxMtMfy2/Oyfrf2GZRviiIpD0JD8PNXu8xpsGuwQ8jdwrdQ7W8s1YBXPFWeByYo
23LST6p8Udad3WOgKeDcwMFgyYKuBkhjFi5BHXbm2kmPiMkRwuGYpTI8pnOvb2LI6K8vQa6WvzRd
RP8GrkQXqJA5BgVBe/VxVHJe3zGTc9sIvSX9q3SfTQ/Kc9JnXjgQsjAuT2DFfNCtG3/iln/3/46Q
L9dYDkg88CoVfyaZ0f3sDgRK9pDKeXM2fd46P85IslcIVcVPVV6EH4Q9OvcbcbWNX0zLexIrJUeh
S5Hy2odbL3TX6dtfZtdBNbpZH3Z5PsQpbhCiyxvDBIBDvsl7dVcA5pVveHQC0FiIos73uAbBPagr
qwAIlh5xqaTSUMh16MNPd/kH4FRDwjpQrNqz8WRmdgFXngtWvzF74Cuqv4l0VpRujL2cqXvoxgc9
gvSEcdvP8/3k5ZTKbXK/yfhB85W3Pxl7oegr6MdRMDi0FRVdrFzxqjMT8bVovl9ueCC1At49DT3c
cTM5F8J/YGMmgiy/YB0kMe8AN53vlIqX9lRL/LqHQPLCPefc8MKT64fpQ80kuT4H/YrpY5TrklEY
kovsjikYN/bGRahMz8Oti/sZT8G6Ht0i7N0n7QMhb4ClYQXwGrhWqh40t9SWv5b8Y5WI8Nr6lTrf
QrLrvrsJBMAy/OcIkNU/Ydml7WZcUriF6RXfkQD0zsSCI0S4Ls6y8a2azTj/mZxmbCeMX0raly7O
a2evzHJ70IWIGB24Sb1loqIZemN4kH5Q5BzxfXM4+HtoiKn/7JlCJ3dJz7D20DQyOq9UW4QX3JVs
BWN+4tMnS0xdH5Pad5ZtPiYTNBirxh3olHrajywtOE3jWwx2W0dBtPzYNB3hE/P4LtO6TeRq3h1A
3v5TCNYL+Zl+adb9u946hOBvM9sDrnY1PLJLjMZDx1CBCyOvGdwxNFbLz2RbzWJR9eZPafrUPofz
MhDenuaE4hzet0TbQhPOVzYpnof/7uav4sjJH2FgyoYNHAs1xHxKtbYitKa9Utg51sd8RlDcGjpE
zm4zRfRdmIm3aFWUfbcD3yefbpFcxiX6GYNNtHiN89zSSWY3oT9StTIN8BcPriEODgGMQvidCZ3s
lQ4Q4Z1x+Er+DJ3NzUGBEXhbBgD7Wwjqkv6UZc6R35ZZZvLQFJ5zpkkJz4ooofLskUK5TfVT7A3b
kmpPUjgl1iYKOsrSaywU4cxVuxWMTnTw2br9dpPSpsgRyfjIOuhmzoRGu8tIY698Ggu8PoIf3EBM
rsGDsbBo2gMLGCR2KOM38pmgR3IrJ1jj/tAviiYavzc7lrrdc1aSx94O6cikgMNd0Ytwawi2HsC5
bTw5s4uqN4V/ZN/o7n0i+S2ekHxdsR2izMP6CbDwAd9hda+gLa7btSRYRktaU5ozRXvlPw80UHbI
QJ/d+1IVGdwDf1je23JwsDdPiXNf0qoUXQrXX5NzUYRdDTArWP4lotfFJ6+y+dokhezOaLVkZTcS
gexaJt5yIxW7hk1iPOMh9Sm1pMh86RkuDJIpiyiPa46nJxK09FhP+7TLuy9CiGv9xLfZtmcydBS1
2QIc2h0aIqECHnPf/i258nBm6GhstuT6BE0FghX2joMGfd7pU0NNd0slERfqtA5pH6nwtffk7+ON
p8lWxYBzXUy2RXeugUmD8GEbdpIDFRSwBFlm7TReKBrQEUxfVpyB8oRKGC3v9SQJoYyQG04qUFW2
xcp+66CkCKd7mTL8O1FiGuc1XohW8npD7HtmfRBcnY69wHPGJ0Rdep6y4gkIsB6lU2JS7VG8frqG
yuFNb5TGWyCD5ejYpnhAtxfBseQNcjbuYnKsIcA4H5Mg1DSn8AIufbKvYdw+EZx1jxGtNiAru1aN
B5tj6H9FrszeKFJt+1Nbxc7RNBNtJO4Qq3MVs2+8Lsid5Q8xeQ3nLo7W4q8qHQpR4YLy4COQ+sPn
jGXjLJ3BpTNzIbU+D07WXMxKKnezqMqHcywJ1m9jUs/92Wro2KhgSVgfpHYWSDuW+gb+iYGs4/F3
7hw6HthKzKhp9KqE2dMMAm85Q/IByJ5D+/wP+KHGy4Su98L3n/P3xbKQ+8oHRYCfYKr1Z12nHXlq
iWYo6ChmA4ne0u45DlVwnDh1SOZQ7ORtlK0BkRK10JemRat6dhUpKHYX5IdpRC26vRlKuIMIICvX
XzC+tFqaMV33qTGgc0NWMvISQDN9zmc67LZ9nlefUxOX/iGmdr6gXX0Nn2zrTemenNIQkla8QbhX
pJwrJhoEDna6PnaI0kt+EUICeANIZBoeO5bicoOvpv8Fky5n85TeSIclVzmEsZkEjRPVJYV9JSPe
JrRgEq6JcfESCrfsrx23MvfEoCA+w1F7yMNlbE70j7br8+LizsKDhhebNPXq3uM6onhsUX2cvOSy
idV+FaViLTyJ/9iIGsY7nry/XKnNGaMoDmSXdzFolFm5/93MzzRQUqvon4eo19cYnlG4dRyD/Qd3
GrlRS/HXjY490FGkq/qvNxY42Lfc7OIDyJYgfdPxmJ89EJf1P/JLPvw54q8CJ18xDgAJDZt5Crv9
xZ2PGv7E8hEwzLp/U88filOM34mlIAFmkPle+zanIf6ZNSgy8r/ZQBfoDrlsnu4BYsSQ5YkT7Vdo
/EQV2sC+joBAuGkluU2+6QKUEHYEYEDIJm3+SMmC5SdtfcxHuSNFAbZyKWhiLPCS3qdxUf43ygiP
WQT+bGIpE5ceIYVb1ybhdS5FclbZ66LW+WIsYvG2o5Q23bpTY6lMJGj2JDhrxrewjdNuMw5TWxzb
2QlAQiRL9oikxh8ulKZcr/U6cZ9MMAE3Kl3JDBgcrLynMLv85oatM/7FAXv3jdJ0IJ5kDe3jpEdn
OHYBKf0jNQW3m6GD0H43NEN1WhQO/62t5UqoL/PUPWDZ5TfunqamQIKb1qMtdJDu8rGLYRdr/O87
YIghcdQI2AEmeyocTq6KbUYdQZDSzec1Vfof6yJeGbBCdLJjYnZ+8EUzPeadC8oxDQLdfFQ2XZGZ
QqLrr8z1oFMdyci4xSGBd0yUUpyo0NP2EK1d1J9NnYfdhavewn9ROOF/MPYmiFWjkMc0iWMKDqMG
/21GnH64o0+Q1JyFNZaySucD+4inwn8Dux6jEEfkquDSZALeRolRcCWFoU5sN/rpK4t7KaN7n2uy
/W7XRTl3C1WcD2PUEEVi0xh8RJhYom0xBlRtwTBYKWEwTjdiAYzyHlMgXZiAANxERUd+P3lwNEkF
u6/EtPM2KurJTiDQc3h0qtTiVm0QQIR1RxZ6CHUM7WKuGA29RFcOYYdF32JDbrwP1GCfQAmJAHds
Mt7mLuLUe1H66XyAcUBPDA58uNzd7MZqQ7ksTFIOXH2hzvIGtMKdy2xiFwdIk1+uO2QErXaJsepz
NnQ6cYfBkLZng0X6IJZCv8PSneidZAz41qpDTO4xE/Nah7TmYuSntmqTMs4kVCyP0wtIK7opmEkd
Ymuu6M9qNJG6uAzDN9riJM3Rc9vhkZ9pvt7bag5+lU7F1E5Lx7heqtK6PyPFRP02XXv5PpqqZSon
y08zKW/SfEt+urEI/IwDexiO0TvDcUaPQuk7Aw0jbvK4VO4UP4y14YAGm+G952ZIHtlUVwVnXl6z
J2+NubSioxwKbsp8UCtotIfKFMXT4pk42w6domvPKXWbnzl4qqeGsZUqSE8m8cPCmpWotj/5/5XQ
N46etBV+fRiSB7YgTnSGiLnwshBp/sxh5poNQnbk7c1a4MHMO2BzAicMj9MwOF/E+cWfuB6o1ySp
PBypA6r/9cLpfrcT5WmYkFIW8UyyZdlCnc2855D+SghDgXCwYsLXYxgWli3FdvQmfOipNyLrpv5E
c2vH9vYyU+YmtvyooUBN/YqdbyN5eO0uW22ot30AtWfnGac6dCzy/G3TF35wRUWv9H6hyukmwc8q
3a8rqG/cqk7TP3BpoPVvM9No+MoD09J8yPaSKcpPp4+o6riKuSW1UkS+E1yj3syPYt/GmNJ30A9I
io+kfP8FYo7fK661tDMvef8buiRuEbEYqx9604nh00fx20tV65CVoYNwAsN9+qTSA0BThJfxye1z
XOt0NePYAa312dAFlWyJXkCOKHjbhyhV83QOm3hxd5XwEUgqepyfbcCy+zSW0zLdmbGIX0AasDcI
2Fok/F/XNA4XfOb0LYHT2VBQwZTfJikdiiRC8/gUD6HEyiNIXd5RFY4ZGQiZoOqPCskPnxnC+Y3H
OIXLZZR6WEKTZVd/lniq2dt9YfTB8BOGxCr3bJ5yRPasDtrxM+zSZL1jWtMzfNEuAa0ep6t7UnzS
7L9pA3Rv1KSwfqGJwz5ZLRlTcgJnd2TcsubQ05jZPSJ1xfeQeEMeuojQDsiFDu70Sm9Nfd+AZvOO
qfo/n32JY/CkHTD8iY6sfbKmgToWAViPX7j0xZNZuBTuPCox9FYoyF3cviywjS0GkJyyksX0slab
HuJAdSQnOBOEDB1PcHgFXk0Pgb9eZ+FLtr+VGa8N/DY2xlNIhusjdOkF+GlAVET3CZxZYGKJzLTX
P8d5gKd6x7+ttQ7HdeWxumDn6SOGciAaGEhxTfXxCmeAB7uY2e17mGteQSqY7mAWE1+5WAbdflqX
9r4fa3fehV5Adr1buZB8MRbl2RHVYGYVXonxnPhQ83ZcNvxkX0/R+N5azXjQ566BOmSL8NRJds57
oUT0l5Cw5uWoOT42fduKz3IW8T3oyfIr7ii52FDRounLU9Hw0ymXifp/HJ3ZcqS4FkW/iAgBQoLX
nAcPVbbLZfuFsMtu5hkh4OvvyvvW0dFVbWeCdIa91+4a4haIwkUxswlYkNHhuGPwCzFnTFqeboZw
P/ZD3WB6bIqzj8jGnJammeWR8QzJQZSQLG7nAqX1kcSG5n0lw9N5E2Iha92BilfSz8TTifTS+VeE
yReBhdMVzafjINPdRmAPqGFVg5SQED6H0UfaV/4HLNu1OI8ECtwPAFbmjRcv439QLXK1W6WPXXZV
OLpP5FBYtWd61lSXya436wIAJmSrpMBFrPcwsqN1C4Z/2k2Cr7TtsHqHzliu2OuIf06nGq8ELtUy
Pae16/zG3d5jSguRXNyRzxCLK/V5jBR68TobHBtCtJIzIb3lrjIxco0t5KO4OkURQJKr9RcwNPAI
ELJJBtpbOpoqvbK5XX7HGQ/pCTvnwt2sUhI/+4ArFEkfHJ0DlT3yuFXbLnjGFkdsZ5WY1N9jP8JG
gFDVWtAYkiQmyGp0LtnA/Bwium/SbK/HUpGeAadomW8tBP4SMCX9+hZNxgZnR5RD9q8oCiyKTtV7
hK+A40fLt6F+XKns+XNw9g5sWIve3eUYOvw9MVHk76lG0tBWtHMrIAjsgSRH8RfvMFYh2QcQMe6p
9qMfg4x0RH7csQhqJO3CJqDtZ47Tl8nfxK8ZaT4q1jDxM3lx+CyBNEYYN3lJEMJcl3Jo/R+qkDU/
TFxQPw1ZOO/tSIj2OQo7aFaWBc2KsMFja8ITWEcX7BX9hVSCJL603eA+j5GqeC3ZVriHEj+VvZAd
Mf9HKrP4VzMFKm8vTBnuMd8olqBj2K67XkDoRkvoDA/g2qzzx5uwQsVLxpSBeWPh0ygnGZItpmOF
eakAzIj7OGGW/d0WxAUcFySJfKZgrOQbDyDmi+0A6Sk+pXz53levRuGelww1H/OtdnbKk9a+KDCv
evI/mugOAf/MV3SJZ0WS7M5x5Yg+UjKF+3aCnAI85N0jLCEeenGGgIWh2EHKG5/chYfyEuN2xdLh
IR7lRPKg0ceBkK0myRW59VbFjHLNzpuhxYJOgXPCJs53Aq4x43MJiTh11H0LmNm5cuel6z6JgK/v
wW4o9eS6HXtn7C5TdhATP/ED6mjEWXYI+rNyHOWfVx2UzOSkwqo1Qery6WWcoDsknS4feE5jEs4m
pvRAjwsANHqs1D6DjiX5SFkmzxeRIsJjRhyE+k+FxwFQXNlrnwVxY95E1nqfHdqZ6GXAnQgYnwXh
JbKDIW1X5fqJc94h4WyxjFphE9R3UysJ4uzWCq0+BJvoNLCkItfeHf2rARs8HykxabZbJwyZLuJr
qXZBOMvggMRAl3/9nNXHObWU5C9RCsJkY8YkVfdETSCChiutMtQFeaXSZ0ayAc17waBAHccOijej
3eoGpogC+Kyg0zW7m92aOPSsG92RavqMwEpWDyucquzAJC3+qhsgpXgWkaMdqpGMzG3lWhZStEjk
+M26nd+cdZrfUm2Vc2qDVst7Zmp4+ZBSFrseSMl3bVqJnFHlPjzXwXWdTYW326ItVAyaVrQKxWaZ
BJ753JjZ7iuCbyJyrWRbn0aHHMt90IdkugogLM65UVNvLtxM7nQKfbqvJ5w0081bWNHqjglM9ixi
Wb9ZcRoQSiYFcTuhiIMPigdOlKGmEjt6CwOLTYygAWltSZzRsYokMfMYPEGdemNgf6G9Dss/mrHd
LULYeFd+gcXnZEQusiviCMKm78Pojcp2Kd8jjOoLhIE2m5wnNdTIXDIDZAWXL3qNV4C9CpQgzh0U
9xZ5gNr3Jh+ya0ymMyJcR6bFdWmtrN9XRW7fJz9UH3+2gddp97Me2J2ecKMn0aHxB/9hDOlfsHyn
ibOdCqAWF+6bFfokJSD/T1fVzlMOq4rxzNp26/hsG9EUqL8NxIGLgU+mDiZgBHZhM2GWz9Qrprcb
yRTUjF0n5o5xLHZgGlLJyMatkvSMi1o7EIBbjQp0TCZxdXqhwu1M+mB7p8qJZMWIERwD5EwmtSX8
jLMTjAXkuXTrFn34cNu6oFrKswqypAHotUHYq6+5FydkiEO0QfZOejg9MWIoAK+37qWZVp0f57DK
5Z70G14eNQB5gZzIg/DMnDmELbREnO3gSxy7nRM0a2hdI8kt1oxJ/A8LyxT9bntu3rtiXhWfj+LP
Ro+5MsvwQhZen/9W6HNu6hzjxlQN5OTgXmaZea7hXoHig8yHtz5fMgXRClPyQc+RR7sAub5F1pfF
8bFRKbD+jTvzOWGhyKCorrtq9nuPgHAt6780uvNvofzaBUSb4UNgQKYugkWSQxPvSITxuvCeSd9e
yeqyJeCOPdbFKtx5HKs4arK2ORrVdfqPjDK6SpaR6wEbNi6HDubPiOybTQ3bJ8sWP9Oe/sPxihoc
57Difeq1IQ4R0tbHMGnvOwUnh66IoxIOacS4CJmFEH9TBq9EUqIYJJpctMHHnBWkVlOKkAxPl0nQ
ZNwSxAPbhOvyFyogkrx8t/Yfu0UFJKpBG6debAbNObbpYgg+2M57eA9eEWVivyBruoWeqEAcVwCt
Lyya2aPUaKqLo2KkgQws+X8kMtA+XCGm98RFzl6UQ59XhAj0FZUMC8KRhNKxn+UHKhRoJWzM8Bgu
IXN5SKtdUF6jqg8OPkMKYl26Us07SkePk5UsOpTlKp9ZuhmD0Ivzp4XLjjuC4TPXc7yFqpH8ZKPo
CFxsJtDS0ep/m4wUvqSMsy96ILAWaBC/oceS7eDiET/7FaOyDQHkufPFOYyUPx54CPcUiUR/lo6r
kZSV0AfvmkbCo5O+6epTNqOKRQQHqPwhpd3+qJhV5Tvd6/xFtPJxNnNUPvb57N1pbYp5u/SBT0bM
osE4Rosj/FOnZgnqg3UgM3GwDxlHBFrNZ/r0UR3Yra6kGayGMqcsl5xKtBqor6D8rbbGflnRP0Ip
QgAIwb4ufuvWm7J7463FP3dtpLuvKqwNht/Moe3Z0r+vX8WChvBYrX47b1GnEr2dGHrCi8vob9jW
2s3bjVOoBslDXYm//VTYv53b6e5QhdaN9n3uOv61SaL4jWdi6o5wTIPk71QC5N5qZ2BArvWi7quF
nmIXovcjJnpuE2KeuthbuGFj7yUKLeF0bTSu02vfWRCcNgrEXUPCSbUDVEIyKIMvf941rkxf60Xg
vPILMBlYjdgvRrs5Qm+3FfMwVPd4Sxoq2rpGtbO4i7iKJSCsusV5ChwjTIxA7ZZX1H4vAuefeJqw
YGVXAtLa+oOx+QgXuk+xSi08iXNcPtH5Jm/g9xiuYcVipmV0nMhtkAgHL2JSofatdgMxA4jsGgVH
btunjTPerbU27Xah78mep6DrOcRmHUS7CIkZRsKJMR9YMzwpMzLjvotLyaFuBN64wTH8jDeNCaYU
BqygoHjAJ3dIjnUz4H5ty6qNYKbDZmpZY3RJzuwsb/HvdK1lOFlnyiD0tU7oIg/HhkdTUQ6+24hj
SqCJXe9xHacsZDsHu33/y2uzzj3QebXN61KLleQu32/H6FBk8YCPXKV4lAeFx/mpaqXhg4UsB3QC
kbHBbckyO1ou/YqM8TATl1Pdd2Gt1F2ejZyPVzeRDckqKLXDCZwd55yEe9AG5sha3pgv9lBz8Baz
Ic1f+7RCy0wECqyErTsQarvL+3at7wTDetRkFRNcMGFhPIKL6jTu+IkRenl0a/74c1ridwKxxqoC
oW5rAueSG+bUx1VUafarK9Fqbmj4O/6jytoUiF1CXgCa96m/G925nN/zpPEIYHMWSUyDKOtt1Mrh
ShaNXJ8FnDn/0k4lcCjHXSZ9NjTC8yajBCU+lDwKZgy1Wih3ZQeG6WhZH/yj/7F4AwrtIjKjiERJ
xSVdQwFKwAbRSUEPvfSsVM02Nr630h+D1N65ED4hIShh693YoCHeRZ5jyieRk/nXbzpFeO59v3Bx
IfcaATbds35Q5in3/KG+p5BahtfA0v0y2yySZBc4M65BHyEu7BLVjP/GwF/TB1zz3l3tmv4Fmbeo
Tn7nQQdTmEEEA4OGOJvFpxIsa49ZUOPWgk1Q1o13+WzgIJc2ntGadNONCNYAinqvc9Sx2ICK8Kvg
/bJ7wKKqJJKFknMzpoDEkKKKCAI6X4zUR7+LUHVnoHjVaYnWgXUbiZnlFsUWYaigmnEjRZSBBMhq
oH2s2q1t7+fGo02vO2DSRO3OaAcLQleiczFKE765jG3/Nih/0bwgwrlPyzxbH5xpEtUHiJE++0Xi
AScBG367Igfvy0g/G/q0bgdrwX42g0PJ3gRUJif08PEb2uD2DK0M1T26OMFLTzt1N1UdKsbxVqgR
68jE6YWFQ6evAHXxFQjEl+7WdrM7nwy6Am/fVe6ofqU8vBjCSggfD44h02E3c+19hT1y+qOnApPi
gGS4uOndUOU7t27L6MITTToFhL9bPoNt39mMlP0uUPQCkESG5TLzfYutDRgs33XoClBtwJ4dr33b
Jqs5BWZ1q+81CBfnwv9BV8+Z282/SH6dxZ3jieAvlaGsStKb5xzcJnQGtCXbNh9C9+9cyXkpjnwX
RcIiGvtgwGSRiNOPNvVNfCh9nb9mrFKJWSt4+bDt3QDqzywso5T1d1SPf+I8SXos9l6PiRIUXuke
Aiq08p71cxx/8PKuPjBcFvpoF7o0ETs6zJtvf6wsccn4m3pdgQHw8vxzLAB23s5KOqA88Lwb66QI
tLfzwpLBninjAQ2lyTLZPVv+sTwXAacwZyiTZ/nSrON8SaMcBEPH3UK6Td5gUW4VzHggwcHtUSty
9UkbJoe/FcbSC0+YRUU/hTizvFbRCJKoLqH8JkCIv/BhBfKkw5yM+hSyffu3ZHPSkjjFt46Zf3ER
mnUgBg8eKvG/AXHxD0gZiAqEdTXYA0lj3ojIIm5nRiG6GhlRhfIVRKQisq2cHP8PGn3ZHC3CI/dc
3AhAlFNkGD2pAD+PseNUnkrg5+k+D9wW3yfiuKtN2yQiSgmXxd53cf5RujjxWbQzHqNhzYsvXvL+
w2JzhyarhP/G/ohcugUqYnRMlUdoM1u09q3WsUuE7TQkr2tXmV9gpphcN7gdkLcRLI3Do5FT/UVV
FtmfwvG5X9qAWMxdYvpsvmAuqZ7qyIT/peBHLJnsng0Rw4aQsfJ0rIst0vB5fdWz9M4D+Wj+1vHZ
Wm5HJrItKxyuoiML1RgpcG2gpGR1IJ+bsF8K3FYQqXq3vFVMrVv5LC5ukepozvOZcSExo+dwnJDV
VO1UVYdsnFW/s1RmREFCZCdRGKExeb9zy9o4jZIGiUyfMbsET4mYkdrM7UkoMd7BEFPu7IsgCO69
wjFoPlY/f+R6YRM/RZ4HS77XAYv7Zlad3mYOp9OBFJU5PMazvrHBgWvn49+4uNGGyj5MenQ7AiPm
kNjhs3AzsGshACEMv6QhTPgPBuamnl+91AhzeM8p5OTGYlSBGos92huerImQA2zQ2q/e/YSV+L81
AxW+7a10im21MMuBiEAWTgXVLXl2PR9nFc/88spmjwoaBiDdOHOIAT5p5jZIeLV1foa8y66yaqLi
0qxJm54cldT3dUFwNqa/bpq8zZytPtndkqnObsJQ9j7jkEsumYLI90rlkF+N6Ov8ZqGNmntLcoT4
twQeyVP4dGOQO47Xv/HYwOVOMCl0W+bHAXgjlSevvou55thVHkrLM2Dvan6f8AYgX52DqDwaJmdP
EALD7wkZHzr8qXLlu41HM98T80OUJ/pYgM2w+BtCwEZM+Jsw9Vo2jW79D5dFeE9ULgIGH5fHs7Ye
+cNoJqR4DB2GXt3ZXcXKfhMAi3mo3WAkN0b0lfsrWOfMPwbcRhFScEcWfXswU1HaDhE6qQkGeBgC
Qir4OgjFco2o/DRIMlfLaQMRunBoVljhsy7sRPiNKyqU/BDkP5/Q40yauGOkuZsqGxg/4Ge04HDE
sGCXztwBkH29KChSkm4Jx12F24XKc76LWpK5D9KK8AJZIv6aNEjNnSldv32jjpxyMu05Kz49IBmv
YEwMsSBJ/aP7yR5rOfuvWDL0T8qNTNSFS0eAR5xkLoLOHyK0BXbndbDwMKbMzX/019NymkUOrq8l
AOQVTTaHPoY6buMuFmxCdOcxpUmtCuIrmOD1A1XK+okt0/8Aa8wv44WsdZjgYak7aCREtygdTHcZ
YS7raTWUDFv8JFiXIkrBNyKi3ZVPPormE0kc5uYUpDl/ZG6cq1+op2qBzIWKq7sPMk+td9AKnWWH
W1DjJydCBfafe+Nu9TVdEu+2BgzYo6uqvrpW2eHcAmiCbaD9vLzG8KwcgMzEojwFgj+Vb2JUmQyD
0dpzfIKMcO8BuBbYCqdeP63tSMoGMv2MBGuDr423gUTkjCv0j98K5xsjvOufNHwy8XtOx5jbGzUB
oSn40ppd71dV/nBTt//hLSFPZsjLZQsGJ/dYxS7FyXO7AmR1ERPP9Q8vC+LPMfbkyRCLwoI0l/Od
ivJBnnNCOWGyUfNDs8dyRLpKFrG2b16dMq9oxDK6ZrJsMcTv/akibEeayRvhrqW2/Zh7r9c7v3PH
9cjitlguIXMtdu8Ql+tvdMQRH0TO+928VwqQ4BFfgW8Pt3Cg5TUonGnc5sWN/QncgjQR1lpdHD35
Oe85latUeMaw9wNZIkZt2xctabWbHK3KRjQO2blJQjl1UVE1dIB40ZzHh9t1DgymJEnLk+NN3eq7
3kvNuixlC7oM9dYnaN3brgR0Ts8llXx6gKMlnpoE9OZG3L5lBpvVmB2x9xQRI46GE7VMRouSyFbi
ToiwOhE7SVYFLdLanQD3IBTIKe3f80VjZog4aU8TKld+X+RnvwDSqPgL9liGdyZRHSVP3JMHyHpp
uWd/QXJFnAYO7MspgNQVcuT+sd6C6M5Il33prPweUuPoLHvh+Z3/K12mldsGJz9iIPTTL2PqLTgR
16y7nwTXc+S1Njqk0mUyxUK2XlH6lpK8WzQf/RP9RI+JFx/RT1h1fnclY8CSVTBn5o73vtLockX7
gjCD4G/0HPQvvVPYGCDhYtK9aYLgMWdPuMLPxDCa9d361fC+J3RXBq4xY/nAxbXJog8QCkzbGGoC
zleiCvQJzw07cEAyMPc62j8kV37k5UefU6c+D3Rh076HtFybA8uTzNvzvbqY3VMbslsqjb/uO+Y7
0bDrGzYt6oiqY+R8FBlISvfJK3K6vK4PHOc4Nv7SHwNv4FPwMnYJPIoJ+pDcWcQfIwNb0mw5KBFa
wcxpJ7Is1j8zfJeYFChSOxCadYDzajjYaKzsPPCKMVktnxAuLstD3mKv4lkGY9uYqeUyJSnhnmWo
YSBqON2OABKCT5YcHkJY+urx2NUg589IJlFYZQVEhW2AU+PlZgRLuZ+dDptEPQ33uUOBS7bjwm7H
mb2R2XAyUjWOpYfYj5CDBKcQeobxYh0ujB0mGI5O8tbq5KLIvwVWP4TJI1N1GEAWn47d61Cu858p
H8lMoWxIwdMlpFK+hYUo76MEjgGJzDhnMGwjBR99uWVYynEeO134JRGUQMTr0PDuBubljBjq1Pxe
k4GEEyYP4YXkDdIX2yJOrm7hhNFrJ4w5lWSAFBsVTkgjSAJbUJMxlr9pA2y/SlEfYXZ69o7ta6qf
gB9B8GVKHz5UriCoqsGb9rOScjnuEFBauRU3m8JJVekM0yiI6MIdpKsWXZUvT226QHE1AWkDFEB1
GB6oX4x9bElF2pc06HqfAOLw74Yw6rt9T5CJ3EwGHMGhyD0qrok8tfw8g0X76ZIZhR12RECb5AL+
16/kx51SpcF6Q2whUeXE8ilbz91kARJmOQU7b7IkWB1MVp8cRzY3rHR1xxX90KIn0T7fxtBOp6IY
ho8hn8cARRN5z7eUb3AO3Nu9GbL2Du9sF04nRRrfcCmEV7roeLhO39yuxX1QWZhDSLK6iq/GejOb
zQ7P4hahOwDHnjbms9NtMaE4WLplQpgJ3uU9FmVzBCdWiVeJGLx4gt8R9w8zIKyVc5/aws4wF9Ut
KDWLsdl5rJ6ZLa6QFtCr4RnedAza8mdVadQHmlztkMV9SkWcU7vjUyqSQT3gmSAHiA3AjdGyEi60
bBtvYMtQFNNw861UBZl2WcFA0Y0C9XvJyB046TTkzNqoktk5SXYjUTeodDn+2YyXC6vZeC/LsKaN
4qmUcX7wUkIu4bMYcMNPRSXc6AZgcYb5KUKij8yiC9pq3BREWC7JgQajlN1uXZroI3DKIt11rrMO
f1qS24pdiSL5AcvZ/Jw5cW43+F0Z9Mx08eF2gFx8XzOQfKp6CmV2k4O9+KGPSjPAuP+UOElGN2MJ
aT8QmpmfNaLp5dhCqpXvDt16TkYL6p98Ozl5At5vzUq4lMM0rO+rtAhxt7zcJSBd4dkW9Swcsq8x
M9Ut/yqyqnvwGW9xHzIARcMeBkUZsy5FUrqMmypu0bMIncFjkykj4gejkZdcQyhybASrGH3kjrsu
kAcyup2QNAviyZsHDsBYIupMAvaPGOkBa217jiVJvrhOIMsApoIGuqN/a4y38Vg4Qm5Hx5aV/0If
FRqnJecyOnyytgCoFUQ3IkmkDkidO6ebveXe1EnQfjMMnJnexK5QmNcbL3OPNfgjVHolhnYM8pCf
13DcI78vks/GDSNvL+d0Tq4eqBVDsqU7p/H6NnNdfaeo4WbKqEGUvwl3wY+wa1GIzBS7Q+k+5Fl0
807R/L72FT69J/aOvnxr/dEB4uHJyc3uGrH2wX6ewbnskQsX5kfSQ8iYpWoKG6OfuHyDB/a2QYWW
sYnh2FLp+OljSDy6i6Ipy3vMduUy9Q+4OadizzlY1o8AoiRaQhB3yV0WIN341bs02F/xPMB92ruD
nGOWx8g6U7zyLGnUv4BywrtJf+Pyzedmw+NhmGJdIgFz+W3BmocEvhpakbF3a9gVWctqr915mLaj
PUU+7Bv+RnDDn9FsVpW8SOwNLBVZsWT62LBanr4GGbo9zty0dQ626ZV7DLuRmnkFC5hCItJkbOwG
FGER4VdhbAWm6YoSa+s5ZKiw5051c4cKPEoIV8tWycIFVcuUnAe3DwTcrk7Z5ashNlgfJ6lYkULk
xZn8XuTUzQgvvTTZTbJpF8SVNqru5qLzGnLTUzroKYYB8uXaAI6NZRQ1InzgEogfYX5wO+DZc1ll
RamAulu3E/bTIQNlqacWqAtg5rD1jmu+9vMDDFotmbhByEHwI+boz8zIo9wPVbToo8FjMxxatNn5
vK2CsSLxHtKNeCY7iGRNhlNefxZ+O5ArnMmi5MzD0uMDMGniicEzqElHkxw+05thpli9DJAgYiA0
+RH1DTRceAwHqIJdXZwqIA+ywYDBYUh62qRd3lqig3KxWdiNt+/FOI7qRXUIZclb6hWxRFaTerlt
cpv6A1ZyOlr2x0zConanc6wl/Eu2FV+1WYp6i9tusJs5iYV8L8K0z9Mr7432sUUX6PIbvAQg8zfE
hXBKMxIWZPgloo+hlikQcZsw7xQUzF6S18A6bAbwBK8IbwEdc8sv03Nxv83MPvw79hWF+FE1ynqk
uLMDvhixtAwJkyiYhkItJs1cCWTzYBu1PPltYnwkhgsrhUulmLSerAyzm9tR+JzqRIWQeYV5Bg3e
yMx/GyDl+Cip46Zv9A2M/Ygw8kJDGkoHJUVCaBm48qx1nkZCMOiqpOWhl26nlML/zV79XoMel79C
H4KOgakL0AknaJOaJ0P51UUXptkDoLgtrs8M/E6N3bfMHjTEIJs/ACdsbHhogKx13R7fr1eBWKyF
FuEWbD4+6YXsA4t6PczX6VDUuS7fY+qA6Rry5I1HW/dkU1RJlFnW6PUQnabZHe2xFS4JfM4gwRUx
tsDoat1lIV3pRhk9M+4fJ2TAKTrOfqg88GA2DElUT6B97Suj5nNJb4UalA+p2lXo1Vgko1ZgYJaX
2RNK2Y45fzAVJBt1tA3bBR9Eu6trav6dY6OR0oj5Bd1aWpNOh3La2wz+MqYnBjbBctJs/sSOlZZ4
8XiAopMgVPmLU54hY5Uredf4IyG2Xr/+7Urhmb2oitpiCx9wb0nMIsyUghgVAW4D5qLtnE5nIqLi
n6HxiVNugzgcfpCHBMEnrY3b8pWggNsqZCzBiXDlzv5GPUfsjZl96ApNPlT6wFwPBnLRDc62IVqN
dZ8/ORPLPE6kYdfi6bMYTdZQfhWhba5oQ3KAesVKF+VStVMQlcGMySPxMLOFIEkxjHdFdh2Gvomu
QBemBjdziY4tIcTe27OaolTTSUJkic4zHiztNDnqzWYOVg5FyI1IecP0zRmbbD1VIBsHnm23jq+c
Asikxikc/6VsHV9EKWZWvjjOUMq7DfVwLZF/MJuiTmAoTsO2CYuwCTYzdjmgEoviHXBAnhKvFKno
wwUSEPxafAqRPdWNQoBCg5JeSJfR0yNS8Tw7D1EwiqueyyXYkwyR/hkmGYaof+kB7+GXd695iLjy
U9UJU7k6AKe1iwP2Aoe2cJ2PJAzKnxFHec234Q5/jLMuWKrI/Ku2FqXXF7AYLP7k8LJCaONb/uak
RPeEJbnyzivJbf/KRLUNKCcI4+j52jUjMTCxHmu+3F4H6Js/44QGDBppFK2/yc1KHxuIT8sxrqqg
27LhvYXXNEI3e02aMyEzva5PqIxTuXPbJuqYgSJy/D167JoOY08s1eM6Mtl/ZltFCgefT9pw3BKP
tGFhEBxpkaDlpUPxCkLB/y9osvyEpBrMPcat7EV2JukuufJBX5CzAxddhY54WJIJ5y/RotXTJOTU
HCq1uCEJS5EkSg/UbbeRKhueu3ouGE5zGB1yxM31Mcya5DGUrLZPk8+0i9idMsKWOhEVuXeGTgGP
kmksNr5mAP2Y1pVVoMaNxNwwjCEDmSR3tsrNsCCQASD1mRnLfNaOi9PbWC1pE+oEcw8Z0N0DXF7i
dhylcZy6iIcIqcUaQwxFpJxj3cekYhQoBQqmz7InqqfP2EMTLOr8asIZKCFcm9zfIEpLUGXidLqd
1pjaDp3iNf6ME4xsOx07wRO6I6D1prbJ764S+bd0cnFXMyZnEPd/SJcTBcj2i3W9HYh47xElVssI
g33MGaWB463vAjAV6MPGQdx00nMckYEEzqy4QQvHK6wBjdxsWLltVFHZf65LDaxJMoCyoZvsPBFF
cJsz4f5DCjhJsrmctRp3QrXdckXbnrR3iNOwRMx5+k7VtyhCvNrkxeD1CC42SEm8wtlQ/K2dsf3K
CY//zqFsupdbkvOL0yO53LJlrC8dv1K2S7GSM65xydt4adwhek04R5+CuWhL9F8cvgINfi9eKpC6
7Zk0nunA3o9POYw1QYR+G9itRnw+UNwAjp2BP8dfjK185BxQysqjCHLfO4kuzP6tQqzfIcslEhfN
mh8jCLa48pxShCdKvYU1ZcRvT0K1SLCq8upENLnC6l2F+INoryQY7kZAgpLtOE8Kc5MmgNwpC2Zm
JDCtF2smDX8Lof09UqsxOfMN+kCbXbTPu1oEBYuONqKjm50iBtI9loN7HfEwZhvjz/iquHnrh6XP
7IQ9wbpQiTy33vkrdJ27de27VxMW5g2fIzidyAmLYq8T6sitGd1bh5gl7UfHMAjmScaQ7b12puG7
XwXG+2i0hCEhFslVeC29Wk1fOO8YzwIfVl+JXXgpjSe7ecNyT/wQe7r8sGmtzV23xsgxN6qOk38u
Ep4CTt06+KcwI+l70wDc4TRFDe8dkJGH9b3pwqA+DLR1/tbXXdA/yypmEU6sXXRAHmjI+CDK9fbS
9uOLTaCw7Fmj3lCCiCgISKJuJ0EN/gvdbl6nPo4jhG5bO0oME0maeu+KdXBwN5AGNr/UuKeB2vhp
RWwvoiXMzs4E1sePHfccmqgkzqXoKYvVGAf1FVkZGaEAJ5p/ubMyjc4o7J/DRhZvOMmSrxgOnt3X
C3c3ao6IznScNM72TPaPcUuVuE3SCWp6M/bJO2ht7EdgmxSruSbuGAYlLPEQPQaAfdA1ml2gfbKw
CKoqq20hcfkTcK9voYTSkU+If1g4qowg5pl47vBX5Sr/G2DABOhc9v5nmaInOWG3oCP2G8Q+hH0t
eq+IM6offWwjBfd3JooHV2DUe7BZH9woqPAPMFGFuMt3ZRCuZ6jrM4jCagaZKKqo9XfZ7OJ3aW0x
SKr5zoDGRF84nrqpmQGbQdNwj26EQpCfqiK8aARFskuxFYsN7o7Q/LY9Lc8m7LGqXpohyE+1oUu4
Ll3aAQjvmQBsVhqgYJ86JtcHzu7lTEshEQMT5aqcByuxYeiTiGl69hhM/ekvY9FUPFYte4T/sNXg
094b3QIbPUyIqbPknuUfIdJHFg3+MO5zjaeU/sObgpzPuUienVkEGTCmKDb9XW0C/w+HuNb7IE3z
YbvoMnkfcEwM3+uCv1rumeWO7lZZvNsEdku/+uzSUl3NiH0AewlSgooQKDTGu2KRprtHiLcMB2OX
BkEhkhhn3gVUYjFPu+fgguxiRndP7HhxRASwcrtNsZReBKNBe/1fBee1OeLCbZuHBWeog20yhve8
BcFVp79I/so8Jt8rQxtUNwviYRanUB3wl5OIA3VMldvCkau9Wg7G7LRyQKPzIjYwwYOMyOiMfmSk
mZR6ugUNqIhDA8tbuV0DMf9J16iXuH2Hqj8gK3KrvYsi8SlIMJntdEV+EOMUp/yTkxDg3cetonhl
IIHclMl+L/8wlTM/ES8wtXIYTEQCzoprGe+PEmwDCa7d8tTcjn/ddNVRtcGkT63LaJmtFgibE8sd
L/km3gsxJLhCqQ5NmyL01hh80xMJOovP4lz2or4GqRnNNxe8l90DheDzyjHs3SA6jXz2bvX6E0qI
JH6GMnXbKC6rBE5QLv8j7Ux2JMexNf0qhVpfoUlJlKhG317Y6EO4hw8RbuaxETwmzfOsp+9PCTQ6
3NJgjsquRS4qMoMmiiIP//MPLOvdohgPd8OM1RdnXKDNK1sFkC6pYruDO4VTtA8CRP+rqhkRlXEj
h7LOXV4ArISSy4tDyYgzjZPqbB1rat51DkNJPiku9fQWMqLU48+hRqDKCYCFVDLj7ExRhOsj5g1a
K40xUTk9UPWY5AJoXKHuMHdUvxoMOqZPwBi6+dJLQegbmHgFgcg13OsswSTpcYgofY8lignnygoA
h6BQ5QPS83DuV1OgjO4QhkoXN8UAoXYNsloK4q2q2vtsFWMjtgCVgrOBeMritylpCe6gryk8TsM8
BAK18PF8ht/ep9d9OACZgcd4UJ8CqJ32owUB9bVDD2bd1aQWtzvpU2DgoWAi95kSXteuJ7l9cYuo
x6FaI+4LSdCua0gnP0BI0H2TEmB/ggw4SsziiTKAlmr4ZfilzPT0Rl0x9Y+VR4AzEUWDVHsYcCaS
IaO0dbaCa56Xd0GQN/EtaQ1ufF8WNH82HgaGtKzReuSAO5h2Wwg2kQFiwG9auKsCgGt8mOBjlZVH
VABqteZTAfOlrR/HTPnxly7pI/j9vBY2rSmmGc8x4/nGQ+RIt66/cNMYiB4NZJDRgTLmliCKyvZb
51AiUBkxsejQrPMn2vIOrfam5mfscY2+QgjVqateKxkdOPKk8QBiPvhPdhBXzRVlDMmCw+haaMYt
yZGSqcbOH0a42eF26fnIK6HQvG2dCOYWd2ra2fSaBBkkvo3c3M8UxSllTkPMLE4XRg3pyN6BTQ9U
2CZhRvqmDBDcbB0VNdkPDAnwtRhDNzpW9hBcjzYyFgAlk1wsSCP9V9MB6YA0Vw3jtexjNGF2MDg/
fPLWm3UNME36UGJwiLpeb94DhRNFksSs1c1ygjkL6uocPBNrIQBvfKJoABbY0kATwnwzb2R9Nfei
W9yqKgRVwoPuSctmSkpMBTRWpHWu5xvfRcoE5jXiGVn1WlQYBA7k8TTgQsE6aSGo1Kkevxl5lD5O
oReGCKdCBWMTKjbOzXjiHcaS8xFJZB18FSGeL6Dzg3FnIHJAqdTwQa0h5FHNQ1qz+yWCN3qBb93+
joYSNpIBBZ+Ochkp/hMcMgDUjQjLcgrAnwivkSAr2MQ+PWS0fhvld0ghoX9DTc6HWR8SJ4mLTQXd
/givn+Ze5IwDObPoDF/h1JgEBpGlcu0o4uu2PcD4SzsvPZ7GzKb7mkV6h6chwGaaFLo7YCuavs2z
2SyWaoNvrEO3sx6xChqeBtNvX8mszH+bjZ1898mbvTHNocPEsYSYvxo5zJG5QS16AxyFeVVPVV1u
a3wYjK2XpfHR63Is8CT859cIndqzATc+hN4M/WQzIFm8z0ICs1ZeXcC/wsSt/tEkVCv02c3kESmt
9eIJy/ydRNFfaU1d565nndWwszunEjhfyoRoQNjHdO+CXG4cabIvjlBPkw1d5OxWw8zE+YiY42oF
gxFP5QG70pxNr0K/ONkV6UXII2lkxD77GqkoNI4y7SASMu2Y/XaOJ2QUVQh5baUbwY2A256Rouiz
i9+1XTbOmjTN+hd1VhFtzSF3IwqYHNfOODfd2xbSoUBJZdMJ10XJs1aE20RcK1wvvXGstEVYxH7V
ERYFcVULOCrwFWO/37MZZL+GvrK/GwP77WIInhk3XelUP1xafB4cviwn+dUDkN8GBs5X2262q/vW
kvqZMydwrkjiI75hgjeLGUbOPK069lVub0bk1tc1ECj2fn2QPtdVQyilyXlNom9B03Yrabn8tpvO
+DLACL6aq9L8jKfy4q6DLVNDzywJIZxwtK8HLzazfeQHiNCmMNW3dTp7X3NcMLp1h48D7MaiQDYS
mRQpsECQ93p0BB8MSDPV9ZBp86nv2/Cx8iVnYWAToIXpQDDey6bPMeaASm6tQszJbhH1zd9FT3W+
Di2yrlfOyC2cDqtEUWv34/gyiAmfTC6j9D3pWdews60cTDj0smsF2alfd7VqH2mrVV/iYCru4px4
rBWcGYAz1bjNY4rrIzBN4I6/ZRLDHaET5uytpE2LXSvIJ98ZBgn0a3jnBFjqapy/IZ+qnnXdB5BI
xKINbnuZZzvqJhLN+e6Lfi0MyqltrqJ5WA+Rxt4KMp1YgfElD3Eiwu/InlwwoqFQ0QYNY/zkcbF1
qRr97K2zDPeHF7d9vGElkJFVciV78nD74WdIdDxbmgjVrbfIFNZzkBkgbXOZfK29CZ5KZgzqU1DK
3Nx5VE7Vym1iNtCgBkgiNoh9deVhTnasx9FFfOzw/qkafJYGBxoEIfYGvNm7MpIPZCGyT2HIJd8C
+kQsqqKz983UpkfVmekR45b8tW0tiJVSTPYnGg7xFz938IJuc+D66z6Ls3064va3Gelrv0LD4Ybk
uxVU/mGGBEXtEFP2umaB86YJ2zy8wuWB5niDvLW/tnOuz9qH8I2900Sfq+ZjxJ6pLCkHCLaBZCVd
gZsxd0fyJJPZ/UGWez1gY6bqY8Zt89lyDEKXEYBo5ECV9TihFhq3Bkqsb2kY9p8HjUiP8tpUFG19
Zs8LEQsUDEu59KshYHqtkI4KOJFB4A0b0J4m3gpIQBA5G3DgVdN5i/063RbQnMKVL5rvl4a6kydY
jw9cdldBHXTtGnCoL+mLwwTYQpzA75lc4+SgCP4SqzkZiDVP6kZjK9eHJENUjc8VLMA2zN5lbJX3
2p2DW4gx5bjB/z4OXuMmtH5HUJ2cFRyuBng9bRFhZGHxFmHVcCuiYTH/HyTuxNw6Ak2wypQf8P2V
02fA2hr3Dxhbd+E4mtm1jEecTDDtyLAqMiucPWMuLsVVXscL8RIPCnyfqloEWwPr5f4Wq0qaiXYN
wxOwQqr7vsqMXx1k7L1afjp+rcGAdI5E0x/OlEnY791CYLd6tVBekxpPQi8uq+dkzNzvXt0MnKLs
gehU8QLZTsK0cVUCCv1kdzY2m1zQsOrRmKale1IP8Y3jnKyGVW2a2Uj0AQZy0EOREeKjU6V7EosL
FEJV4IdXqixwGtED1fs2xH9Msamr4bdFglGwlVyFWrrYjbGIEsrmGimnPKqqBTI2eo68tYG7C90O
BwsgZDD5ZENyismXMxOcQlfCa9AfYZxbfm1xFcRwjM75J3rCtLGE6LnbCTnkh5Rw3Bh3/cJ/gaiP
rNMPBmtftjQueTnoySW5hEtm5qgXfXXO3c0ss9c6zfLwlgLC/sz7r2CFl3H4HQly8TXTGfBz6dtB
dhPgsAEwbwgQgohWUrOre108+yTkUD4ngbqzUTlhvzM6w2sQtJzS9DjsehNKM3C3vUOO/UqYWQmv
B8R6M9Dp0qs+RiEJUb+pP1tcfNHmK6P6zpdOHobj+MXvEdUPebJQLCCq2l38pj0U1FbHTXKXixAf
KJR57aNH3BBQY1zk1xDYyx78ySV2bCk6ATvc0TykmMzTD6FXvGiZiaHBrlLn12kQLvB/k8AX7BAJ
k1dA/5XTqAph21rWyColYCa/HzHc/hHgU0TYzVxF1Tpsk+ClgU468uHm7b0ustGgicHHujKTDvVK
atUtCQee/4sFDpyD03AOuB6LZ3bG7DmY8zrfqLaZvkmkF480HFq1Bl6vsPrGD+ven9tlxZBZd3Dd
abgmqdYW67nxxOJH5WOeIYM+CTAmGeejhOp8hxoQYYXoMNJg+gSwm6v6Ep4+YdMDrqIhHo9MBrf9
aZR4dwkaqxQtiaGKTeoZ1p1kNZLVEmX6lvRvpEq8TrPYWLVF63AaLYqxloBJsTaG2qSHTXWCFEjO
3rCtE8Opt5C0mX22IfcltSMw2xByD7hHVVpXrH8ercxkdXBMzfUtG3twjBbC8+OULVIpilu9ybHX
jxegB1lsRUmLbii1uZZ1iAaualQ3BLZEff+VUMP8mYt3/30M4wRZUUNMjgHUUK5zMMtsFRIpLtbB
nMm92RJ2SL26iHdrK09eoKzXLw3OezGH46JkiIyJjrWHmTd+DDGBXlYfub/ZVLS7QXsS6+2QtsNb
iCvWYS7pv64cCxR3S1xc5FxVGmHZPqBm/dzojqsX7PAY7teQRi+WjXoBK06C6W/Cxsif4BWGcHUQ
yKPT8vPxNSyptdZhDlK5watRXrNzcaFvIKGkGwO6wHCFlCC4R8xFV8sC+cCVMeLYIZksU/EaraHj
ocGPAs4AWt2YpAfF8D1L6fjsUEY1W0l0AF3CCrINcGddGxu6+H34BL4cUG6VhbEZUUKK+3aM5bjx
8hSe2aRp0163JIx+Qc/bXGEYKGgPztAdadfSYqWFbcbdNu5mH+sFloS1wYnHeu2MFt/ImgTK9jrU
iNl3y3JRTC9f0ZZuNp4bXEBxq4Q3WJPJZbhOtTOQPXOBIg58wkuQ1PGxqCivUm3jDaFtwg0gKZH7
Sme1EVggesWw13KoujXFJ0cHMuXqySWrLNhV0hm/NdG4OL7UJoJhWq42DAboHsR2tV3xBtZqY1tg
IkNZGdCNv8YY2uASI8nQW1U55MuNnSR48QgRQQ6pcdTGpi4q5FtbYjK9Zgs3P8/4DUGTUQPZUT2c
LYJYW5vNW3uLrWwTJsN8Lcc4anZ55qQHPU2hWpW4bEHAoF5Ir9qm9EiRRsnn78nq4hoCeohVac3V
5nfcxWggzRY213VmuA1uhZQyYI/2YPtXAVAJ0vaR/Gv8htK7eeptg+Ml6PMvjkv8yQbZhO/dx+zP
37pwCOkVFZWWmyr3B66v5Pl+BxjAa6QbmxJQiV6e9Yg3TFlv0FvGD1FSWwO0Bv5wg2B55rtASkLm
tqbI2VjKCI+zncH6DiIreEj73Gq3pDvZ+94VZCqNKunuqPfGaG9ypYxWNgeR4OvvcNNpjET+wOAp
fpMdXi/rujTy+gs+7foxEx2dxWE2a7FXHcxQeMs1lzt6CBH+3ThQgfGYVfyG7DT/hbhcFutU+Gg2
iJ6U89awndBA0YW6g209MsBUuKfgtEdxF5J62W84MGsqGZy9jn2iMeqru9Z5s51Z12hjLAkRMwiX
dGqn66/8TtkQIYmwy3eaiveXBQAZbGJ45BSYyFoekAtx4KqCth0irPaXBqKpgSRMFzMlVHH+vheo
7rGlUNkLjCFad2XT2lsAFRghIHpc5FKcFr6At5WfKkA5NFZpnQ9fMgwN3RWEHLotcHNIVYbGbAJL
xm682PUTPRpkKrpqhMpcVnE2YXoP3Nr9nGFWxdumhmKxkfA1jgm7+8+c7eh5woI2WufKmbeaKyf+
+EWgXqwuzm9FQ5LJxi4suuiWKr5lrgWNBg+p8gFjs/DzbGkboUGXTr9BacdfAjnLK+VkeaPBW+NN
icUfrlV2m21T3EZfQl7wE00qmEJJB7QfhQXG9ZWX23DKswVp88quGWniZMROIeZJ7vnC8DSi1u2H
Est3op27nxRfYKh8lGWcPkKaCR04qrroTaAItueNDKeOTUSYqveePbRo+a4Ne8ddmXIaEuQ2tXD9
fpVp+tDdepbj1H6KErOgvwzRqvlGDgDT5Cb0mAG4m0hY1wE+/R2tm2KqYB4BK9Nnz2cTxGstjYwO
cMT6XGI0Wivat8QFjvS6J8GXUsnAS2xOPbiw14tNh0Xqe4V9SJt41vhgQptBS6HYwaoH33RNmjd4
Czjkr8VO2gUvpiNFptcd7xwFaBUrjP/xyMLG8jkmFBqT/KF0u1ui6zx7Z3dTrPYOgYb5DzStpotf
hFk2Ax6MZeFsMXbAJPHG8nBmpf4PZIfpfJhKBxUvoOfY3oW6c5v8SntkLjm36PVpQGyjUEdMyGiV
OO5smwR1hL3FinDERiUkt24lwPfFcnvgho+mb6RU84z5IcWnP9tD+aZ1h4Unm2Rmtxz4nFCNexOT
H2isR5kXpE5AdiJwFaHV4gU2YNQekz4+Y5hDMvA6DJGsY7lgsv2g/gkPsYfD2Cqu4aVSWUS5REPr
KIv7ObXexiay9F5BrSfvvoYqkjbsTyv018a3GsDtt2Pb9QtYbt2sY6wGKKgyglrWbeSrA01tEny6
wpRw8BSh55uoQECzEYFOrXXfO/XvhTJMBsBgx4vtSa3Q4UNlJ+s8sbAcxYDc5jo2Tr+1g9CaIOxs
pCMErZ/KB0lDskWHJa6gFJoKCKKs78rOUNMKt2/vu5sO0w6nd9B5IjVamEddC4rm2hasuKFro9cR
iv63gKC8aDvmVg7uxGWNxDH6YuqK30HvXRu2mK8QTFHlYxBMUVaOFRbuwaw6m38a+s7OSoy/ude5
kIDmFsXh6FCtrnEA9estjkcExBeKVJGoz70jyDr0FaSwmXPj0MKHUtkkECC9NjOehGODzygrrn6H
gLDTOpuV6m51XJvP1HwwtwKPwng1C5JDt4MN52WlFMZKthBWfE32CXqSMqehskb8CPsoMjUZ7pZt
uNVNuyyRTYxsxtiLYZwjHKQk5F3fj91gTYBZjOWHnPVXhxstzVR4FCbZeb2JEAzuJ1kiVUKa+jDB
DxtpY1HDmYA+ZYkAnO2B/DMuwRC8cSPICQ7pwlo7V02dtzex3wTOJurNoV9r5QNGYL/Cv42vjlrF
eeF/h0nUHDxYoRSpiCx+KVlZPzEI61kmzsTKLs0Ws/gR39pV1GJeukHaZh88Afq7y0GpHyGMgS/x
bMlVB8f+EYul8bvKrfLOdAi03UX0cPwtUTW2t20IYePEtBZrI6umb72xTYTHa1XxgslncOp0TaoG
qBperp5Y4bSFZ4Hu/YlmaRz/zNOcbNa8yY17TJ1SvN9cUd/kSY6/suvoap9FBDhee0jub0VbJ0c3
ZEMmIxQjwQ1+B3AQYTfDX5KtY7srf46yAxwPic4PM67vYZRMPwYcjLlfwzZpVmoKomgFMMzdh+sw
prNMByd/Ayb61QnN4dWc2+LBV7wo8MUcICI38K0nQszCLncaxFucqZw2fRc9JXJBWKPMmnpM1jXr
zSZzDvndCGrDbQ8RAcUrggA3GOI3UWDaKpOoR7NgYOSA7mmODt4kXWcTwiX0diUN6nJFQUCnAFNl
hUhPclhjcD6EGEUQsIXyF/kcyW3u8IPL30RMcjW2t7xHbuWx9KPl1gUat+rYirizl6bSi6eC+6o8
e5ElzxluNNy9cuhw5FF85oo1Fhv0BKq7Apmsq3XnSPWAjc/4hn6xfou5sfyglxt0XPjm8ZiiLX6i
/9kese2un0c8ynEZCiX2OtJyeGJMIJmI/0L5BvuSSn9b4U9aXlXCDTHWqL2eDK6upBF0E8HrJ57K
QUdgbv/9r//xv//Xj/F/Br+KhyKdaLP/K++yhyLK2+a//23/+190FZb/9/rnf//btZQQtrI9WJUu
gCccVP78x9tTlAf8y/K/QhGFTd3QaC6trL3rscIv/bB/uDyI834QxQVBeLanpWkrz3Ic9/0gYIYu
fVI3ORKZWr/ahdb3LufFfo6sAb9ZSbzVB4+1/I1/PNbfRtTvR5x1pDT2FMmxKcT0wP5HRqhRBY+1
r+21Nc0oBnCiCfeXn3P5W/82qmORFWPR9JLWyaiABb3uMEo9eq7bPqYqdp4tKzeMLWlkERqyCZqg
Th2xp1pFu3158LOT7Fp4QZsu68A+eZPQWIA84K8e46aePi2KNv1IIed/wivWz6/Luh4QT10e8+w0
a5MLFN72ruUuv+mP1SMzkoWdVqRHUrsQZ88gjj9p4kav/YwUbgrlsMsHSeDO5WHPzLMUDEnWtfA8
AuHfD9tDbStVFSVHpxqfMh8ou9cJvCBqTDgDI7fgQyIX4hME3tRbXx785ItZlhaDa9qoGmmgtOT7
wSdzorGZN8kxNStK3wJNzQ2k77S7ujzOmbmVwnZQo7gmD+p478dxai64DMNDGqTqGEbIScIRCJQz
9O3LgKfkPifk4fXyqIq/9WQJS0imlIeOa9toP96Pqulvj37uxkcW+WJ0igx0IqygjCE6Fm0Z3l0e
7uxk8rmwZG3UIO7yc/5YQMgqiAQySnaGOqDfKmN1CK0Qt63Lw5z5NqTwhAO3XbP9qNMFI+dmxEMj
PfrFiMKUBJ+aCHe6dS4HHIytKjT93eUhz70+KVie6APg+Krlz/94MmPh89bwno7RYJvR06AT6keD
kaZtMJR28U1XgejxDOU6fnN56HOTSq4THwibugtX4/3QQYP3PVbcPG050RmIMfqtMNcN+n+wQv8c
52SF6j6ZtYwUmhQofkjKq+AZkl21JXENcUMY4ehbBNH3f/BwwGumg6mzyZn1/uFkqWfwaSs9ul7R
9p+TpDL7Rwfy1OafjGN5DhxZzTyeTCKaPzcbkRofRy58WI03Yg6eihrG5QcL5ezbciT9FG1hzXb6
QLABoDF1eXaE8qz2CXEqwRYLVQIfLz/Q2QXpmYLWq5CuNk/eVpoqH4AvzI8Ouq2vlCyh3FrC8nD+
ixuXO6WyGglvL6Y+vjzyua8P+c7/HdkS718ZexgKEFh4R+zKxWfpprg5svVIZC5YEX9vWpC1yyOe
e1ZTmNgFwZc3+Qzej4iFVkxqZZMf4w4asU+Rc9fWY/YosFLGKrKgfQpIlXww6rm902RJQjdwHPTH
J6NGlT2XQ5PnR0JcPDj+Yi6/43pYHl2SIn5cfsJzc/rnWCfLk2ZyMSKr421GVvviGe1i41WRhTwi
WX7sUbg//f8NeLJ8PMj7wurj/JjptObhDCfKt6iZymfZmPZrlaOh/Qfrht0L22MgEq6yJ/MZklpp
loTrHYshtfc061R7p2Oi9NZzqhV+bW7sVLeXH/Pc12hqaXPsmlLZp18JZHQEt3WXHmk/N9W69omz
3Y60yz+YzrMr9P+Nc/pNqDyuZKzTFCfU8I3e74SwIrQeI50o/YXQ2SG6JjTY/ahgO7tE/xj2ZPds
cRcJe7dJjz3uWBK8JvNhQlW0GfehP9rRB3vbueE4/rT2XGnyKk8WTdhi4jFHUQZdUPi7BGXWNZVh
gKV1Fn25/OLOTagl+dqVox1B5Mj7T57jsAwQ1lL+mvb4Y1E73OQWZIdVqoM99+MrbvbdBy/x3EfI
9qKE4n8mbIz3YzoZLQMVcgAO9J/cNXZL5TW6KveWdLAAyDKv6k+Xn1Iue+VpfWZZqCNhzZieqc33
Q04YJLaOYXMs6TZ8c2E61H1/bfQFNBC4WwsghVQWBGqkT2nost2pYYnyvPwzzr5XB5oYLp2eq9Xy
538UN7PX1iqzdHw0Aow4Vhh2dLf4+SD+5sYBynt5tLOvVlMMK0kTkXf7fjQVG0QgTmF89CFDXyND
LqHzI2t+cjIwxzKt9GH0hP3BDntuJ7DwMF3qN9tC0v1+VBuTtgX/XSrhUCBfmPpm04BdjpvLT3du
LilkqIA1GiwlTxZuiq4cZkufHG3ih2670S+73ZjMlYQLUfkfbG/nB1N8jdo0l3L4/UP1xUDAhjfF
R/xT7TeMp40bUQQO5rCi215+rnMfh205AmSBnoNnnwzVWhOsLsPirUmhSa2n1bQew2p6IGEEAj+S
xOqDN3ZunQCg2QpfBS0scfI5VlkhMhdB8LFra+yhw2Icvk+NA7DTWciXiQysx3oPAoQL9OVnPTet
fA5o+W2u3kKcVDi68SsOREmxT4+AZNGolNs5V9aw0fhLfDCYPDuaMkFFiJVmhZ48Jyein09wzY4Q
aut1CSz/xZQuriJuZe0N5FsbNoEOjbkzDc82ts34ToaOfmiQJd7SqVR4LBHqRjMNdPklMSrn+vJ0
yOUXnO5S1JkL7AOkRAn9fpmR9VqkRKymRxT7UMPxi7jKjHr+lSCJhzEnE2jCynrsPRIy8RuVLaEo
3PvMXUj+xuXfcu4z5vrsuXxcDojcyatph0FIPNPjY1oQHImFocAKpRhEE/6Ds+7PgU7fSmyOTVIW
XGUz0XybS3xhNmYvpbzuCrjuH3xdy+5zOsMuS9eFJmEqhPzvZ1g0ClaorkAh6EQVa6i5Bmyn2nFp
NOEwBxxIkCi08Oge66NmfXlOzw2OYdFy5C3XW3P5EP/Y/h0LhIRkK31wcauCqx2jiH8gT8I2njHz
neJ9RY81vsPlNWm/hC40uv3lH3DmC6C8Z/2DPaHHkSdP35VDWDf8roMy8cTC5zbtnCu7VfkLpK3Q
+s8fl+0fOgEnHbDI6X067XGUAELzUP909TM2m5i9yQpPk51CYxBt3LzBUycPhvqTUcMP/Afnn+lS
Y1Bo0BMGkn8/3eaIZDGpbO8g4fXrBSNna6VlUHmPkyQlx7fhTT8pcgXzD86mc1sN/jem7bjwhmir
nXzICx+tium1HJzeobPXd6Zkiwlm76HMoDXvQKmD/Am9EixH7Q3GgeoZkYYgqm9r+B424VbbD+On
AI8gsk3KqbPuphH1xPHygjj/Q/Wy+/Kds9udLEmL5iSqVtM/eHg8FXsQOtKwheqnBxxEBIYqE204
2Wt6drod5+7aFwvZJIyikV592St/H1QcV8Rme4m7ZzXovUxF/EH9dm7hggZ5nL4mX686mc8aKeTg
l0IfBgOdqI0K7FNE6MUPLFu6+T8vm0xKYd7IX3vwKbaW4MEZCLK7D1aP6TKNt5kuZVkN8tbo86DC
y7QZQntddtKLPl9+HctjnOxOy9ep+DItm4vwyWMSDzGaVCDeAQY9Pg5dS8LFkEpu/HYO6+ZzU6vi
N/4C6bemlOnTiNN5fHX5J5wpBgCHFHONnAcLhZPtOKX9iSTd9w7w6egK41KDmrks7K+dPyPEMftY
f8MpPFHXl8c9U/ZQFWOipSyLj+a0WCWru0NUKP0DapwBdgtnbr6Y1uG2HcxJtMeeOMo/eNZluzud
bryNpeQo0HQeTkqt2U7wlyl9/5Bg5BzdlD1dvTgpTI+MQQS46Ci7mo4Wqm0838L+9fITn1vTBPjR
BPBAqaU6GR03tlyiSjMOcWaY0wZNXwqF19SVFV/1dltPHxx9cvkLTx4X4yBm2bEcNkR98q0PPauH
eHcfqLiRDdwF7V7PflLIlyAexVNfFdNz3E5LQEBUweMbzfhKGzmGixnxxUxNXoitoX3xAZh9ruyh
4gFiFtKy/n4ok41CzFVpGQeFy8dLUM/9XcLc0MzFMDLe9E2fYQrYOlgg5imyVhrt3kMa4hiFmdIy
XZdfzJmlyEEs3OXyIkFnTs4N3wWmIvvSOKQ+LQMuhSq2f81pBDsPVKreULiP5gfL/8xS5BYuLVxt
aEEhSH1/VmWuI8h8DLxDV7nWTUFQPWG6xGrrjedUCcQ4wrWaPeBH4EM1jVL/5fIznyn3eFxwVJBv
IW17Wax/lCYyJSsPCoh7MIYkI//UK1E5Tz0MrcvjnJtbuhYKcyw68ZZ5sr1IuIIVYgzvkEYZTK18
kuKTG/YkgTSYsRI2UPT94+Uhz+xoFnsK6A3jgn2fPNooe68IyVA4wN5qbuPBGsJ9G5kJBDwiDtfQ
tWhqF8HArnN54LPP+lfvBC8Bdpflnf8xp6qDNOMNg3dosLW+yUq/gohl4pHsCtf92ssAs4N/MCLQ
O9uZJaWjT1ZRT8N8wkXDP+C27N0YhDC+ItxFswNoi/sxMatyd3nEM5sYJxVX8KXvxaFx8j7rroAm
7LfeIWEz3QXYXN8mZvQlqcfu6+WRzq1QKkl2Lj5JU/1VyfwxmzACqpYKTh+m2savq24xwg5wurL/
wVtDGAurWNCp/NsuiXEoOHtm6INdNe3ehl2O3XPnxE+WgTPsLi8M+e3yk52bQz4IaBh/NWVPj1xn
lF2EXoF1snjxIS+ih7gmahSvk6onwuoDLOPcslTSYxrBFxck6v2yHMMwionzBvyBRgd9s5jRARMA
t4pRWmywsw7cD5bluVfHse5AA6HUpKp4P2KMSzT225F30KzIraJTs3Ce8MD8B6/uz3HM9+NYfTVa
aT97B0ykhqfUI2lvV1joXnAGWmwbtNlmP//jd7e0XLSnmExJ4fZ+SDnpnrQTSx8M03yz/cQ7zNZ8
qJPKebw80DkEk5G0y1WU4xtj/vcjZfmIewju4AdPk2CZtbW4I3SKd6WMOt/jyULKrPLQ9xZGpA9q
gM5vNmX66/LPOLN4bCABShZFJeqeIjYt9zkipkYWT4sLvhU78utAiOSa8bJ7SezqB4995tvgpgxa
ClwjEBGe7GhFiAVS53vGASN/qvBZB4+JH0pcdExEQZef7cwyXYpPpbiFEwcoTsbyksrPctP2D8ac
Y+BO6thEUG+0wKaXBzoziYoUPAnaRtUJGPH+VeIdSOZZLI2DrRtIvxjZQyWtM2U0V6T55c1XGcP6
/uBucabCYN9YvnkLygD9vfeDojHyg7qdA7pC5GI9h3mgt9IciUhRA0b5G9JSzPCuDIOIWOyx+mjh
nCvyGN+F+kFnGAbyyfol6NOpq9EPjuhsZL8zWUgekoR+SUCAYvgoVWBeg01EUEBzMoiSMc1f0V7j
Zo0anWSJ//wd8FPoHntUi8I++XAdKCJm7hrBEbULQkWJbS2d1RzTiwTKfqxm+eXygOa5t87RTPUI
BoR6YvnzPw4wWHclJlYuL0AbGBADjqhjxk2oupoGGbp4HZJkGTzAHLWIMC/L2D72ad/PpLUR7LQT
WH7GVwERLhgh6FlG9xir4n070BKrd55j4xklMzsgUGCmBBgOI8foXawbQ37WzaLy4ngRCYzRdIAN
65e2uy3hdQSf8CFr6++Xn/bcduVQQyuHkgtKl3OyF09GgUltFwfHoaZYDsk0fHICx463NpFR9tZJ
8MlCJeAfJ0vvghAW404VUGX+87oamowlgDEw+qBseD/pAe5fzWB3xoFUdt9NIKRW3vg5k1P+Zexz
9zGTbnY9po77qScnant5Es5tXty1sHnE1pCFf7LkqwayfeQxB7jgNy9+hHcRiXZ5s0qAXD8Ya/m7
Ti530Kpc6kwXuI2b1PsHxQMDEwM1+Qc8NLivYjTh1zhxYNyE//RwR1gjKn+FOrrBG30Qwwo3fDv+
4KM6U2rTbmb3ZBc16Q2cgMaW2XT11C43TDzaCLAl6St49vNQPHGgpMOmQ5N/N7VqzH7/5zNNbbF0
g5gAsM33Tx+4GeIkt/UPPiZ3W6dBP0yqLVI8Eap5f3msv7idf5tqD2IUXQRo16coTVUp2NWIhg6p
iI7wj6PPPrYz11GZ+Z+EAYcU36F4fDBiuwh2BHiYKCkVyjCyGqFvIxatx/IDfOzc3V5pYBv6YHSM
/8bUysmLlQSWASY4OvrUkVL3YJaes9eTJKDRN/Jnl5wKkkUcDG4yZb04KcmsTW3MbAVYjK2iMSi8
D865c8uBl+IAZdB0pbp9/1Y6DxSj67V/KM0Mn3AH3re4KkivFyvSJUq5EthBYi3ETnD5FZ0f2FN0
CSis7VNGSeB6lSzJnT5EqUbF6DZj91mES1RdQE9hPRtQwLYEcJNmfXngc3u8hpanCNZVEFqWH/bn
Hh8OKsAm0TtYCQaXGnemlehYIHksr3GZHz547WeHw3iVunBxMTq9E4m5QOzdhix7r86+OiOo7KqM
DXM9uhi53HASR/395Sc8t8+wkVLJ01mGTXbyiWM2MZRe3PFOexKsV5HvEBaLQUZyX9IfRFhY2Rma
uKRLv9Z2k+/ssNXPl3/CuW2Vp8U+mNoJA/Oljvtjkgt0aU09Ot4hIvniqqdoa3F0dX92cdgXm8tj
naualmODggXQQp1iQVECvO+MPK7CHuYKNSPyJA7l8Wcm4NZI4r+NR2dusebWJdTTD7aa/8PZmS3H
jQNr+okYwX25ZW3abcuLSr5hSO5u7iRIAtye/nz0nJlxURWqkCO6wxe6QIEAEonMfzkzU6qTAEAo
UbpcIqsD1BmgFVpE0Z/kwkwbTeE1B2eQL73WNOmFmZ4di8pDAEKQgqi++qplPqPMhWvBcS7b9DpH
igfBS5w+945jD82FyHBm4y4tBzIQWnCUXpe//7GEqtdHXHXS9Ng3fvZlwaOFU1QW9z3EPHzF6ktN
9TO79ndXFegF5J438A/oeBl00CY9Kiu34Fln6Yggdivb4s6Np99ifpP7qpezfQMJIUluR13hp/v+
Xjr3hZfKzFLAQKL+DTQS2/IcCxBABNrSZwcJV38bQH8e7U63LkSG382t1SXl/jnYauvIHmaSGs30
iKhf8CsFoKwfysxQh3ZCtZ+UG/GJkKsc/RKHt/hXWfcI14cj3DKIHtCCKEVbjvvia/VsbmAIT+2F
PXD2c7AYXA8gOALXOt0DVm6D8U/4hZNuj6g8tYlvH0pLIltORRwRp/e//tktB/BdJ3LRk7RWw2HP
54C6CxiuhZm9L0zcr/YjitiIVoL6Se5sV72+P+T5RQhctME9uimk/qdTjJIkjoGkxMfKDIBZhZDV
3Ec8eSZkDVDHrq96HRWha4nK0V1VBi7OPIGXe0mo0I691skZ5g3+kCCTsM0S//jKHowLoOdzq0BN
ZrmwqOBRNTz9iRXzx/kV4HqC7kOGIpiNmQSmB1daizbQhTU4O9jSDAbmucCSVt8DxWmv7FwtPRrY
g8afulmTcj/jtioPM4py/73/+ZeItT4CSzfBWjJR8Gary7jpncnD5yA7lk2VFFunA7z4iFjdfClM
n8sI6UqS5/OWNADRrEYCou6g6lIiNNpoSIDm1L1f0IyAvmbiu9xsgD8hOmGCoKXynI3XkZWJHeDW
Gj9Ip7lCz77fvz/3c7vdAYHNjUXViGf36bIWUqjEGvTs6P/M0ra/cSqteTCiJI3wp7C7S/H87HOP
Yqnzv+M5q1p3Z3exhUxGerTtzOivsftS5V5ZI6Rz3U1uG6ot0WfsNeKN60rsiXiBQIQvk6ZO/iLK
ugBRqfkDe2P9T2e+3CVkLuijmVXZTCEuutl2rnrrH4du6ubjX5m6re1SR9XJwVb7eZZDMMNTzeDx
OLgPdKNXYlOpwPiFet/gl0BKpF/ICc5kJBRSuUUsikdLaDmd34gHmGnUZXoseVtW90E05vJgoLh4
j0xrnO/TZoingxJobuLWMlZI3//FpF0wW4BF6VyukUHwRZQ55QS12QU6gVmMBj1VT/itu7SPF7tX
ejHRhUHPRQ4AqoZPAZTqp7X8/Y+EQdNcFekc56NVa/2PQUyYQhcBF1PZl8f353duKGovJHYOOZ+x
7kS3pNHgCLvkmKA/lt24yP7t8Kyw9mVVK/3q/cHOlcWAxvBggH/G8/33wfpjYsMoFOQraoGlSfWD
Ck7N5VBZ+nyTyAL5BvoRNP7QIdL0A50zTB8g/wpggQ605axjFhcyh3ORgx1twUIGkod5yemXTi1V
eXU0xegLat5NPJMXqcb20p2YUBvZ0oYpP7//DZYdu47TFEg4P+S6DL16UgjZoqPetvGxNPPWQep5
QBZ9QlmvvhOaE28aze+LLeIPQ3MhVpwfmd7g/xn5d8nuj4+vR7mOM6nPVvZ9Ze1o7Dr9I8zpAAT7
qHn3ZVCC0wpIgardX8zZ9xwSbSBSAFtOv7KNzYzGdRIfJ3hMXwAcRjd+h9znS8+fwh7Yj3/jzXrz
78eH/Q3xXFIS0/NWi2sAXKQEKRPAuYbc98iPhSmB+ypBduNHL4ZRouSQ5fNfzNanQ8iBgpRnrl9R
iOs6aowpttZYDXyNsMz52mHpd9PoCLHt8xLDpTAuNAz63p/uubII0YJ7fQnSoJyWs/7HAiOf5HDf
ptqT0o1huvVROr9GVQItnViXiz0k7PvCT1vvFoQtnsmet9UaNsPGaNWMIoEuzO8SZHX8F1kXPRw6
4ex7kwrp6e+ykE1a4GHxUY4JRDouVojiVRxlx77FF+FC8Dx3pCnJWR5wniXOrEZzUY1hH9vxMS7Q
p9vUvTf226aFPuT1htoWaDz9zYLb7Gxe6PC+3SU1++O7U2CCuKQX6XGx3XkcZxxv/VSM/5ll3qMb
zAt+q2so7r2/3GfnaVMFBV25RPDV7kbKIUUmO0mO2ZzOR3o5Sv88BI01P0bgmtqtjYrtpZb7soPW
wYuMltoLRQKuw9W3ReMIzWKnT4+omnTPbdYtApezLzaeVfrqwkKei1e8lhnKJtvkvjj9rLVZVmkL
dxAObdIhJ4JjyxdeClhL1KPVFvvCy1EcadMa9ayPf9oFC0zVhfIAZcbTka05kzzSuH8TFIZe+jzx
75DE6tFvN5OfzUQD4cJanvuuFFi5FBegKst5OmCkFSb6DVZyxI8B4LWJ3Y1+k3eOkDuUarL0Agbp
TFZFMxPJfh6GVOzX3SlEy8SiCcRzmad5d9fhjCUIB/GEwlo5d9ODUjmeJF6xyCulOLCK/fsf+Mx8
PTCHC8OQlhTt8NP5WuhD1zNuXUdEz8ytMAXvBen4/0zAHL++P9SZY8J7iC20wLqhw6zuHlySkFuy
y+w42hWmtPNsG+JGo/6Dm6E/gv8cgmr6i6uWaoIbLCxKSsHrs+kqvEuqzk55IvXGNgjaJECV0fD+
Q2LOuW3jojhEBkDXC9toCTSr48nzh7cZ/XlyxzUbxUPpp9dwe30CWYv5GXjgtv+COceQX4joZ44m
tAIXDIfLGwim6On6TW5kunE7Ana28ZTfFIWH1UVO6Tba+khrF1+62nK7Db164P0fX0/O5cJtosxg
+KtgaycmnjJTAbwiHuo7F2LDvs+ExEvANrfS0KYLUejcNwU/stBueGByaE6nClGrKXDmAmTQoyp8
bTg5KFlPFMMFoMq58gkKCYAraOtYPGVXTznkxiotQH7vCUDicJ2hyI5inzZcT96kbdD8yb+ZJQpM
h7it0UwetH8o76BvE7vSRaLPcRESmz3ZYBtr9Rf21bl4AdHRAgNBiv2m0N+UM5L2qvOfgAsF+k2D
J2l8ZXpyUN8yzCC0sNFs9QiIwmoOtlGn8fXH15y8gQocTCv+Xa251/cOSn/AZb2mxG4m6abtBGZv
P42us8HX5S+Ywd5CyIejA07RXwPaMVdPLBzNoqcOevmrLiyzxvvLxf1hm4pZS9HmpGJ8O87YcH95
f6rntht4Ba715eYBN3i63SIUqukGlNpT5AHJ2lhao3oU9r3u11+Mwx0Hc21BgKzxuBEuSSXio/Ru
5nS8ykXrFRubotwl9Me5SE9vFdUGalOesS4K1mgII7IBHhHJQ7lBgau8tXQEIGEEpt/fn9L5oSg+
kmjyxFz3h6pSamg9M5Sl5flVX+qvedQO30XHXfoXI4FpAAJFQkvp5XSRTCSyMPdNo6cyTeQ2r2os
cUWv37GHowtX9blJUWWj+rAs1RslgyZ3+rmkxftkpMiRT2VX4iaf4pIbxiIYLtyV58I6WQhwVd6m
8GOXH/NHIoskdmchfaw9uUmMqVWqD9jMe6Kf8V7Abv06oMU33wTWXF9YuiW2rS+uYInngU76bK+r
LFZBDdYBEXzkcdK+cD7E18LTX4UygzsjSyI04d1Fjj8VzZ3MZXshHTkzb18nH0H1g1rAmx63FkGI
lXHPA6UMqq9aV47TZuoDcWs6ffHTbYL0axugOHkhrJ5JTXiucbEsHWOu0lUpIEcRcYr9PDkWnl89
lwoLHX/onCh0tdx+JGvILgSXswOyZZcQzpt4vW8l8ui9cDLyWtx5fiC7HX0eu/irUarc4CIp4gsT
fBvMwEBRmFyg7oy4xnk3i5ZvjRbX00QZ5xGhR+4rkjDr5f3j+Gb54I6wcmAweDrSulym/ce2tTK9
rDRMco8d+ISvQWX4MuxHTyShN1kSjTvLTxHmdD4slrEad5UaINORjQb2FUcI3lwKked8QTmxPpQU
dXB1SnW05afoo3fhMigVHMMICAdA6E8nW4xszAQnlWPPam55+tnbvEXdFxMt8xFdzfqjsY7xeF4C
a4Iwu8Tw0/EMSJBUR9GncCGx9xAlhKWHOM4K7VMKyKf46FFchltKgxTHfG7eVbqOP0dtekPeoNXu
o0eTDPUWc6HqilpZe6iF7W7wDPYunIu3G4jjz+ud+AzeE3TO6RynsRal7Yz1cSmgXI9mcJtHKWLH
7kCFu2wyLcySob0AUXwT2S0G5RXt8uwj2jqrXTtEdZsgFlsfDXyjvG1CjeqxmDJ92jby4ivo7GAA
dllKqB402E9niJz8hNxHIY4N+c4PVdfiiydAoqA0ro8fzZiXif0x1ipb61O/HcypEsdiwjlmh1w6
yr8ADZFHff/cvwlny0AL5I5EjQ+4fkWas8hoRQ1IpwjhfxlyBGAxvM43kReb6I766kKKfm6bQEP3
qerxGAAAffoRR26DFrhidZQ8jq4lm+MatflpCLE0dW69utO+NKncvT/JN7k3k/xz0NU2MZwU704r
q49lW8937AwNj9l0xCncx2Hmh2qK+DXBmTPscYi6EFjP7Ro0h8ATAuyzXG/9TEewbUSwoQZIUHVg
pwq/3449ot1b2tnj0/sTfXNZLBMl3Ub+b5HKWIuKRX7hgV6X9REngOZLjjs0Aux1VcXb98c5+0Gh
4EPF96BhrQ+7qVmeNneqOs4TLcmgxM0qDuZ/Wz16HWtPn5CFdRJaaaIqLoTuN1nO7xn+35HpoZ3u
n2buzRhHv+qIoL3/Q/gUz9wZsKupYtw7VB98my0x4pqHC1i0AKW1b+9P/dyBMaA98Y5i96LkePoD
bIXiu8CA8QgQ4tY0hf1g4naNywK+if1oVj/fH+7MeQFbg3okMZWm4brMJAKCNmcfqaPalqHQxxJv
Tp+iJMEj/4YyqX834AOxf3/UM5OEWMcLgLHhz67LhjlyJlWg/OoIVN+7TfU6OsCuq25gPeKymKMJ
0nw0zQGyxEUMshqkhccdcvpZGzG03ZI5Hish892YtGZz1SK3Kz98FZ+Os4o/NSItI1qy1RHd6wgn
IIjmh171Jt4hkuLH+5/xzGblsc26sRigede5oipTEoK0Lo+dJRoDUnegrg3Vdr8WFPWxyTO4yTgV
8BgL28Vc5jHDtTI4vP8jzq6lAw+K7IPbeV2IbVVjpBR/WUu03Ckt5fMhlpF/RUKCMKgEM//+eGcC
Htgz3wD9xphvkh1laNCde6s6ihz3EU0S5cKOzuvVPAdVdWHbnJ0cOF4kDXUYbOtMzsQIJnKiuCYQ
pQq/q3p+pI+uX7ddYjxguBlfOI5nJ8cLa8GgcULWqkCGF2NvOzO5Ou/bu1HZWhcKNSTVVkvHwLpw
DM8dfsQnKQ/S+qGvvMz+j6TcFabXFl1aHzkdmPFmmL7Mkad/MXylPnOpz7vI6rz/Pr5+yP6BgEHM
g+LNKnuMXb3KMYbnhNiGfx8IA+tsxPp/Vl55STLk3OrBp4A8T49JJ9Cczs+o0cIeJkyFpERS/a60
slS7qTEQm+7Jkcfop640uosX9szZrwptFUwXxUj+Px0VtwHK1TB3jpnQ9W+gx3zrIPUxfzUa0//W
RPl9rSeoUr//Wc9cmQYCwMTx37WVdbnXkzYwSasrj3rUpd8DDFBDqUzhb/0hNTBBrZwgCZPJN+ur
BM/s5EKed3bSMMHQCViUndbsCno9dWRoqHYVBdLrUYQTUh80kR9qsjV2KpnR1y56BLXfn/W5FXYg
zfzmRRJ7VmEd5QKZYOhLMBjaEhSTP2+4I8VV1iya7mBk/mKaC5kBCBfhjnfs6drCZrMq7BBR6zPM
4hmnjGbbQlD+POuyv3YkKNJNbsbiAsT53Nqyhxf5B/oUdGVOR/U1PbJAp6IVZkZIaU8IA5EGxU+G
jo/jOChtpyxb/splkn99//ueW1bSaJ9qncs/+movY0eDNWWHSlnTS+8elXSs5PA9KEMhxLQ121Js
A0dcEkc7c68RXRY8AKPStDVO59v2Ogoeacx8SfauHMsdHgeMgbfVBJtym3YC75ccY2aMxILIeUza
3nt9f97Lvjkpdi3yssACgGeyoen4nf6COe8NPWr4BZU5+9lN2pfJJ/on/rh/f5wz8Z5xlncKXQvj
DdjGzBK7bTy0hho8UfBfKyalrtu5zWtM4rBCuPqL4WAvUk5e9A3WIDxqMCbleDc7onvBTqrhbpl3
bmRHMzyzukDR7+NRiX37/wdcBft5mF3ey8h3KyItHkOehrOqFnRPouURiHscDnNjWr3mzTBfAPGc
CQ0MDZSGNupCwVkdVa+tzTz3EFayYhyKQlfhZ7/HKET9aIIh+CdH1P7CpjlzWBhxAVIjpQdMfjUi
MuWjtPFOPbZNm3zSrcQDpzViuIo1VPtfpfUB3mEuljrvL+q50/LnsKtvrHosBQ1by49B3L7UovZu
K1vm2NfUffMiovYWKNEnrMzUDfasdbN7f/Szn5lyNLAKlMxIlE5PSldNZmRKVnjuRXwEb3jblPH0
InV7gqvuDR/Pr3kuANzhicZ/6x2MZneuZUNeHF0lX7u2xo7Kio2j1hvOJa3pM1EXZB8FfdTG0OZa
P1IMpaIq0BNE4Av9JmpEeWO10ajCTovVIZWpxIs4iRZT5I9joJfw88fQqyUNGj9PEWAujkabQWHx
msDbBZrtPEnSwAtf9Nyu5Z4EDQ6Mg4i3ukLBoNP7z+3sWJeqx4dlNmV/YzZFj4ug5gXbXDPxTOsb
bKau3t8654IfhS7aeHAgwI6utk6l4kAWGkhvEK3T7ehA/fIhA/yyVacu5AlnhyIH5BX4G/S1GipC
FlwZiZYdgR23134zd9d9DduyQE788S9mRRuVKUGB4gY7PRBaPTn5hB3oER/e7ODjRxiOubIfUo+L
5C+Gwr55EUmkiL8mLHgzG9dYzBHaucGfsc8ne+8mNmZUSeHV44U4c+48oPry/0ZbbRQ55SP6j2gj
mnjiYRIngHbdG9Fgb9ICk4AGo6UoREPYOwinqy6kQG/x3BwJ4IEoiaBswH5ZfdYZB3U97hm9VCSE
+K8PBTKepjmgpQAlywNXPZp3lOGcryXG4biCgOy/KTAYv8TbOLeXUCYj5MEl5g2zyg3MRk34QGbl
sRy6Yd8nuXdLY77duQ5G1OHHVxgMOxoxMIY5KatAgIc1DCtDK7hS8HxIS5UZG5F2AKkbSev5/cHO
fWNwOPYiRongJw2M061bOJ3QpqrOjvRN5QTo18iH3aTPatcXLd6/lmuoYdNhOTvdGJi7PQT4uYkt
qK/my/s/5UxQ4n1I7MUBA9uENUAwDrJk7ArU5dK68O6qdLCCjacNoRP9isp8WfPSvLS/z9xkNL9x
LEQ8ZsGyrb41nTAXG1cAXg2o01cHaJ6x97Dn9Z6HrG0QBUj9Kv/47UmXD4QMUtVLhr9KGaRZI7s6
j+nRV1V2E81jjbV1MIxXUDr1h7jXtQ9rcYPwWZ6mDsMtMjmrSIicg45vKLhObdK8EIKuf433Z/EZ
mqi/cbN4uDTgmVQazAwLSYqAbMa6OWUNsta9ngEzI3M3SppjvcuNwdAvfMpzWwZpah7APLq50Fab
tzNid4wNn0/Za/kXM+uwGy9re4hvB1qc8aERPrXFCH2J8aMjc2JoTS34NcpEoBpOj02agpYwDWg9
1RDwsO6pmyfoN1miAMqbx2iR4B7ebpyg8v754DFZ9g3XGk801B1xNDkdGfUhHa3hQB1jg/b4xsOR
S9GZdhPo06k7WhujmuV+6o1LoeJNDGTgpWoEKAWIItWV04GzyvfTeiwHFPFle1/X/U2sECLGfb4c
PloSW5LKRZKXJodBs3G1YTGWwt06SLxjbnfTExaV42OKj9Um6KdLskBvZ8VQtISJOAAcOCWns2ra
wRl7I/OOitbnsKs18AA7K3HG27LCee79tXsTbpZpUQUjawZ3A27qdDCRWWRUmV08+zDCd3EXz//Z
gzs9JZ1ef1/22aV89s0BWSZnUlSj2g+9ca3hPgur6FqZV89D4pQ7u+3aBLOuoLwtAjH/RIVsvEZr
M/iLafKOB5aGjRI0qNXyRZF0qxEy+HMTtO62qnRND6GfFCFiAOUVxrvS+KsRHfxSWCWUTlctHMFJ
zGiGF8+lmIdwhNd7X3oqvk/wVdyL2h8ujPcmL+K7kjf7i8rFoqG7muFkuWLQRr98HqEE7SaVajup
O+N3ui1qj1ts0oRlPmY8HILogx5GXBi84mHVgkcmrr95cpZVluDWPGVfhdHivDlv5CX3ojUfiBSH
nIsSBdciZEKSntN9ioSHptzOMl6MsZn2dSvkM6W+n+Y065CSreRZjJ22z/1cfqfu0N1lqvsCHEp+
e/+4/JYD+qMkw+8A7vdbkHABOBJvT39HVUuQIvrc/HTMwtVEaGnF2N9i66wQW1cBIlNhDacg3aE7
ocOUyLPY6kIv6rLh01zYs30VK79Wv6SU5rwtZeD/8DDre/VygF0wXHAiR38/rQEygG0N+od2cLt/
weo6T3gm611o2GX/YAlXpb8uTG2JK6dTw00NZAwEuiXUreOOdOUg0shIf44DcOcHkA7yJ166OFOT
9oKtnzw93uXIRDtXqdXY1q5xR72wdlVaFfPtpAvD+OylWlKEc+INyXaqsniC3ZnO4qBNdR49GECq
6+sspuiBRyb6OteiNEvjS57zR8/tLecCcmIV3bjrAU5w4Bdy+SJZuRQt/mgtzAD6Is9rphegxvWj
qYJUhYGBt4I0AzRIqv4CSYz0Z/0RUS4FOAHUjwIpyeM6nqZDpRWQ8X46RSqcg9ZNPMRCgPGNe2No
g2nfeQBijPtWQRoLUDaadk5UGxWe3Z5d7tss9n/qSaIZ2yiYyiwE+NX7myZ1RbLPtKStHku8NvNw
qOf4k6Ngfdw5vrTwqpfBUB0SvzGqp86OovjWtmOrbj41dTfp8h4P2vJgW3RXHucMPcmrvFY4UeJI
oAnshO127A/0YdobPavKDn/h0Ug/z0Y83Fdua/qhp6ns1e0SHBZru52/2RWKN9tO6zmNhVc0+2ya
xv4KC9A8OtRZb3absYhrnOOKJsv2SgSjuhn9uaX2NlhT5D7UfVn8yimI9aFnRm2z8yxsC18me0JL
vssLL9sUZe7E4YgMp53t3WKI0q8wQIrnYOKT3Va0yL1N45RFdi8apLoVZQKbpnwoncbRbq0m8n56
JEbJzmqC4lPTzkoiqIDn+cFBOC3edcFU2NcjNrNiK00Qk7u5bwexw962kKEsxuARZVVThPrgdMEB
jF4ehZMDMX0zxp2Fa7GwJrmHzaPS61ajQoOOwaw9dlxj0VWNzkAZArwak29BMwh/Vxlu4m87Ba71
rtJ1UaC27ZZBv0M/Q083oHBH77a3a8OjbYCm3KZpogxi0DT6PywKpO6tN5lB8413k60enNqpbLr/
c35jKlQDvoqE03rXVu34oDutUmHhJGmATO3cxtdNb44BV1/bODvbqo3yoKnAy+713MzdB5FKF1wv
qvrzVZf6WRBKPwG/Xs4VdHx71G5TRStu0+vZUP2M0UNTm5EL/tV3O2/aNG4tPhM4l6+W2THKPgin
T7cWShLFg1cP8z/xLBNksmXtCZyMEStB6qHQ28gzQ9Gng7/htnKnQ4xvTPkwD7pmFKGVE1bFVisR
DLi3SUmib7jcGOq6aeLAuLf1VquuI0ywx3pjqaYqv8VlqcX7EcXD5MXo3ab61OleIettJ4vI3A2R
KVB+8spUz35EWqISMxyMzqvNTTmkpfNVB3To3pY14Kprr6njmnYR74YNR0/Jb7qvmVW8N2fLEvFm
SDWvD4fStaObYXBHjEraNM5buNx94WcyxEkEccc2MvNka7pTRE0dT6WjmJJY/57Erf440xaMw7YH
H3idEpSNPWr/5r8RdmG3toEuwBZuOCanZt/q1rc50abhxbCEBRCl11X2fUBp/MHWrKS5cxS3Ukhs
QjPZ92PMXJtoCMZN7Jiy3faBCyxnMOtSf8QkOftXAXJ1HnSdF9FETc8NRy0r5w3WsM5hRuHZCPXW
c1/dubKeGsQvDLZ3gk23O83YHEfCGgoIoF7XhTVaQvHGbGKcUBuvqzv0rXyEJOxSjECN5tRAMXdW
v3xcuMtNl2vl5w7Ioh8mbu2PVxVtlinsuzjCB9ir6vKmwY2q2+uJTK5nq7CMbSuxTQ+DSU4S/Tst
U/qOdKout4jT+p96bdaasLPdytjakVMnB8vOTBtfZQfL430LWzS/7uEsdaAQ8G90npEhKX9Fvc25
LlTRJVv0aHv7E0w8qW6KFinaO8Tos77cZ/psuzdpGyVPTpFN3baYLSdBp9/EoNxrYucbpPNs2Grz
5OFIi9pjX8dh4/OC3phIZn+K7TySxyIAs7ShQWRmmAPqy+xq0Wtbuvqm2HP/m/NOKELUl7o3+yt9
qEyeay0skk05JuV82w1FpD5BvkYeoYCde2xpG/3HxWbH3+NqmvajgYbUL+m5sblxuhmQFyL/RXdw
xFx91oM8cDa122bOzhptJfYTzaZ+I9zGHvcabU2w2zkmmOGUg3m8KuiPJNsqsr0nrGDT6XaQC9PY
LxxbXSsZLA6osJDDYZayumtz0F474aaje10ZA/sZsrbphnQQ6/bRTqtUHEAx9e4u0ivQ6J3wNOOu
79HGM7YdwlDG61QiBvWgQzFF7s8Zs8K8i5cSKjiAmO8ZcGeoTcQ7RjypbBB1eoCkjiH0thDJXG7e
z4NWjQxafosVEkAWql3UodY697TNIxVM+fySxU7XX9WxLL41CEyrT5EVccZ9rhEstJniuK+ltERY
Vsr/oCjO8iuo7ZGxUCdBmGXN88PmwMAJ2zVeIqvAOJmgfzRkkFeQSy5JUL5JkhiKVzu1b3iavKXt
0yQJ2kKWxFKYL0TF6thNMr71krT9KcU89QdhePklb5PVW4XJuVRHAQMjv8gLfl0wyBGkyklpk9eg
sBMn1DwxPBh9adxJDTGyWGAm4NUC84RRGuLC8q5e10tHl7oiZYrfr0FnDa2rnIGeUKtlr1KKsdnk
k5s+lxSjtu5YFJdeC8unO0mpfSDCv7txQIRgWq+KeV0b+w6dqewlTqT2mMGGkvfcHXW9NWAy+Fsn
poR7qJzeCT6VJdTvXaPLpt+18UxSllsZnALYZM11BBz/mw0OuKfAK4P+v2hIfDSeoemr9MegJbq+
h2FS6tdp0Hb/NJXrFsRNv6xvZ+CN/RW5XmVdQLm+2TgQ9REU4VHGYeSZu6o49dnodghIOS+zZfLw
4zY34s+5mbS3g9a3bNpG1e3u/dP5ZvkYc6GuL5zJRd5t9f5qVeVPJqXel+XWUiHMiCG9URpFk7AO
YnVJ+9ZZP4r4OBRFloo//Fe2zmqO8YDI6Jyk+suYYYK2F8Ko1OdR67BFd3jCDDunNWb4PKyes63M
wv8JLqM3N7Rl4ElNWpGORZjB5Sy+Jg1Sd+4BDuncPpiiUsYVztpu8DhjJS4wR1+MlatQWFYi/k0n
ETmk5z28hBGhbUwnvwtusngXIcJRPgR+UZYbE9BivjOVaTyj6DgYoWs3DahJQf+M543Iupu6TObk
m90Kp/0cV2atMG63RlVvwXfr8UbDOlzzN4hjRtl1aQMnDes0MvE6hq6p7Twzd7J+I93e8PZoAGN3
vhntzkMph2BBaXxX9k6/OJnXsqJ9FmWi7x7tmSvsKYjisnr1ktbpPli1IlYtFEEedjqEGKpWq5CF
9nCWDu0wPdMpiHfpXGFWlKT+gzdbr7g7ahc6XOsrwYX3xtMYFhclVJNm1mmElG0yGkMi9Wet5q2w
d6c83k9abn7WC6eID7o/91vTL6wszBOricPOrXP7wsZfHzZ+A3q8hGiKHzTa1hqiQ6xrcRFU5nPs
xtbG8/P8WzXUSUjt3iblgMQWvn/S3pRcfo/IwQY3gXIANYHTWefCUE6TdeazZ5NVpBLafpG06X6o
oyjUBnc+oMxhbKpU/tBSLbs1lB1v/Ka4pKV/ZuZ8eQ49YhWUmH4/uf94xJdOUnLAC+s5kml6rcO5
2tl9O30BcqXfKqmGqwsTf3PmQdFT3eGCWrRMuS1OJ95OnhqcwbWfpyzo/vFk4T4EvHvcW4g0nh6m
KvODrZT5XBxw/tJ44rZau1NmL+ZtNIBM24OyiC6UMlZ1U9ok/CgUXGEwUKm115SCGPcdBcnNfgYA
lGxMlJV2ft0oPZz7avhZ1qgQ7OfWivSnC19jXdFYBqZ3CdGGW/OtaGiXTyDbiIzPSeJHP0CXtOUW
CUtx1STSCnZJnUzzNo+y5DkP6vaJvmm2g3KrGx+8bX7/DsYHpkRNmmrg6arYQVpnzjA6z6rr/c9Z
a3qbKEhcSRLYeCSdfp2rw/tzP/PNMfuh5k8tZyHTroI/fUhdm9GGfRZp+l822PWtbtcYT5UQrrYU
6uQPTIjMjyGGloVGGgQusY1u7yKfcTrP3qAkoZfKfe7HQb+y9QRLjmGex0dK23boO3l8iYZzJrwh
WbV8VGQeALSsvmxAjl30onKeq7ab2101tfMtVi/eHCLGHT2AzJL5xsqcftjABKo3emtNFxrr64xw
mTRTpXRNS4DttqqWK6uRetExaR0dgIME9nFDjl5vRh5ZWz2HdFimVrWdRueS2dFvK4I/c7RlaBCj
YLNArmJ7tISfP8KLsiiw4VzoP6djlA/3WcWOeEwK2wEHkjum2qEWlrcPkLxRX3KVb+16XvDDJkOd
/KFG4C65LrNBu+rdSM3/4TtvqjTU6Tek+67zjPHXaA9SZZjkJMbjDLHC3whoXHeQgjrx4UuC2iNN
KlT06RsBTT+dS9PWiFPVBZ9RcIVnjpJZmIx2AU4iyPMHAyzRhXT67d5hRGBtdJB8ug9r+Xw3tiND
Up1+7gfoRrOtyeOoyWkvk7K8QePZuOosfToIrrZDwUV6ISgsW/N08Vg9AqNHkracl9UdhRmhtHkb
u89Bn6iD6ddyGyfBiHL6OO/fDwZn7kOCL0cSxVkgkrQ6Tj9uIux5ikbhPrsD4tahQrvpWgaGSsK6
cW257X1VUMVSxj1e8lVwJTluO5OOFoC7VNTxh4MTP4drCvC67i999NOfk8vI7ovJcJ+byey/JG7U
7BIxFXsvEUY4wyk9eIX9QXFSghOD8sEhYCGojvLc6aCjr8G7FNJ9JkX0Dm6tD6+Z5wEH6WDufKzl
+r9jod5B6R5TpPXjiRKx1bVZ7j4btZn9GNBODCu0/q+7uq4urO3b8LPMC0mN5cYHOb6KuU0AIEtj
5Z8Lt8fZihsYgTmz3Ux5fZ06sbaJZ3QbTSdOL+zf8wOjwAVkHkbbeo6JRU3I7h33WRu6YDumfXWF
IwUGUFWAZLWqd/3QvkSOUV6It2sNET4ucjoMygOcnBKB09OFdHqVOnbSFD/tEY2SbyCLg/8h7bx2
40a6dn1FBEgW4yk7qSXZsmxLDieEJEss5hyvfj/0YANuttCE/g+DGQwwoZoVV3iD5gkn0Gj6tmri
5SZ9nv2Yit7Yl6lR2lv2Vqzhi1P06Y0htYYN3xdUketORDuBz8qaT+Y7B45uIhH+jJ6Fyrzs+YV5
k8d5Oojfsmh++34S780ukhuRJPo2DnAfBIVpbIx6KrwyGJJNPQTuIaJ0t7188s8vGVyqwF9iz4HU
gbUMQJtQrVspO+cXMl0SyFE3fKnLTnkae1NZqz6dhxxgH9GJILM26OsvwXRAy4vUIgP7FdOBuPE1
UR19aUbA7VXlcdKaGDXNau1Uz6f29BalTwTSndoPXXmCgNPNEE2BnUxWF/6udEHzgvb7rxZXiJqk
ymi3RdUOfy7P6HsDoj03mxLMZaeltRNliV4Ghhr97mpz/AF0t965la4eoDKMP9tGfb483N/gePmB
xBeQUmYjN5rVpx8I69YuWtsOfpehU1jf8jTWiw31tFq9SaQaekpBaRRprT/1IP2bSuCq6I12ox0K
Yt5dZ9UxGMo+bJO92WNC/7OA5LoyJe8sPBJmLvc4MQi0y0UENLrDKEK/dn75lVFsc5PAKxqahGpY
3L8Yaet4lYx4YC7PzDtbG3lWmGXkFpC9lsRopU7KCWdtRkXdBaBSrN9O7mD+VJWojlYSyvO7jr31
V1KSaJPgZP4t/wRaSmJGiUQx7bdqh9GmrPPukFZ14mWE7zeWVNuvo9YWmyCGTvLRr2Q0KBRAzjBS
PCMcFFgB1H0rk9+IidnCA5+Ubfoa/w0vTo01od13NhujgaMDlAk5GfXjxXfistWOfR3/xjFT1TdZ
Uw6YFhrI7uJ9gafjzmhyc9wGCTpfuyTuHfsJkvZwV9CD9T1T99U3FRFE+2YsunLcoUHpRN/jpmaf
fnBayKVAVdtYH1FoPqvfhThi4g3SyOdw5NHZ5DiNbomSR3+HDPUacuJs9edIBUlPUlgyWGAcp7My
xWmFuZMrn1Pdj287K04OTprSIWd6vC5XxAMKj7ei7qqVJ/bsrpnLRBQQiE8RpoKLcTqwzAYqZRT2
niLehydKdNNN1xXDfZGUwxOkkDWTjffHA75FHE516qxYlNkiN4ZYf/LrNLvSE0y6uiFLdhlSeaUX
oMG8Up16b0AyGJTiac7wVC4+0PaTPgz9wXgCguE8Td1gfckSumMqlodb0RmrLs5n9RGuJ8yaOMN/
szZ7uZSaKqvW1JUXJ61aa5v3ZUPGo0ta4L4bZjeikkn3nGijbSpHCdU5/woWumm+ZWIsgz2GqjlX
axbrkb+SOxOPs5onN/3M/oUlwSNqa+dxTa0GUdUMafcCKkAq1lZ3a0kkBYo3tDf9kDmmf+tQuzkE
ipNMd0ZFN4i2YE1yp0SmdD8XgZ5ukZ/J7O2gmWn/uSlaRGEy21Drqyqz++w4KAESQwkUa6QXgUOZ
V1MdGuFVhWtnt+/VLlV+Nn4L8JFCpUh2TtvIF0GsID1iZ6LzvtPC7GucIPouN3A/szHaWYWoytLL
6Bw/0L9Vxp+ubOxfwiQx/qQZofGL2DxKXiajC9pd5GaJ3ABYSJ5l09ihV2Q2ZnsFZqEHNyjR1O+7
YZRfSr2iVNEUgv90Y6okI+ju0QXtj3lgmeFXO4rar6hU+sOVkvnpNyAjKBooM4JpO0Y2bUAlHoqb
UW/075NbN9rvMZ0w2srjOI3uOloANxZqkKE30VFMZvsqK32ojUFVj85Qg3LzphrE9La2RHTrQnZ1
ro3AEa1nB0qFPUlSxZgnh4XbHOmUyPK1TqkcbepSq+jITHr+NYKJbNCkD+PkFtceobJ8rv9g2i0u
KrWWj5ZnWrGBcFAvlW2YQwo4INOs3PppOribsLfz6rtVjlLtd61RFnG2s3z0eCWOO4F09gNg9p+T
EqnGSyy7qN+HKVXevVsq4s0I/SlPoTA5LgVzqwcM1a88wGfX4lzOmqHexLcwVpdlPc0N1DAt1PGF
K6I5yKRv96HRBPs5q/YqkHcI76ImroZ9vJICnI1sQw8DPksflZILz8DpvZhbiAKkY2f8sXo1rZCW
gFG0BTun3dNfyh8q0DmYTVD9zN1Dg2M8jYPLz89Z6YDAAzkWNKZADM4UudMfMKZDaKZpFrw1qPMF
98JpnJ9Kr00EYml1B9s8im6m0q92kWzTB16ncSWuPwu5QNhSO6AVSeZFt3kRkNBu0zISl/iZ8F47
hPivBdsiGzPhoVzyWcFGzqGZ7hZrcMnlhU01EVUYAm5C7jnoXuReiVM2Q1Gp1vOIfvu+nMbyWOhO
cUjQHUUbscTv4vJMG4tLkTY2ehMINND9BHm7dHBskwClYXtwn9FqsycwRF3iKfMbvQJ/W0aTM94d
jC2vEEoeFiXF0xVVFaWYeGXdZypFoWcMdffdzIP0FdCN+UFJNISfkCaY40miF312XDodSx8Nfwz1
3n9W8V66iuqpua7DUkURF2GWslsVUf4bgP/7svwdEFgStD8OC2HM6YDIYSdJ6OYuTWtT3tud2935
DvTjTu2b44jNWuD5BTWDtCqMoyiLJ70plKvLC3mWEv/9EbC5iKPYuWADTn9E1WkFje3EfU7LVq+2
vjU5XkiE9yCbbrzuR8fYSSuKX/oh8F91OfV3iZmpqWemqrO//FuW98d/P4VSNf0hasZLenSSteow
NZ37XLhOax3drssqr2uxIvXcHv2ardDKifZjHt1r7RjcXx79fEuz/Cio/P/RFxOBBJdhtgh9Ppd9
Fm6t2hmDjZCIyK3cz+dnlXEcwirI59QgljSrUehD7zY1E57o8TfDhY1jTY154Gnsb6zQnVbaPO+N
B3YF5jMGQIBxF3dS3jnW6Lqj8zz0pkDHdcDpfBz7DX44xu+mrMKV73vvyELbIDLm0AKMn+f5n6Ss
mzG8Qxq4z0lQmV/0oQp+ZdIZjpMRJWs0sve+jU46pYaZZkT0eDpWXBERVvgdP+NRbw8H3KOTm1yE
zuQpieJi1puY4uHD2wSsgEZ2Q9kGGaPFdBpa1jtKlPvPiq+1waamexXs1ZinfOWKfec0zJYFLBqd
Shq1i6SvSClk4E7gP9dqkW/yzHdBRRTKzsKm90qvxmRT5n71PYqq+nD5E99ZwTnLgLgPyYC69GIF
9QbpTaOs3GcNB3f3gGV1hEeVYUw7dQB+txI1LN9MTj1ClCTwyCei9bXks1uh3iiJFijPiaEY9VyQ
HROv1i354hdKQhTRpF4gXP/n5Y98Z+twySP9QGWMXXpWd8ZGhQqzyfT6VYDERN5dkSoORwUTg50Z
tx80c5lfFxr9MyWGFI4x59jln2NBM7BKNHVUnmd8xLUCH2fb5fCndooTRrcGs7DWbn9vGWcFLOKg
mRyjL5aRtlPk+oiXPAeobQZb+LT+RtGtKNtkMlqzjXnn9mQsMiWO/t/+1+nnJWYv60J2/nNmFK1O
I9kAXqYNk7pyu7y3W4g7yPfp3rNdFife7apSxJPtP9tp0B4nvR93cRKH1/St/Vu7nJJjNU7+yiP5
3qCz7ThFbRh4YDZOP27I/dyN6zZ4UcgUNkZS9TvcozHzkFp51Rat8anQw2jlFJ4PilIaxUydBio6
GkumQe93auirVvDShhJibIqcOx0i6Gh7ZwjK20yv3MKD/21sLx+M85Vk3DkCoq4FAWjpykPFuhoC
aXMm4kZUXslCEJJQMnq7PM759uQCRZ2J6QRvQ5/2dFLxQLPSOm/ly9Db7q0Y09GLetv6auiKu/v4
UDN/ArwHuQE/+HSoNAjjCJvBkKH69HZU9Og7PshgmxGx+PC18tduEd4Lb+4MqzkdKihrWUPo4Ktc
kX1KlVo5DqPGUejkrSPrfH/5y97ZJKhy8Dhwh84yNotbxfALO21DmDu1Wpvb0B6an64ikmPqRiGY
OaGjPZuvSbIv0ywmkQ4KCuG0LijzLb8RfEuVGVkevqhq3x8ERZetwIvUC8dYfKbC3MAwHPRHQB7D
zo1Va+VhfG/jEFrMpbCZt7VU4ffDcrRLoYQvVOe6I89ktDHsLPlqT114vDy9548E9zaVbETROQvs
1tPVNHOnMyerTF/qIRHlTk3DPP7iIJavP1Chau6DArr1muTUe4NSC+OgkUwS2izWNC3iGAh7nr9o
PfReFbfge+pC4nYcMnmFvMawcru9Mx51AhJn7DpJ5ZaBRuZaUwX8KX8RlW16QJlDVEX7utn2Y2+8
RZSJV1788wWcX0EaUqjrUdRc1jMBBkVZ0A7Jizrq097JA/uhCwWmQFo3fdA1huWDXodYMd0IULpU
i09XkDAil31fxC+KT6fg+xhXpP++66fKMYcu8P3yfjn7sjmPg/c+S1rR/l1OJfqSQdGLsHmZBZ5+
N6geeRoBKo+vIrr/w1hkZiAk5lIHxbDTLwM9VljqFLYvQs1NUAIIWu14EyF41Eq41oI4u2dIwqnN
zrkRX0aeeDpYZ8BWLn19eHGHur4VfmhtkJ4074YuOnZutAv1LF45e2fvEGg5wMDg03SOgbtEZOaF
42dJEOkvaqwSvjR2Vqo7nVrhSt53vmYznQ9Lbzr1VOnEfDz+CczcuKs78jT9paFHAa8Wd5FrOfhd
s0lUdy0KnOfpJOVnvWasHcxTlJfpAZ8OptUmnJfWTf4kZisAP2bmA4zQaDMNiQ0ANMw2ENncXRDr
2Z/LW/Os2oBAKOIKs741yrMqCKXTocVgibStuuqNkqn1FCJxdkNmNX4tI9hGSRX0fwpkA79HhjZc
4y3pPOrp2K/M9dImbMY72wKVUgrpxDX8efojwkwZ/Hwym1chwHbvJivyK88M26CkLja2CJuEKqpH
yPwbD4qRSkBxo9Cu0t6sYmrGqf7UxKDfj4mq5ep+ZYaWO26maPCcIVFLlox0xeLHiRDpkCYx9Vdk
isTXzvDFkwLS6icV7wr3Mg0620D1aFeSid6UUdbZG9dUtJnTmM/BhNE9VlM8/ICF0a5pMSydT5k5
1IJ4dmcLWeAkS9dorXKSptMm/VWtGvdTSOfpp2YqSenptSPuejiCvec2CCp5PeX61KM7IeW2q4r+
qjEk5FlplNJcWc/l0zH/KBJhIgGympmnfbqcdkec2MWW9jqNyfBqllr+ZiZUVQ1W7SsyZWtuZ+/s
Hw4oNWpEmhGnQDnhdMABYlEqtcF+jfJKxYeizxr0EO208UpZB3d5XWTqrS1H1TOSqHW2OU/1Vz8z
Og9+YPonG4ln9lJv0mh7efOczwSl3zlZJwEC073MS5wkR1Gi1fw/cWs+KbHl0+7Puv7Wt1FtTKPq
9fJwy/uYSi+9dVj5bDUSkmWt0nfbGiqEHrwGPALepOIOUyulclMVdXPsRdZdG70jd5cHXV5efwfF
tYsKP7hdKr+nkw9dTsIxY9B8ArLaCGkcaHm5EAJz7UuL4ulhQF3mWAcwei+P/M7sckdT16bQPYOV
F8veT7I0zVYJXlEo6n8VjZNvZRSKG6Md4u3gyKvLw53NLgwi1Ea5pXntUB9ZfCiRkhqGURS9cnDq
1BNIar0Moh1rxDnS3qOuhTavaXRreebyKUIEhFmdKwWACs4Lwhp+NS1+EfFrlXB0oNzk28CtfBNn
X969j+5YBqO1CaecUGxWrT5dzaKy9c7J2vgVaEU4eiWcVmWXCKof4O+VHZIdVfHByJ3vo44P9UyA
CyKWmC/gf55aSJIRjfIufTWDILuqfMe5gQ3sH6cQCOvlJXxnKhkKAC4PDfI1S87dBKm7iNUifZWJ
Hu5SV1P2g9T1DFoiBYKV7zrbnvN34TUyZ5jYYiwVSKhCRpqC4dgr6EW5CeNBXLU0ow7j2ClfUtzm
/i/jIVHjEGQCzF165agNqKZIC/PXMDIDtCCKvGyOqj6YN0GV5YpXFIZYgU6enf35EzkN83UDPnS5
dLGkJ6/EdvpqRdFw70dlsavyyPKqNgZwo9Z6c1sa5myKXPRrQdM7a8nzggISe2dO/OZ//s+2GU0S
hgCq56tshxw6E+3+q7rso5BOd2p9ubxx3llLBiMt4R4nll9SNbJMhGki6vx1ymKxy/Gq3wEpHA4d
eoybHurdyl3z7ni8nLROZyzZcmJTXW9lkQ75a1tF1hUFiRifwCr9wsOVXdU88yvtgPPJRFdJo64L
Pnq2HVpMZjmkdtCnWvw62b36tQzackuBefxCIX8NO34echJEwW0icf6reKYu7lGtAN9JsJS8Bk5Z
YL8z6QmaC471w6316B5/eDhjkVqCnOrEnQXncF93U7nSQjyfYH4EDQJeDxRIqGyd7h6qkqMajTmH
056igxnnEXITmfhjD0V8Vbv5R9E6jIQ7F3BYigaUmpb1bBSNu6JRpuy1Ho2nui2bq0DwcBWTvQ1J
lfaXt+v5cgINoxNLWXI2Kl8KVkERamPhK+2riA3/c6hOSNZEbng0RPf68ZFAEhJ20Nynvb2I9UIX
g8xGqbpXv9eL20l35a7vgnCPtXx1uDzU4v0F1oWYJehYIAwaAmBLI55xqpHqUFL9LchyA75wre+o
qgWPRVBbx9Qxg60v1XqNtPLuqDOkjHtOEGDPG+mfa6YHqNk3stHeIDwYxq5xSv2xMZr2AEJHvIhC
T360iKxoH7vM54+lGEKLh2Se53+Zf9KZBRGtNfrbqI+4uVuZL74GqHHfy7T2NS+Kq27l5Z+f2X+S
0P9GRJ6P1vN8ByzLodaAc4weZOJNDnSRgjafHvXIVlaqPItz998o81cRY0DpXcLz0obCZJZp4q0B
x3NEcAWYZK9A/czjDH/JUccx9GO4NYb8W53niSLFJN5e3G3O0A6ukhrircxx2N7Nf00P5RhC4Qhb
QFITAcflnbo4fv+NyO0Nd4EqIbnt6Z4pygx9QD0x3oAghrvajaxjKNEpVTpD2V0e6nw+SbboA9Am
4w/acqdDtb0bzp5cMvDUYKxGEGJTuDXr3Ec+XE2hToj2+cMjoqlGQiwMoBv8eTqiFjh5b4KcCTwj
qt3r1nHvI7JedxtVBkTfGuu2lZ15fgQRG2MeeeZ58OEwnI44+liPxgbSHV6roaj2qYWIghCIMr7V
yeDscDoLngRouOzp8pfOD9HpiWC8WW+QHBZq9hJI7MamtNykQlIV1Kf6KRhaeUQfzPFEWQQ/gjTW
vqB1g9eJXRs31qjaa37T5/sIxUq4TryUCE0wBacf3uhuZzVqHgVebBqATzBzvGOWoXAb+RpD5Oz4
zwqowFzmsSh7LW0+iyzvFaW2u4B+C/opILZR8emKNCg+upoMBMmG/QONivM4r/Y/F6rdl8NYderA
jvXTKd65KO7r26RBvus+40q0PBB1TXDd6ihwrNw+f0G4J0vK4MRxc+WQPgX33OngfmnJvpgEW8mH
vjTuJ6qI+o1MiuBLmAokyBLHblSw4YANt6NSqu615iNKBgtpyjdlFFiZV2b52Hh63KdkgYNGrBJ5
CCOExpc8RVFtg9RCY3ggZS1scVH5CJ/MqM2Ve6sqZHZtRkqnQrTHJs8TljoSF2sDYkmF58MNDYeN
IQLnGaWi7KdMJTqM1mRXot35U+WIfEsRaIIvVKHW8fPybj87ZTw2sysS0TRlYwSWT6eGinIpkkFo
gWe5aX3Maj/9JIwy3UhZZL9JBIefteNUa8yARQpB1wiVDO4wTjjpNWnE6bCdidCMUad64EkoRPWx
L/Ox2vQdGnw3SdHZyTVcqf4GLbci3ZU0QdbyiLMbFArMrDU8d+bgpi6RNxY0L+g9vZAoUenu6AF8
bahjg+VXN7mbtc+WEZgrt/bZRzMmopZodhA5zWXf048GKY6QToeekmeY+Z8cE7e7DGVyGre9e60P
g3EwQffvrWGyVk7AO19L1I1NNU/vTMdY3KWkR7HpxqgoemMVXtlNUMZXga5PwdcmFLVxmxMFpyux
9tnOokdOMWqW/oRoBenk9Gu1wGijlkJhBALXMLwGDcJmo1WmlnppHxQbpVDcTxUAFn/lqvlbXzs5
7mQ0YCBnZh9IEii/pyMjlpS7qRBQTBq1a7LrgXSyrjZFK7TkRwPXH4Sx0WrNlYMXYNhsbAf4zu1g
hVn7yc56nvA9GTUaFxWKj3dtOynS0yodGHqqpG2xddzGOEiCVXh8RY1yNEE2gm8eVN7A/iPjxGq3
BuGxerQFySpiS/Ts/Bu34TTrnpLZWohTllJPOyNN1fCzFVNk2aJMXRXbBJDjB8W8ie648/B/J+tB
4ZJC/ul8xMTPKnmP/qN3262pP7iJ9NLx28cukuUgi0mP274Rkyb1H+IbchmKN4xeeOeu7KnlPl4O
skgiG4nvt6kE+g9SN09om0C5rsKjs6b8u9y6i2HE4naybCjZhfL3W4Ir+6v6bTyufckyylgOscig
8sA0SSJYE4QG5K3WeMq4tV6C782D/vXywixvneVIi1unhEJuqxUjaXfxNSpc5s78JK8xYrk8zNqc
LR4SHax/Du9O/+F/yrbRVv2GR/2X/22IxS0W9kbjK36o/+Ci3hhb35M7ZX95iL/+Jf/eHcvZWgRf
IeZDoij5jPKp/Fwe9iGsA6996MDp/wkVL/zpHoOtckQqzlyriC61ApbndJn9paFSxk3P90XBoTKu
an8zpl/UuvEqxbzWdA89mM+mswvEUROKp5glgJyjot5M9Z7fvO3R7LC+I85WQzC+PC3LkHQ5K4sb
RAW8HyUDe0jaz2l/X2e/2mrl/nj3QPBczPVneidL0qYuifzQ4GD/xN739Fr77f4OtsE+v7r8Je9u
03+GWZyGfIxCV8YMk7/FV/nL+FM5jof/bYjFSVCsohEp7cof7S7Yzdt09D4aTf9dj3++YnESGgGd
fErmIa6L2+BaP5bHeO0kzDfQ2Un4Z4zFSaikUdiVwRjaXeZ63S2YLPzWquei8lqxif+oz//btC3i
hTpwVaVJ2f3523SjPIrr7LC2+Ete+n8n7J9vWuxjO9ZkoSAn/cP/Xdzqh/y39aXn3b7uqn3zKB+M
yWt+yhVblrUdt3gYmzgfKhky5jhulB9WuVWKjfvdevjfZm/xMmZFkKDwyOz1u+Hqv00njpeHePfx
pWhKvIx4F8f0NIzAW2cCpBfrP+zqOle+OcY3s5880f/634ZZ7G01D/wkmhimkDvXPETxdVFsQmPl
kP5tR/+7vUnxoRuR+li4CoAFWjzAjQ3vvErU6ZdbOzLztHBo733gjR00cYjp+zzLUSZECSu8UrDp
yLYxWo1vYVwZhB2YIKxUHZaTCyAD3NUMYgXqQut4cS+N/VCJqPG1X06cYPymDtldRYRMuFYKjzR0
WImk5lk8/fxZDIcON2JAFFWX7CSU1vg5sSt/B2bqGp4fhQl+zr69FhYuXw6if5Ie8gBwqwBnlkL1
7eAjyG3o/q+u1p1SbsC6teo1ifHkaBuaVfUHvboA1ACTI8YFKT9z3f8+sv8UGhLgqmFQJcVvUabm
hnOXqRtHwcfKNifMf6OmWBMNXB5w8maerLlOjOiFwFfm9Fw01KnAXonwqdaV8GaScXhn4Wb4CUFj
527Kp/w2AbC/Umw8W7/ZGUxzmFSEaWitLA5jKhJ1UBBeRsFTB4VC1eGAJYC+uXwWz1YPPfy50w6Q
mxocaK/TT1MKB6n1VMueKqV0iw0S3Pk3dzZTPgAxSVdenPNPggkzu2uCPyRNXYqSOgX1QCxv0qfC
ytrbCsPG+6w01yZuGQ4zWZRo51YUUhikQ4uJU/0JTBwdhwc67EjHKpb5qbND7coeZ5Gd0BpBkAYw
+BNKD98vz+ayBwYohCaiQ04K/4aDt/S9NtUkLhUZOA+l5EmA5jo41ZM9qIDGs1y2qNo6VRiCs55g
8H5HjTLTXc8Kglh5jRP+tZUJ/wuuPLkEaIQh5ES9kx4L+JHFzuUp9BFlN4LHRkH3GBmQuLazg9k2
XXCfItth31RNZmhbus9VvQkQQXY91WDnfatQWihece5tR39To5wXN54FGdsqPTeprfo61Wuz2JLq
Nl26GQMKW1ejUUfGmqHR2eEjt0VyYUZDsXeY09MdWiYuZgZ9bDyMnaV8BiGMoHBHZ/aHMfjasKdm
rf1Re0UtP+g0wlrS1aM2xRmkSwTy6XTgih0sHSt1HgqNmaPq6XtoYdjXiMyLow9Q+JOR2+XKEzwv
yOmCcejBFfHJpPIA8k8H9fW+S6ai9h9kLel8VZFRJ5ho1gKSeNs49iHphTYew7RTM6gBeuZv9R4S
88q1cH6G6MdB7gUNwpEEKHn6M7o5DzPgWD9YU1BPn5FUCaot5uOWOEpgZ+V2qijo7freLOxdoBqF
cn/5JJ3dS7OsyNxioZwGC2NZW1KjwjBDVc8fp3gMe7oC0TDszdIfpZe1VrB2M50Nx1wDuGOHAQEC
8bo4J05Q2Rht2PFjMiUJRZ86gwKvRPDKvZh5X7kmzmZ3ZrTwZIJW5nEGH3o6u30Mi8yUrfKA09R4
n7Si3RSJyA5FHPSeM1FcGpNo2FKxc7zL03p+Qf2tEGKbM/8Blm+xqSlTmQjEJNWjkJXyuUpd99bo
IvdzPrbmho82bkSc6veab8jPhibfdK1JVwKzswPNkzYTBmfGIH+zpAy6ZhobSlASjvPaUGIvkm7n
t7P6KdspuzbK4FeIctnu8pcv5xx1bxr1oKCIhDDuXqJ2TKOfY4rWfKyKPPtS0we979Pe6O4RD5/e
et1urG1qTmX02ZeTv9bxORsdYBn4q3l85p0q/OmKo41exp3TD49Wbju3fkIh8rkudDfZhCKq6BuA
50kPPFD9IR+Rxf3osv8tgPMg0gbgr2c4F78LKH5a4fjYkx5pGxnpznUWO218LToMaLwc9PrnrNaL
b1FZW9dZN4bPIvcHc+V6WwbB8+8AnA+9YsYyUqw+nQfF1Hp3bEv1sawbf/QIE4rq0OtNUiGFFwRg
i9q0WMHAnI8J9BihAIb9r+V2OmY7pPg8INb/6GKOsm2Mzr2bShfxkVjZgvNZk3xebm+QYbj8oGxC
2qEiO7e4SmKzmfS6LqrHaEIyRHZN/wl5j2mvuG6ge2WhE/zT7P9zeXsvQysBD4EnCoFVdhcv/uJc
B7EpCjDz5qNosZSehS6jH6YxinRlJ703DocH3UAGo6O02Mhp2zthhfIPF2WnhNeTryT2JtWrylgZ
aHkj80FgMrmMidRmYsz8z/+J8utmdBFqa7XHIB5qL9Z8Xhukuz2p+mv2heeHk6GI66EEAHYFcHo6
lNtCnsRgSXtE4jy/FVNl37S94dOcZYvCR4i2jcyn56RD5Ojyqp1vTTh3swcdEBjWbIkj1mrXRrVU
Vx8xTrP3WVLZ6nVJyOF4ZWxZ30WLhdKHR4T8TzOYLUpYuARN9HGmxnWnBo+2jOu9b9nN3tUyd+cg
cOLZUCpXQBpnpwHIKdwtVBjBvWDxtZjbIKN/P2bt9BjlenKoRgpLGQDfjcoZOQapau2KvP15+RvP
9iio4RnBYMzv+ay2ebqeWhdDQa+y6THOXeUuToSxF/WYrzwo747igMeCig5Fbkkp9gN8DVrsAh9d
bWi2Y5kYmA7JYeXC5Kfza/+NCJGcmlF1OPHijwhvZZHOmF02tYhlhA++UilI+lUjZqUWzkzx82CV
Ya16MoYfYXpA0Uo38kQUyuznVHVmOmvCg6H+A9KiHq+sPnEwWmkSicNtlOE3s0mAXbnPNEPsMfZc
5Bj8n8KN/K7cKNLqK9cDct0qkZcOljVtxNT76V0t8hZCcTbUjXWg9d1S6orgoGibfqykGW99TF3H
Aeldu0hvgsLHOcCjN0/t91DXbBK5iZpJWNTbHUyDjni7gOb3YGcnDvCPKu3oyIvEKDrzqsUAGJuO
MddLzfIkGOnYpjaJ9qTX9dA0bt0Ij5rPsDhE1W+RFBrKeGeWtRPfoEwm859hpOf5NxTiZBgdMXcz
4EP3lurjqzRmwxhIr9B0jHw8iZhNqXi6XiTY02gi78h2lMaiI9ibZXmktqFFP6ZIx8/ekz6aFbo3
9YW0WvIlKhZXqWqO011TI4Z0ILdz4jeQXi72E0aA1uOdb44thU/sCqN9hTVW+AKrKst2IX4xGggQ
AIP8n4Cdd9c9L4i/J/22ord8aGJ1X6Lr02/McuqsR4F8UukJM9bT/RDmk/rFCQzZ3OpBYob42Iii
jQMvEXIWiosarEQ924jb5HOj+QmQl6HF1/kKErWtXAWBaLqvBkiYFPVi7vudO7iJ+SWucGn5paqU
WoaNFqUIcWzgLRmiYpNkeXDUdCV/RTe7mLVr9SHc+Ynozb0Z4PFycN1MUbejXg/1t6JX6uwwEuvK
Q0FlfjxKi3hvWwzCj7ZdJoN6aztKYGx6v0/6mzYQlXHAqMXtN1UpMF4y/K6orrGZtJxvsaO0zs/R
H91q2kQdgJfdoCR5sAmrVpoH5FtSCT/Bcro98RisBdOpMdhNJqfqvJH/d7jtNBAq8cYN8SxBYgag
sz16utU7ccVmx0Rrh6RFiTEfLofN+EWRijJd05MKmru+a/XwV6fXhnnoffAkD1OXCJzig2TovRQl
vukpiPDX2+GG0qYZQV09m7dRfqvV7xByAFDblpCWszPsAiVO9EkNsbcs7OY/AbU0Zmqr1SHd4gW1
WasZrJYRwrjntAhJeSLx6+o7P8HpjwNpa3IVlZ2r7lpDDOnXHBBq8VqS7MdY7CBu8mV0tNJUNyG6
WIDh9B6RL53th+1OORljvili2xyzjZpoVY1SPVFxumXpRIgX3IR9yufCkDb+yUnod/7vkp+ENY+C
uZpvbpPaQIajLzN/eDK6YfAh54gA2eY04yL4FMV+GhwheIaOtcmLJmpmHyk10747qUQp0wAzQBgU
ZkE0mR481JaXVcsCRbvqOkDtfzLgE2FzhcIb87HVS1KiP7AlnHCXwUFyny+/F2evMKIb/5l7ko5R
L13ENHxMhMlbonzXkjoDBaYCKtwkVTV8spKQC0fNinDlWVxGN5CVAdZybZMEQiBdFjXA+QAQqpT0
V+RqZbjJKeDG+1YJxfCCoIppv13+wmWEY8xxIaAsgm6QGsAJT1/ELMIawa3i6lcke9fdtH5RyVeI
C5lzE1cdd44eR3aXsfBTUx+kbg7ar8u/4OyDwTzNxucuUFu460t8CqD+ouDiSX4UGLf9cKWQfwbV
qe91o8TQ78Nj/dX2mRUbAfguX2ZRY2U4Nnb0o0W39SovzEHfUpluOk+mpVP+P+7OpLeRI8vjX4Xw
pbuBocx9GXQbEBctpcWyqKqSfSFSZDozydyYC7fGAHOZDzHnOfVhbnOcW32T+STzi6SyzEiySEkZ
7SqYBoxiSRXLixcv3vp/R3S4HdrS1wNjGsd3DXQsgKtk2lZqqyK92+Lpx/LCo18aaW/te3rTRncL
y3HOaUlY+Rk1d1rp+U3b+3h4pzsxDnLB8SSA3kByP5gAWXvKqtWLNE52oo8gyg8f/MYE/8VZaCx9
n97JRbcW922DtvZd+mdWRl6wMpYUOFGBEDe7lXVtWf5p3hwWl0c810loYVtlATsR0wByUCIDu2VJ
EjoWNZJGUPoA6ty8ap2bYEiBHO+20EzukFnLpX0Wkf5cw6MzWTfxKE7MoPVouE2HZLxwbocegOAl
et902zO3ZVzgFnQbRo8mbMiYqr84ioG5w57YxPj1AecS+K6kq8mH2C56K6M6dCuPSyABG+dOczat
XCz8NpoQGpJ5zOLYccMIrHk0R7RikvlFlYs8nzWDE61VvfToTNa16i0O+MqyN2xVQ//MWs4cMqgW
BuLhvFIpRpNyp4kIMu4Mv76ongX1Jv0nD/PRDg+T9IuyTPok0NFiSfJylrNSxYhqTesxDIfNftme
LkmaA1+3PimHvcranJ8N1/VZd1mcukeiVFnZC6Ry0o6X+htUX4gvz8zhFy2fV+ERswx9M5qAb3Mu
fGNDev8Vqz/PKeN2XukQYE50aVFG0RBlRlkL3YkW4dpB/31srpvTS8rKrMtG2C7eW2Y0uWzEFfuV
WS3MB/5XGZmPLML3kaGuWywH0dBeho/lyBvS8agxdz5EljMMetHMqwSdcF2n+K7qDGtHkgJ3uRo7
SEDui0tIjnzGFbEgmivk/fKxbtF/5t1s0i66N6blrie9pgtq9xG67uFq8a6Bg0+xO+DjWSwLlziZ
s5gvgsfFZGI578HuW9DiddZyaXyyMmqTd7gJQNfz6MLh9EgGjpY9E7BIq9vyrOkxT8UuZyGMhQ8B
Lwy+5GwdmTN1WuZ0vjAfRZZqb1VvDC/D6m3QrHYNHFsXhy/QLqUxMagGxH+M8sKMMhsvhxWAvsNV
+7EFcsJ7KhHKdxO/Adx2CRDM+8Nz7WQwcZJgE9FVDE+awOAUi9lyjQwbbtRuxEHx0YlcA+MKmNxm
aHVBoW0TEPV821n95KHgO9cgW5WKNIEFg+CDPyOqd+1Xi4YREQcSvS4ICoM1XD7zsUVK19OVb9rv
HLLWwFCnP1j9vblsLQaHF79DKLL90QRwg4IKQoBanNrW2iODZrJNt1T+SBynab6DH2Y/t7AGTeAJ
po1i77WzgWIB5Cgo1UkUI0OpqhOUgMh1Gh9rxWn9I71syShrFOv9me+3jjC/uEvSmycAM4A0o8BG
gGVmw+Ar4NvoRtuoi/TTsjDDjJ41W4cXDgjpPYIotc6Eo7zkvZ30jXXNe61CKbCUBQY7bSBIAc4G
PeM6CUNTa9b6OMQQsYgVtd3pmW3QRuXKMErt4hGlZ+dyUVknEJIpYBLzZqsKYmBP8fWUgHCux1G3
Nl9Xu5PYMN5BgpBsbndyJMUmOx9cQ24zYWri73hxs7ljU4tu1u1FqfI0rzTuWq258S6YNuKHhed8
xBQ61oZ7ZzaCEsJVT5k0KDmkGctM6oeLaEowYTmiZoCw+zoo0QK36bWt80rTt/z+CmDiY67ArJuH
TJWGUM9FLQxSNFvaZ8+jYBFP16VRuz1076iwcK/iSXN25ELs2RluaYF8Ip56bB15Z3RatdxayyuN
ivFw/qE+ry/7dDGwe94KvMZOpTjTX3cBaclUIkcbzzvOfjI3MvPFtApHFx1OR/QvL3VmbdPuz+cr
pzOfzNav1CSYiv4r1NSJ5wclJnvXqUBvY/5GI3fZCM5L/npxjjVy46M53gCmNH+lkZEkvpPKI0oc
RMFbZjq018ls1VivANpciKYarejMqBl2t+E1jrWYEkNti5Y62j2OaXEHEJ0gicqHtpxMa1OIuxyF
zdijRbuzvrQAZrg26ZD84fB57fAHB0XnAVDNeDjRVDJ6KQC0jVV1XY9Hq6htP7aAaGkZTcun5WNk
XgRG48hTJjQfeWfieuHWxBHN45ll+nppTXoCxTEjo+k3H+uTUh3n2bK0oKd13Fy6fSA2yHYVWUfG
K+Ul4UcQCYiHceV4jrJx0NrCL63WLdcZtT1euQ6a27CzxvztLuc0hD7CK7tURZ4QxSbGjPSCOeUD
DBqzOT1j6yvkSaN9YXjT+a9Nig4+tuxh/X1seMfk106eMZUvRFgFsAQJKaQtZcwZfFumTX1T8Qls
m9byqUF22/qy2JxYw3K3ZQdDN+w216upX+mv6aCxuPSXFj0m3JnlmZerYR0wws7cghk7ftyKnF40
tyZuRD+whTuJrlDRy5VOuWSVijGNhqpDp9yJwRBqklEDwnGRpqNBTOQEBBr/GAxWlpIiFQRYI14A
gtcU0WXMhVJYdpxVA8zv1bC8uvdwXV7Y7dWsD47T9Od6ebU4cnLZq0fxEL6KpGkPcgyDTT65UuwX
h5VZUP0FHKNJl4yQZYcW99PzKWGvY1Zz9gUQWE083SLFDIlCHZs8l2dxB2rYwE+gPM4bul9qT0AU
M1ZGXLR7MS12vDNjPcN/XJnUeQ27c4v8x2XHmok60W47El0iulSqTaqTXkg6V41WLLUg7iB+aVVw
hDA7nocGiCUkxWDhizpcMq3k1fJymnN76NujuNaOFnplRo9ZalPn0wUtunHiFvtVMyxN9blRrEY0
YgaU/ieD5sR4HKeorca5y3PvHNNLMgIFL4wA5qEcictNd6CsnlAf1orDoV+O7r1icdmrVOfts5Ud
2ZcgScTdKShJOLfMY4CTWbsnmZX61XaTwmC6m2W9B44RTIYNux7duxOTNgnuckZCYHv2zqvg9Qjq
i/kVCsT8bObSGAsvXf0dHVCP5aRnboZYA2lKKJ5kDXJDsmB0cWsdeMNae3bvL6b+pAu8WbnVdeJV
67wZhK3byLBY2uHHYg+xcecJAASysrC0MgxLCu/CX3rl2f00XlXv3MXSPy/SiObRNNpRr9VC5KyH
tcr5GyYlIZKQG5kMO0CiRYvUoMhZBPcOXXguTYIU5yVcqDegqQ271DHOO0VvsugfnjQjBhLighZW
h6lwbZEUJTP7rN7ycbtE4T3V7EG3Tui7S8/edY8yymMQ7fvOEW2CNozkL/MMi6VsGUj2pBgQ3agE
96ZXbLiXFLF5KE6+NS/e07i+3jwv0yV79rrXEMwOpBvPvcgVJPkpm7a4pohtSbzDu1/Ekyo1bS37
ImqXCJMMl9MjTJORcpupxGvPjHi+sgAdQOZElUXJpaWLbRk3xXZ53o8985g2nbHGklko7Uaa8sDz
wmfeiahsIV1mvnu/9FbmTeyFo7VTXA5IYzMBWaoH/SpQHXTnmswuSJH85XXcIqiJR7gmIB4oPs2m
uU6KRnMyN2rWfXHdnvzEM1zstr31/B3Id96R27CHmiJRULz0mEbk98jcQmhpaRfrjndfnIMwaITL
6EfQ/afa4Q3toabI98DhQEYrXdAyWqHtTIc0Ayr699MylXh0PAu6k+Gw0au2zWZ/TleUi/mqRgB6
JnqW01z9GBBc9k4IpBMqy3lxyOoVdou8S3s2XVSb8SK6p8zN/LE09Ik/l6pWye6Br+//4taN4bHH
WNzoLc0UBhKZnxjVQLwJ1Cwh+7auIfka/tScVeJ7+pIWr8yFsTT6i3UxHJPQ4xo9cofLt+4wikeA
5i0u6UJSHMVt0xmVwep7stnGc7Ot70fLfwVC7W4zd/jDX/k+8nyKdA0zynz94UdfdwdRoOvRjeb/
VfzTz78q/8MfbqxR4IXer1H2t6R/xPjP8/e0SJO+9F0QbVc/xXqwutfD2I4O/3SzUjYiBrrzLDd6
8HaGeNEvJRv54kAFPVnXw8rX//bdiGbzkVifYXnud88/uhz/7TuQ17cY/POSkt0cGsHW2HQ8ZuhK
7QQ8V+L2BAU2n+8Ktucazz+uV0/4W149ogbJhxvxvUShL9Hg8PZSUm+Y4vPCJVoe2sCGOgkJhKnN
kjIjvYIE1fYJaPKgYonGa+LDrdsiAelqJ4g5nCR4ZpLPZsIthvrqNMDsyUWCeumE8BqQEryJyQcp
sEWC2gnOdZEfLWCUxQcKfVtcgCswJwkqcDrwhOj5KCJbey+WSxX4A/xL/vvWto14zbntevsEAwdb
gjB98uGCb+2+XDsRgXsRwNv8mBfzGzt50YozF/NXGydYv3gRBHx38pFJUG2e8LaRnAljfGt73xzH
22Vf+USAFtPdDCJuHXu1dULgBY2AdyH5IA++ra2LBec6de71iQB9xT0m773Im4epz4eUyuSzmeob
kveijiLf5iv1E9wHIl6YPuzS+YNkeiKa5FCVUktIsBEz3xAJROQ+FwkqDaQ6+hO5SZtTZotbN6DS
PiHoSEA5ffK+OSaoCOj4XCQo8uYJSF4RcNpcc8TJFg3KzRNCUGRDgsz92ovwAlb5rCV3TcseJ0q0
pYdbmvjRX0i1vt0BtnRk4SpCvuEdFhFyzCpSL6R/KHTszVS/6dw/SCp3Yjxs/TA1JpJ5n//584Z3
l/JZW979kawFv/7nW7skDkv690v2hV3hspedPfGIbG3RG+mae+R3JBqFO7+8TZHjRNq8YRIN0t1c
WHqgBSNz1U9soudd32oO9svpr4E10rZtoiS48ttOhPX0vOWt63JwSDditigzbJm0/nSa1Cp75bih
JS2URLacI/bjwPP1dFXCGuKuCgTTPNu/9YLILJw6epaw+HhE+maesU/jMAo0O0MH8GRzEmLg0Rl4
35oTJSbfmn8UN0FeMekcJOIRcSI9hUpukeORb447nAmGl52FpFnC48hnuu3gcScbNjtL/JtbIHwh
d8MzWoYRUf8ou6d4RQTTqFkHrlHBRB0NyMNRYRBpkc7iNmwjeJQmq1wmijJFBAC5nNTmyFz1hn3d
6KHne5HmyEeFYVMHOK1ClImYheg5uMPCb5lMo3G1/iTtihwK8R/6BM5eAoMiOJJ7V10tsJ6eYMDC
rR6ZAORr7lgi5r7X7di024K5L0Qqz+7v80oRriGon8r1RNj/01/fNz4sHd221pJsFb62Lx7oC29f
1wsjrXCfeVuEJpd35L5dGGj2XBt7QTpYctnQW/MOfR5zhR3N1tKhxMC7r2H8mzB6ITUuPHcsxNH2
uOUSXpa8K76FwIFmxNKKyyKfJO/Id5qrOfKwIkh2eNiveOGSNzvvhZNVw29B7etyDGPpGEQjycOn
sBEEhzS/cyIOrhCx6VAJo1fTb6naF7+a0W/0pTXy0nHEqInDMu96Bxrxh8Id6nGgF1h24caaxToW
3PZM1GymX9++gfc0R9HHex7zJNMt7z66DIBauE+B27wYXz5ZZMdnG/jQ0X5+SFNaJIeAJ5sSHcL5
X9zBZvyvd4GFNfPHu76ntoF5Id1fBU/gqWt4mUfqwMm+kHEoTgwXSJt0pIRvFMiaju5a8j3F8/5F
NnzpYunU4I6tdCCx1qqCYbumJonEXRMzfrVIvNf9+MnGQPB+LaDZFmj1bUgSsqZA7vZ0xxsFBDtH
hePzKeDALj6JwJPlr6i6yXuuXc/xCHOnA4lzFcjvuYdlgETuJk4U9zON0pGTeQ7Zgi9ky67m64UP
ejCW9OmD5uwLR+5NrCdsf4njG0f1seOaQN9Y+dE2GYS/OS+5+zMUaQ+5ZxfOaRKiSzJFIJblniCw
SJqQhhU5ObmHjUzL82VxLdD18477wLU/15wneWRRKZN35HPtSb6EIp8196Bm5hnY9VrFrxaDu4xA
JW/+tXY//U+kF8Z/upx7lmjCuNl78naJnLe8pLjS3ZXEZntcma+nxbX1lNUKQDXNv9prXEMA16QD
JVQQCWR5qcB6M1QQCWN5R73BsDG0EAM2HWuzYAXHdqOtvCiS2UEUouZfsq0tJBlM0Z6SYTODKrjF
Nzyko4wtJupF89MgRvpasfRI00FW1chZH3RZxTN3462F/MVoTJeZ8JpoapWXHrcWKn46TDKqiicj
GVV+L8DNSqd5u327EcOA3oehFqfDJasWST95aXH/6R+xm0ndAz1VwcBYJrIbJIFVyrvegb4ambpt
y3578oDyr/g5UrMTtQPTQcHguqsbmp0OJM4vgQDJTQ/hYdEK1zrtFOXBFQjPgYdrVWZp+lem07yd
pQfxWJMNTBUv/4MnW2mUzylY6qf/8goPnvPpH4kX6y749N/uyJIjmyQq5J/ogWuYCX5RcKhgXM1d
ZwU0Fa75B35v7Fxw0a8uL0N34mBquVrhTAsltQgok/yDE5i3Mjp9kquSd9F9/DDkLkgqAW0k8y/4
lx0bBNR6BcNazpP2tJAlRkMBt21k6O79biqQGh0rKDygzElCNOnemff4Tp9WunR2zQpQcgKtlqRj
0ospsDp6Yb6eH1aU2JVze2K31y8k+6Gwq+T17X8O0x73XXQ0MyAwkDLwRvdKv739Pemu/EDWblWo
zefaWiOsEFh+usJkvSInMy/DXQby+5eUI+ceNAw0Xboc1FcpWessHSUhgEjszrvWd16QUQHKFQUi
AkxYzZKcY2WB3p53tdf6k+bKXhsykPOP+6OTYQMVIvgnEnZk62Y3BSh+tTNooMVjq3AaaNnn82BC
zgtdpQNKrSSfDUWX+an7HBgUay70HQtfe8ZoUJE18VEPo0JHc6fpehPNXkD65mW6n3VHlyRlRVRS
5x311ivAdH8KC9lYMhnH+Uc/J8jlFgbx09gim84aSVcRAHAVYhlF+alwGe6kG5GdgbwTHSLy0uj0
KS7cxKHEkc+jK6DR3+/7g/79h37v3wqCefQAgmX5n9QwkAyB2AHJiHy0DYL54W1tv9/9z0/yvr/d
SmPe+5C/6OfPRE4eBJF+Ko30rD8cyM3Yycg98LtfK313b65t/XjKwj6a/045bMLX/Qc8iV8N4htI
FPm1VGAHna714EmzJvLACoT3aYDwlt80BaoY74xha2M9NFMhl7w2Cghxs9JcR1YbRFuBwyLnBfq+
GWcPTYGRCfCQK9trotF53rUSIH/yxvKZqXBoDAKrcI2CID0nKmJH5KjKuR8qPCTkPRqFK/G/wel9
StREygs8xbw0vnTH+Ckzbi6wMZWMLB9dWXROzLved5oviwZamuUf9WoVGKt1Vpzhb8g/9KZC4srL
hNqTrhZ5ibHx7ewZWwFjXGFrT81dkii419eanJ0CpFp+Ot9oI83buSKi40teKt+IZKOM0x0oQgUD
a/bYmssmUFlA5uVeMenXq+ydVpGUcqv7csSkLLDw8i73Tgu0kW7vNSFaSsaf7qgqtJFTsHBqES3f
JzsnTAdLnv+D1RwvtcDB+dd8xIY0sgAVz0vuB1OzsrZmRYVu8aBNrF1K47hVsGbNInqZjrPRsRRI
ogdCG0ItzIo5UJ/Sud7uA32/ftL3kEM0Ush7hB8sPaK0IB0ooYcKUfcjPgJvXriMSA31C98X+mSg
eVH8fDO3pxOI1go28jzhVexqoUk04ftC+kdr36RNkMbSVbz9YAY+nid7tU/eUGymQve5scZjWy/0
tTBKlyvOaBMX+PLpI0VelJ/+TLWBaU0pYnOh2uc/btww25PiC6CWTYFv9Ea8KhoHFFj2//37f4ZT
8e08WJGCxAouyKJztPTUJHlIHVcDjLh0UW8/uAeLzNYiGVpyWpKA4kjAzPJeq4GOUTBN2T38vmdp
dHiM2NVPZEprUvST9gRNui3n31TPm449CPigTTEjLbleCCwR6h4VHN6VFtOBTvKJlku40EBmz7+F
O61oW8WRaWnFMIzT8QTHP8+h4OwHWNp7RlYgg641PzIzas2GNEcfga/nWNrUbv8BPUs2gR3ZblTA
PKdYuSTlbPPP0bM97ktJCtTltZYV3CaKSQ0rlh93BWZMxwshbJIzc6EHax0A5Yy3QmAW5RWhLF7L
RH53gQviVwe7OrFtUN0snaAAAc273J4unGySWFQR07kMIINcGagiTbIfRtm6f9HGMS8RumtdyO50
ICG3VaRJnlk75ZECMDLvas+0wNP36W4Hi/VfqFmdBZo70tNFCkqInlx5l3xuPVE5kwkCqzBAz0Gi
dEN9lS5RLPh4hfFxyXauB8Qk5WFV0IGSWZm6KvJau4FHqpfEvqQHpSR5u7Z5EWOBBxIR6OqRf9xL
fB0Z4QBskoJxI82WV1tWQIV3epBhMDCR8y/2HWYLFQZyPB0s+fwjX2sA78vcoCJocG1FZpxVTehe
lX/BA9uba9PskhXQ+NpCrke6i7mUyfBSEZe4jpc68Zk4kNVyFe6NG88eQ5OUtIkhIdrN5JXDeHK1
bDWHgiuCYRzJi1XhpfgChgvdfvITgqDEQpNlhYqnGbzmrGBTkf1xB8hUnEnVB/A6Pxnu8VhkjA3A
HPOPK250NtgMgJeCgROpGViu5IqoqLA6Bn4mDRQAPAULnmsYdME4HUlcZXo8pl/f/jgPFvpYfjwS
eNu8EmKwsCIyELJsDFh+/iW/n4pMW0m5BERLwbgbuI0rAgZjTzYbVQS1P4iKePiuC/J5utjkGJUU
AwK3J+pwApmhVVg1AxJJ5Ee1oqK+GQerLmAIbuRwBKD4KtJlN9FiYpk6YXl59SDvqtDnrgDAn0vU
brdpsnY8nf641fDpP8S92WeaAZcOKHq7TQp/i7RGGkof1aO/pmvtGeglr3dtewtC0v1TEvhPg/hJ
Vj7SS/p24XpKtiJ4WImvqKMFTxSHpYMmNz/9kmcGI7ZsGX9FRWxTrBZUszBdYaI6KlDxBPoApRKg
eUlDq8g96WortJB9t0aFKt3NcIeKUuue51BZJQOpqtB403H3Y4uoSIwAsysLBaZCQQXzbgySViwX
IaooBr6geMKSmFm0U8ir5byDjzPnRzvK/OPeaIGouctWiKtAn8F0i0JRWBuly0yutoq0/jucaJEn
cBalZ5H+NulUb5dzG9C1KyuKwkSa3upzS5YgKqLom1mu45GsMdAKLP8OHrA2rLE2Tpb/4D0BPZsO
mrwFKlw2Ig1jQ58ufOmF+4RhRUUYYUOoDxY+XrDwhLIi0KQ2UmEni0cFPkdHwDyEZuGDFRjWXiFP
XUFKz7ez2fvBwRkUMHIH10kGHIaGk/lX3gXSk8S9dKCEpVRE1QearBVVRCvGvHJzIBAU+zHZQlns
joqKgMmGO1FhIvPTP2zdkcwtmm4p2sCNxgyy7UxhrYr0wM0GNq9A4c+bWMpf0lWLo60CTH3UfbWt
Nvd/17oZgR/5hyzXgGUJQMmvgwp/FObqr549fZbX2ydNw+kKaJm0bsW6pAF10iT28P37eue+AX7P
a+5hIP+2QbknxNcqmAoMsSK5JkFFfluHfOhMkEWF96MTaGsZTEAFYEiXLF3J66YiFa3r2V4WjE5F
BmZ/hC0ho3KLbmW/MdZOg78XZQyeYfiMTIEkmIGlUxFNONPs6Rc9P0cdPcf9SucxtVCSB4K0svw0
GZDISBKtxBplFUkEIp8d94n0fJdbCkKbd3oQp/tOzB8VSIXvgzi72IqKG/IBv+4agGnp4OjgkG7g
S9ru13sG9nXq+AM+CptmLdQ4a44nHY4KDbND5kjWXahCcRXi1ttrQKko0up6wur885VOHwfX+Ms+
+1OFNZh490V5OSqyEMT75lER5+56XqqTSc6GugJ/wJk1sdIrLGSQigKgM2J5AgwixYxP4iuiV+9O
ZeJB+PUX53glb6FoLrw7vgKT9vmtTYrzxGELNwMe9U2bKFF4OpYORcXDgANSCvypwBe50InbPnNo
soebUQ8ngJ3+nbQJ0pFTpviSXD/+zl+Rof6EaZ2OlDxxKpDcumZAiQ+++z2GCv3r0/nevvJbfVHo
avaeoJ2KSOatlYHcVBHH/KC5AEzL6oQKH8mtRu1QStGNkqJA/gsC/6JTgCIn1RJUTKd6++HdWdEI
39bex4UGVwom0HyCaWILewCc1dRf2FkgUgVMzSMVUhexvy5TRUefjbvoQrcJyvxL4TTEKRsCfLrx
NIsbS1iM2qJu7JqSnkLfsfyH8uBN0U0lTq2oUCUeqBaWV1tVsdqYRJrMYhVw5keO19p43s/iiCK8
lK7i4tIGLf369su1o2RWVFQzdUXZrYjapJc2XahYdx0nY7NJG0+6UFPhVKurSG17hq4aJA3qaJ3j
ekHhx5gqQvTFvWpcU1RulcAMauEFo/Xfccj+r2j47GkemNfw2d6NYJ/DyQ/bv91/9vm+CPXoWFfU
Z8+J4It9nQt/311uVCDhj/rcwTZdwKF2ROe6R/RIupsqyuLv4zCDEVBREVx++PS/4MWu9O0rSV/K
9OuXRMk+Dvh9MJr2tZhMjyU5q2f2PeDf3QHP2t7Nt8H9+3pb/gF3uaex5je2y23W2CPqnuXkyMb8
+uH/AQAA//8=</cx:binary>
              </cx:geoCache>
            </cx:geography>
          </cx:layoutPr>
          <cx:valueColors>
            <cx:minColor>
              <a:schemeClr val="bg1"/>
            </cx:minColor>
            <cx:maxColor>
              <a:srgbClr val="00B2E3"/>
            </cx:maxColor>
          </cx:valueColors>
        </cx:series>
      </cx:plotAreaRegion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31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41E2E4-585E-4F69-B43D-2443F8335C23}" type="doc">
      <dgm:prSet loTypeId="urn:microsoft.com/office/officeart/2005/8/layout/chevron1" loCatId="process" qsTypeId="urn:microsoft.com/office/officeart/2005/8/quickstyle/3d1" qsCatId="3D" csTypeId="urn:microsoft.com/office/officeart/2005/8/colors/accent5_2" csCatId="accent5" phldr="1"/>
      <dgm:spPr/>
    </dgm:pt>
    <dgm:pt modelId="{44C3FC7E-AD3C-46AB-82F6-A3BD9F87CF16}">
      <dgm:prSet phldrT="[Texto]"/>
      <dgm:spPr/>
      <dgm:t>
        <a:bodyPr/>
        <a:lstStyle/>
        <a:p>
          <a:r>
            <a:rPr lang="pt-BR" dirty="0"/>
            <a:t>Governar</a:t>
          </a:r>
        </a:p>
      </dgm:t>
    </dgm:pt>
    <dgm:pt modelId="{EAAC7D72-0FB1-483C-878E-3AA1533012E4}" type="parTrans" cxnId="{40A693CA-CBC1-4DF9-87B5-E5D1D3BC2414}">
      <dgm:prSet/>
      <dgm:spPr/>
      <dgm:t>
        <a:bodyPr/>
        <a:lstStyle/>
        <a:p>
          <a:endParaRPr lang="pt-BR"/>
        </a:p>
      </dgm:t>
    </dgm:pt>
    <dgm:pt modelId="{53D9423A-81C2-4235-B652-05EC1136C438}" type="sibTrans" cxnId="{40A693CA-CBC1-4DF9-87B5-E5D1D3BC2414}">
      <dgm:prSet/>
      <dgm:spPr/>
      <dgm:t>
        <a:bodyPr/>
        <a:lstStyle/>
        <a:p>
          <a:endParaRPr lang="pt-BR"/>
        </a:p>
      </dgm:t>
    </dgm:pt>
    <dgm:pt modelId="{C0937226-F7A7-4DF7-9500-D1C79A83E0B3}">
      <dgm:prSet phldrT="[Texto]"/>
      <dgm:spPr/>
      <dgm:t>
        <a:bodyPr/>
        <a:lstStyle/>
        <a:p>
          <a:r>
            <a:rPr lang="pt-BR" dirty="0"/>
            <a:t>Planejar e projetar</a:t>
          </a:r>
        </a:p>
      </dgm:t>
    </dgm:pt>
    <dgm:pt modelId="{430EDE36-B508-4448-A384-24C04049AB7B}" type="parTrans" cxnId="{871A2058-5236-4A00-B167-464A4312895E}">
      <dgm:prSet/>
      <dgm:spPr/>
      <dgm:t>
        <a:bodyPr/>
        <a:lstStyle/>
        <a:p>
          <a:endParaRPr lang="pt-BR"/>
        </a:p>
      </dgm:t>
    </dgm:pt>
    <dgm:pt modelId="{361FCB32-0931-466F-9519-DDE8AACFC5C5}" type="sibTrans" cxnId="{871A2058-5236-4A00-B167-464A4312895E}">
      <dgm:prSet/>
      <dgm:spPr/>
      <dgm:t>
        <a:bodyPr/>
        <a:lstStyle/>
        <a:p>
          <a:endParaRPr lang="pt-BR"/>
        </a:p>
      </dgm:t>
    </dgm:pt>
    <dgm:pt modelId="{DBF185BD-DD36-4CD5-96FF-57279E9E9727}">
      <dgm:prSet phldrT="[Texto]"/>
      <dgm:spPr/>
      <dgm:t>
        <a:bodyPr/>
        <a:lstStyle/>
        <a:p>
          <a:r>
            <a:rPr lang="pt-BR" dirty="0"/>
            <a:t>Financiar</a:t>
          </a:r>
        </a:p>
      </dgm:t>
    </dgm:pt>
    <dgm:pt modelId="{7BCC146D-981A-47CB-B6DE-660DB0322A45}" type="parTrans" cxnId="{29BBEA6D-B167-4716-8D38-F763C6FD3E7E}">
      <dgm:prSet/>
      <dgm:spPr/>
      <dgm:t>
        <a:bodyPr/>
        <a:lstStyle/>
        <a:p>
          <a:endParaRPr lang="pt-BR"/>
        </a:p>
      </dgm:t>
    </dgm:pt>
    <dgm:pt modelId="{DD79ACD2-BFC2-460E-B717-FBF69D916A72}" type="sibTrans" cxnId="{29BBEA6D-B167-4716-8D38-F763C6FD3E7E}">
      <dgm:prSet/>
      <dgm:spPr/>
      <dgm:t>
        <a:bodyPr/>
        <a:lstStyle/>
        <a:p>
          <a:endParaRPr lang="pt-BR"/>
        </a:p>
      </dgm:t>
    </dgm:pt>
    <dgm:pt modelId="{54FC1269-B015-4AD9-AEE8-2F479E3F906B}">
      <dgm:prSet phldrT="[Texto]"/>
      <dgm:spPr/>
      <dgm:t>
        <a:bodyPr/>
        <a:lstStyle/>
        <a:p>
          <a:r>
            <a:rPr lang="pt-BR" dirty="0"/>
            <a:t>Implementar</a:t>
          </a:r>
        </a:p>
      </dgm:t>
    </dgm:pt>
    <dgm:pt modelId="{22E420BC-3B76-423F-8331-E6BCC56050E1}" type="parTrans" cxnId="{F4C1AA04-B10D-4373-9B34-4D96961C9838}">
      <dgm:prSet/>
      <dgm:spPr/>
      <dgm:t>
        <a:bodyPr/>
        <a:lstStyle/>
        <a:p>
          <a:endParaRPr lang="pt-BR"/>
        </a:p>
      </dgm:t>
    </dgm:pt>
    <dgm:pt modelId="{309D5910-CE4C-4579-AEFE-79C9593772DD}" type="sibTrans" cxnId="{F4C1AA04-B10D-4373-9B34-4D96961C9838}">
      <dgm:prSet/>
      <dgm:spPr/>
      <dgm:t>
        <a:bodyPr/>
        <a:lstStyle/>
        <a:p>
          <a:endParaRPr lang="pt-BR"/>
        </a:p>
      </dgm:t>
    </dgm:pt>
    <dgm:pt modelId="{6E4ACDC7-344F-4432-A380-7AC30D7FDECB}">
      <dgm:prSet phldrT="[Texto]"/>
      <dgm:spPr/>
      <dgm:t>
        <a:bodyPr/>
        <a:lstStyle/>
        <a:p>
          <a:r>
            <a:rPr lang="pt-BR" dirty="0"/>
            <a:t>Gerenciar</a:t>
          </a:r>
        </a:p>
      </dgm:t>
    </dgm:pt>
    <dgm:pt modelId="{0E2EBB9D-016F-4D67-8086-2B07E7B98A8C}" type="parTrans" cxnId="{C2DA4D72-DFAB-403C-BC51-E60A6E69B2BD}">
      <dgm:prSet/>
      <dgm:spPr/>
      <dgm:t>
        <a:bodyPr/>
        <a:lstStyle/>
        <a:p>
          <a:endParaRPr lang="pt-BR"/>
        </a:p>
      </dgm:t>
    </dgm:pt>
    <dgm:pt modelId="{94D4A2AF-E563-4F08-AF97-EA858C1481D0}" type="sibTrans" cxnId="{C2DA4D72-DFAB-403C-BC51-E60A6E69B2BD}">
      <dgm:prSet/>
      <dgm:spPr/>
      <dgm:t>
        <a:bodyPr/>
        <a:lstStyle/>
        <a:p>
          <a:endParaRPr lang="pt-BR"/>
        </a:p>
      </dgm:t>
    </dgm:pt>
    <dgm:pt modelId="{8C16CD15-E15F-448A-8DCA-11FC1FD47026}" type="pres">
      <dgm:prSet presAssocID="{5641E2E4-585E-4F69-B43D-2443F8335C23}" presName="Name0" presStyleCnt="0">
        <dgm:presLayoutVars>
          <dgm:dir/>
          <dgm:animLvl val="lvl"/>
          <dgm:resizeHandles val="exact"/>
        </dgm:presLayoutVars>
      </dgm:prSet>
      <dgm:spPr/>
    </dgm:pt>
    <dgm:pt modelId="{57467A49-C9FE-4041-B3CD-0CB235D1F1A6}" type="pres">
      <dgm:prSet presAssocID="{44C3FC7E-AD3C-46AB-82F6-A3BD9F87CF16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7DFB33A9-940B-4F57-B6B5-77FF60F4371E}" type="pres">
      <dgm:prSet presAssocID="{53D9423A-81C2-4235-B652-05EC1136C438}" presName="parTxOnlySpace" presStyleCnt="0"/>
      <dgm:spPr/>
    </dgm:pt>
    <dgm:pt modelId="{F6A8B3F6-E4A4-4D4F-A0FE-3BF6E684832D}" type="pres">
      <dgm:prSet presAssocID="{C0937226-F7A7-4DF7-9500-D1C79A83E0B3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9C69CE5A-DE49-46C2-8CDB-77D15D2F43B4}" type="pres">
      <dgm:prSet presAssocID="{361FCB32-0931-466F-9519-DDE8AACFC5C5}" presName="parTxOnlySpace" presStyleCnt="0"/>
      <dgm:spPr/>
    </dgm:pt>
    <dgm:pt modelId="{1BB559DA-F492-4B2F-8291-C28D9A66F833}" type="pres">
      <dgm:prSet presAssocID="{DBF185BD-DD36-4CD5-96FF-57279E9E9727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F946723A-3F2D-4255-B4EA-44528AE8844B}" type="pres">
      <dgm:prSet presAssocID="{DD79ACD2-BFC2-460E-B717-FBF69D916A72}" presName="parTxOnlySpace" presStyleCnt="0"/>
      <dgm:spPr/>
    </dgm:pt>
    <dgm:pt modelId="{5847650B-1BC8-430E-A654-0B121A04E267}" type="pres">
      <dgm:prSet presAssocID="{54FC1269-B015-4AD9-AEE8-2F479E3F906B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29D4EF88-AB6D-4A7F-86E1-AC509A9D316B}" type="pres">
      <dgm:prSet presAssocID="{309D5910-CE4C-4579-AEFE-79C9593772DD}" presName="parTxOnlySpace" presStyleCnt="0"/>
      <dgm:spPr/>
    </dgm:pt>
    <dgm:pt modelId="{687BDAE3-80EB-4A7E-A3E1-0FF00BFA46A7}" type="pres">
      <dgm:prSet presAssocID="{6E4ACDC7-344F-4432-A380-7AC30D7FDECB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F4C1AA04-B10D-4373-9B34-4D96961C9838}" srcId="{5641E2E4-585E-4F69-B43D-2443F8335C23}" destId="{54FC1269-B015-4AD9-AEE8-2F479E3F906B}" srcOrd="3" destOrd="0" parTransId="{22E420BC-3B76-423F-8331-E6BCC56050E1}" sibTransId="{309D5910-CE4C-4579-AEFE-79C9593772DD}"/>
    <dgm:cxn modelId="{DBEFC708-D860-4213-88D8-CDC1542BF634}" type="presOf" srcId="{DBF185BD-DD36-4CD5-96FF-57279E9E9727}" destId="{1BB559DA-F492-4B2F-8291-C28D9A66F833}" srcOrd="0" destOrd="0" presId="urn:microsoft.com/office/officeart/2005/8/layout/chevron1"/>
    <dgm:cxn modelId="{C6B31B42-9785-4202-841D-B1C5079152E6}" type="presOf" srcId="{6E4ACDC7-344F-4432-A380-7AC30D7FDECB}" destId="{687BDAE3-80EB-4A7E-A3E1-0FF00BFA46A7}" srcOrd="0" destOrd="0" presId="urn:microsoft.com/office/officeart/2005/8/layout/chevron1"/>
    <dgm:cxn modelId="{29BBEA6D-B167-4716-8D38-F763C6FD3E7E}" srcId="{5641E2E4-585E-4F69-B43D-2443F8335C23}" destId="{DBF185BD-DD36-4CD5-96FF-57279E9E9727}" srcOrd="2" destOrd="0" parTransId="{7BCC146D-981A-47CB-B6DE-660DB0322A45}" sibTransId="{DD79ACD2-BFC2-460E-B717-FBF69D916A72}"/>
    <dgm:cxn modelId="{C2DA4D72-DFAB-403C-BC51-E60A6E69B2BD}" srcId="{5641E2E4-585E-4F69-B43D-2443F8335C23}" destId="{6E4ACDC7-344F-4432-A380-7AC30D7FDECB}" srcOrd="4" destOrd="0" parTransId="{0E2EBB9D-016F-4D67-8086-2B07E7B98A8C}" sibTransId="{94D4A2AF-E563-4F08-AF97-EA858C1481D0}"/>
    <dgm:cxn modelId="{9C41F677-6D0C-4250-80B2-D459B3757600}" type="presOf" srcId="{5641E2E4-585E-4F69-B43D-2443F8335C23}" destId="{8C16CD15-E15F-448A-8DCA-11FC1FD47026}" srcOrd="0" destOrd="0" presId="urn:microsoft.com/office/officeart/2005/8/layout/chevron1"/>
    <dgm:cxn modelId="{871A2058-5236-4A00-B167-464A4312895E}" srcId="{5641E2E4-585E-4F69-B43D-2443F8335C23}" destId="{C0937226-F7A7-4DF7-9500-D1C79A83E0B3}" srcOrd="1" destOrd="0" parTransId="{430EDE36-B508-4448-A384-24C04049AB7B}" sibTransId="{361FCB32-0931-466F-9519-DDE8AACFC5C5}"/>
    <dgm:cxn modelId="{954A7FC2-9FD1-47F6-B080-20A267314FC1}" type="presOf" srcId="{C0937226-F7A7-4DF7-9500-D1C79A83E0B3}" destId="{F6A8B3F6-E4A4-4D4F-A0FE-3BF6E684832D}" srcOrd="0" destOrd="0" presId="urn:microsoft.com/office/officeart/2005/8/layout/chevron1"/>
    <dgm:cxn modelId="{40A693CA-CBC1-4DF9-87B5-E5D1D3BC2414}" srcId="{5641E2E4-585E-4F69-B43D-2443F8335C23}" destId="{44C3FC7E-AD3C-46AB-82F6-A3BD9F87CF16}" srcOrd="0" destOrd="0" parTransId="{EAAC7D72-0FB1-483C-878E-3AA1533012E4}" sibTransId="{53D9423A-81C2-4235-B652-05EC1136C438}"/>
    <dgm:cxn modelId="{01321BCB-5CAF-45F8-BA82-8ECB37B0B7D4}" type="presOf" srcId="{44C3FC7E-AD3C-46AB-82F6-A3BD9F87CF16}" destId="{57467A49-C9FE-4041-B3CD-0CB235D1F1A6}" srcOrd="0" destOrd="0" presId="urn:microsoft.com/office/officeart/2005/8/layout/chevron1"/>
    <dgm:cxn modelId="{852B35DD-1289-4C99-9644-80DBA4D20142}" type="presOf" srcId="{54FC1269-B015-4AD9-AEE8-2F479E3F906B}" destId="{5847650B-1BC8-430E-A654-0B121A04E267}" srcOrd="0" destOrd="0" presId="urn:microsoft.com/office/officeart/2005/8/layout/chevron1"/>
    <dgm:cxn modelId="{D36FFD30-AD13-48EE-9162-5CA329B0126C}" type="presParOf" srcId="{8C16CD15-E15F-448A-8DCA-11FC1FD47026}" destId="{57467A49-C9FE-4041-B3CD-0CB235D1F1A6}" srcOrd="0" destOrd="0" presId="urn:microsoft.com/office/officeart/2005/8/layout/chevron1"/>
    <dgm:cxn modelId="{1ACFEE5F-06BE-4489-A22E-06EEA0E9699C}" type="presParOf" srcId="{8C16CD15-E15F-448A-8DCA-11FC1FD47026}" destId="{7DFB33A9-940B-4F57-B6B5-77FF60F4371E}" srcOrd="1" destOrd="0" presId="urn:microsoft.com/office/officeart/2005/8/layout/chevron1"/>
    <dgm:cxn modelId="{58FD5104-ABFE-48D6-886A-EE1AD8FEA396}" type="presParOf" srcId="{8C16CD15-E15F-448A-8DCA-11FC1FD47026}" destId="{F6A8B3F6-E4A4-4D4F-A0FE-3BF6E684832D}" srcOrd="2" destOrd="0" presId="urn:microsoft.com/office/officeart/2005/8/layout/chevron1"/>
    <dgm:cxn modelId="{916B7C65-10A7-4D23-9E01-5595B49FC23E}" type="presParOf" srcId="{8C16CD15-E15F-448A-8DCA-11FC1FD47026}" destId="{9C69CE5A-DE49-46C2-8CDB-77D15D2F43B4}" srcOrd="3" destOrd="0" presId="urn:microsoft.com/office/officeart/2005/8/layout/chevron1"/>
    <dgm:cxn modelId="{23A4247F-CAD2-4A7E-90AE-EB983C344439}" type="presParOf" srcId="{8C16CD15-E15F-448A-8DCA-11FC1FD47026}" destId="{1BB559DA-F492-4B2F-8291-C28D9A66F833}" srcOrd="4" destOrd="0" presId="urn:microsoft.com/office/officeart/2005/8/layout/chevron1"/>
    <dgm:cxn modelId="{B176CCCC-724C-40A1-80C1-DA76BE999F79}" type="presParOf" srcId="{8C16CD15-E15F-448A-8DCA-11FC1FD47026}" destId="{F946723A-3F2D-4255-B4EA-44528AE8844B}" srcOrd="5" destOrd="0" presId="urn:microsoft.com/office/officeart/2005/8/layout/chevron1"/>
    <dgm:cxn modelId="{00532E0A-5420-46E8-B3A0-55535B0ED42F}" type="presParOf" srcId="{8C16CD15-E15F-448A-8DCA-11FC1FD47026}" destId="{5847650B-1BC8-430E-A654-0B121A04E267}" srcOrd="6" destOrd="0" presId="urn:microsoft.com/office/officeart/2005/8/layout/chevron1"/>
    <dgm:cxn modelId="{1B1A190E-8C6A-4E03-8694-5B3E1A17057D}" type="presParOf" srcId="{8C16CD15-E15F-448A-8DCA-11FC1FD47026}" destId="{29D4EF88-AB6D-4A7F-86E1-AC509A9D316B}" srcOrd="7" destOrd="0" presId="urn:microsoft.com/office/officeart/2005/8/layout/chevron1"/>
    <dgm:cxn modelId="{B89D5281-B623-479D-AE7B-047C389E1A2C}" type="presParOf" srcId="{8C16CD15-E15F-448A-8DCA-11FC1FD47026}" destId="{687BDAE3-80EB-4A7E-A3E1-0FF00BFA46A7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DC5F02E-A7D7-4850-B60B-DC1F4A73F983}" type="doc">
      <dgm:prSet loTypeId="urn:microsoft.com/office/officeart/2005/8/layout/vList2" loCatId="list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pt-BR"/>
        </a:p>
      </dgm:t>
    </dgm:pt>
    <dgm:pt modelId="{57AB4D0C-E763-46B9-A209-92B98F2F9D96}">
      <dgm:prSet phldrT="[Texto]" custT="1"/>
      <dgm:spPr/>
      <dgm:t>
        <a:bodyPr/>
        <a:lstStyle/>
        <a:p>
          <a:pPr>
            <a:buNone/>
          </a:pPr>
          <a:r>
            <a:rPr lang="pt-BR" sz="1600" b="1" i="0" dirty="0"/>
            <a:t>ESR Soluções Sustentáveis/ Brechó Carbono</a:t>
          </a:r>
          <a:endParaRPr lang="pt-BR" sz="1600" dirty="0"/>
        </a:p>
      </dgm:t>
    </dgm:pt>
    <dgm:pt modelId="{942C2BD9-2A96-4A6C-97F5-316C63D7E8A6}" type="parTrans" cxnId="{DB20B66C-3335-402D-84EF-10EBF00B6C0A}">
      <dgm:prSet/>
      <dgm:spPr/>
      <dgm:t>
        <a:bodyPr/>
        <a:lstStyle/>
        <a:p>
          <a:endParaRPr lang="pt-BR"/>
        </a:p>
      </dgm:t>
    </dgm:pt>
    <dgm:pt modelId="{5ABEA491-DEC0-4820-850B-500CE5C97D7E}" type="sibTrans" cxnId="{DB20B66C-3335-402D-84EF-10EBF00B6C0A}">
      <dgm:prSet/>
      <dgm:spPr/>
      <dgm:t>
        <a:bodyPr/>
        <a:lstStyle/>
        <a:p>
          <a:endParaRPr lang="pt-BR"/>
        </a:p>
      </dgm:t>
    </dgm:pt>
    <dgm:pt modelId="{A228E776-5C07-4139-8B5E-7EB0795D48B6}">
      <dgm:prSet phldrT="[Texto]" custT="1"/>
      <dgm:spPr/>
      <dgm:t>
        <a:bodyPr/>
        <a:lstStyle/>
        <a:p>
          <a:pPr>
            <a:buNone/>
          </a:pPr>
          <a:r>
            <a:rPr lang="pt-BR" sz="1600" b="0" i="0" dirty="0"/>
            <a:t>Destinação e circularidade para todo e qualquer tipo de resíduo têxtil.</a:t>
          </a:r>
          <a:endParaRPr lang="pt-BR" sz="1600" dirty="0"/>
        </a:p>
      </dgm:t>
    </dgm:pt>
    <dgm:pt modelId="{D41AE8DE-4121-4603-B69E-7A0AC5337AC0}" type="parTrans" cxnId="{02ED2831-65A9-4E42-8959-2080C28BA6B2}">
      <dgm:prSet/>
      <dgm:spPr/>
      <dgm:t>
        <a:bodyPr/>
        <a:lstStyle/>
        <a:p>
          <a:endParaRPr lang="pt-BR"/>
        </a:p>
      </dgm:t>
    </dgm:pt>
    <dgm:pt modelId="{89D85AF6-D187-4D33-B693-0D70FE457E40}" type="sibTrans" cxnId="{02ED2831-65A9-4E42-8959-2080C28BA6B2}">
      <dgm:prSet/>
      <dgm:spPr/>
      <dgm:t>
        <a:bodyPr/>
        <a:lstStyle/>
        <a:p>
          <a:endParaRPr lang="pt-BR"/>
        </a:p>
      </dgm:t>
    </dgm:pt>
    <dgm:pt modelId="{82640B17-210C-46E4-B12E-8645A8A65CA7}">
      <dgm:prSet phldrT="[Texto]" custT="1"/>
      <dgm:spPr/>
      <dgm:t>
        <a:bodyPr/>
        <a:lstStyle/>
        <a:p>
          <a:pPr>
            <a:buNone/>
          </a:pPr>
          <a:r>
            <a:rPr lang="pt-BR" sz="1600" b="1" i="0" dirty="0" err="1"/>
            <a:t>Metarecicla</a:t>
          </a:r>
          <a:r>
            <a:rPr lang="pt-BR" sz="1600" b="1" i="0" dirty="0"/>
            <a:t> </a:t>
          </a:r>
          <a:r>
            <a:rPr lang="pt-BR" sz="1600" b="0" i="0" dirty="0"/>
            <a:t> </a:t>
          </a:r>
          <a:endParaRPr lang="pt-BR" sz="1600" dirty="0"/>
        </a:p>
      </dgm:t>
    </dgm:pt>
    <dgm:pt modelId="{FB652DFA-B8F2-48EB-9FC1-5DB5AE7D1DFE}" type="parTrans" cxnId="{6FE0B077-5FDF-41F1-AEDF-602361F0F013}">
      <dgm:prSet/>
      <dgm:spPr/>
      <dgm:t>
        <a:bodyPr/>
        <a:lstStyle/>
        <a:p>
          <a:endParaRPr lang="pt-BR"/>
        </a:p>
      </dgm:t>
    </dgm:pt>
    <dgm:pt modelId="{BAE52A13-17C5-42D5-B822-57A84D9A3F14}" type="sibTrans" cxnId="{6FE0B077-5FDF-41F1-AEDF-602361F0F013}">
      <dgm:prSet/>
      <dgm:spPr/>
      <dgm:t>
        <a:bodyPr/>
        <a:lstStyle/>
        <a:p>
          <a:endParaRPr lang="pt-BR"/>
        </a:p>
      </dgm:t>
    </dgm:pt>
    <dgm:pt modelId="{FC0353C3-4C53-4459-8689-BD78B5B52572}">
      <dgm:prSet phldrT="[Texto]" custT="1"/>
      <dgm:spPr/>
      <dgm:t>
        <a:bodyPr/>
        <a:lstStyle/>
        <a:p>
          <a:pPr>
            <a:buNone/>
          </a:pPr>
          <a:r>
            <a:rPr lang="pt-BR" sz="1600" b="0" i="0" dirty="0"/>
            <a:t>Coleta de </a:t>
          </a:r>
          <a:r>
            <a:rPr lang="pt-BR" sz="1600" b="0" i="0" dirty="0" err="1"/>
            <a:t>e-lixo</a:t>
          </a:r>
          <a:r>
            <a:rPr lang="pt-BR" sz="1600" b="0" i="0" dirty="0"/>
            <a:t> para a logística reversa.</a:t>
          </a:r>
          <a:endParaRPr lang="pt-BR" sz="1600" dirty="0"/>
        </a:p>
      </dgm:t>
    </dgm:pt>
    <dgm:pt modelId="{F8F7D772-ABB8-466E-992D-C3F19E656921}" type="parTrans" cxnId="{6AB4BABA-4435-441C-9B73-B2FB7EB7D972}">
      <dgm:prSet/>
      <dgm:spPr/>
      <dgm:t>
        <a:bodyPr/>
        <a:lstStyle/>
        <a:p>
          <a:endParaRPr lang="pt-BR"/>
        </a:p>
      </dgm:t>
    </dgm:pt>
    <dgm:pt modelId="{356112B5-D2DC-44B9-BA98-E1C6969C916A}" type="sibTrans" cxnId="{6AB4BABA-4435-441C-9B73-B2FB7EB7D972}">
      <dgm:prSet/>
      <dgm:spPr/>
      <dgm:t>
        <a:bodyPr/>
        <a:lstStyle/>
        <a:p>
          <a:endParaRPr lang="pt-BR"/>
        </a:p>
      </dgm:t>
    </dgm:pt>
    <dgm:pt modelId="{CE0CEDB3-1BB0-4025-971F-2723489C0444}">
      <dgm:prSet phldrT="[Texto]" custT="1"/>
      <dgm:spPr/>
      <dgm:t>
        <a:bodyPr/>
        <a:lstStyle/>
        <a:p>
          <a:pPr>
            <a:buNone/>
          </a:pPr>
          <a:r>
            <a:rPr lang="pt-BR" sz="1600" b="1" dirty="0"/>
            <a:t>Morada da Floresta</a:t>
          </a:r>
        </a:p>
      </dgm:t>
    </dgm:pt>
    <dgm:pt modelId="{08C437C2-3368-42BC-A675-A30C0120A005}" type="parTrans" cxnId="{35E61BB2-A776-4B99-8CE9-13C4CC9102DD}">
      <dgm:prSet/>
      <dgm:spPr/>
      <dgm:t>
        <a:bodyPr/>
        <a:lstStyle/>
        <a:p>
          <a:endParaRPr lang="pt-BR"/>
        </a:p>
      </dgm:t>
    </dgm:pt>
    <dgm:pt modelId="{29B2A9DD-6DD0-4A28-AA54-27F54FA486E4}" type="sibTrans" cxnId="{35E61BB2-A776-4B99-8CE9-13C4CC9102DD}">
      <dgm:prSet/>
      <dgm:spPr/>
      <dgm:t>
        <a:bodyPr/>
        <a:lstStyle/>
        <a:p>
          <a:endParaRPr lang="pt-BR"/>
        </a:p>
      </dgm:t>
    </dgm:pt>
    <dgm:pt modelId="{706C5C40-48CC-403E-8634-B89077382077}">
      <dgm:prSet phldrT="[Texto]" custT="1"/>
      <dgm:spPr/>
      <dgm:t>
        <a:bodyPr/>
        <a:lstStyle/>
        <a:p>
          <a:pPr>
            <a:buNone/>
          </a:pPr>
          <a:r>
            <a:rPr lang="pt-BR" sz="1600" b="0" i="0"/>
            <a:t>Soluções práticas para a realização da compostagem in loco.</a:t>
          </a:r>
          <a:endParaRPr lang="pt-BR" sz="1600" dirty="0"/>
        </a:p>
      </dgm:t>
    </dgm:pt>
    <dgm:pt modelId="{E47B3968-97B1-4A3F-B1F0-D3F7AFF55999}" type="parTrans" cxnId="{C88EF280-D71A-4988-B3D1-48F580A74B6F}">
      <dgm:prSet/>
      <dgm:spPr/>
      <dgm:t>
        <a:bodyPr/>
        <a:lstStyle/>
        <a:p>
          <a:endParaRPr lang="pt-BR"/>
        </a:p>
      </dgm:t>
    </dgm:pt>
    <dgm:pt modelId="{990E15AD-6E49-4940-AB15-392E11854C22}" type="sibTrans" cxnId="{C88EF280-D71A-4988-B3D1-48F580A74B6F}">
      <dgm:prSet/>
      <dgm:spPr/>
      <dgm:t>
        <a:bodyPr/>
        <a:lstStyle/>
        <a:p>
          <a:endParaRPr lang="pt-BR"/>
        </a:p>
      </dgm:t>
    </dgm:pt>
    <dgm:pt modelId="{3437DD6E-B493-40CC-8436-8C099BF2B4EF}">
      <dgm:prSet phldrT="[Texto]" custT="1"/>
      <dgm:spPr/>
      <dgm:t>
        <a:bodyPr/>
        <a:lstStyle/>
        <a:p>
          <a:pPr>
            <a:buNone/>
          </a:pPr>
          <a:r>
            <a:rPr lang="pt-BR" sz="1600" b="1" dirty="0" err="1"/>
            <a:t>Be.Sun</a:t>
          </a:r>
          <a:endParaRPr lang="pt-BR" sz="1600" b="1" dirty="0"/>
        </a:p>
      </dgm:t>
    </dgm:pt>
    <dgm:pt modelId="{8DECCDAD-74A7-4AA5-B9F3-AD0A08EDAE22}" type="parTrans" cxnId="{572C0005-D390-429B-A4D9-4C091FBF86F8}">
      <dgm:prSet/>
      <dgm:spPr/>
      <dgm:t>
        <a:bodyPr/>
        <a:lstStyle/>
        <a:p>
          <a:endParaRPr lang="pt-BR"/>
        </a:p>
      </dgm:t>
    </dgm:pt>
    <dgm:pt modelId="{608BF626-FF9A-4032-8543-8DF163584E28}" type="sibTrans" cxnId="{572C0005-D390-429B-A4D9-4C091FBF86F8}">
      <dgm:prSet/>
      <dgm:spPr/>
      <dgm:t>
        <a:bodyPr/>
        <a:lstStyle/>
        <a:p>
          <a:endParaRPr lang="pt-BR"/>
        </a:p>
      </dgm:t>
    </dgm:pt>
    <dgm:pt modelId="{CB5C00DF-EF4C-45E4-A07D-924EC3529B8D}">
      <dgm:prSet phldrT="[Texto]" custT="1"/>
      <dgm:spPr/>
      <dgm:t>
        <a:bodyPr/>
        <a:lstStyle/>
        <a:p>
          <a:pPr>
            <a:buNone/>
          </a:pPr>
          <a:r>
            <a:rPr lang="pt-BR" sz="1600" b="0" i="0" dirty="0"/>
            <a:t>Coleta de resíduos e sobras da construção civil que estejam em bom estado e possam ser vendidos a baixo custo para o público B2B B2C.</a:t>
          </a:r>
          <a:endParaRPr lang="pt-BR" sz="1600" dirty="0"/>
        </a:p>
      </dgm:t>
    </dgm:pt>
    <dgm:pt modelId="{753F9F99-FCA1-4ADB-8E19-98217DFE1AF1}" type="parTrans" cxnId="{15DD162A-A551-4D85-95AE-3342753E268F}">
      <dgm:prSet/>
      <dgm:spPr/>
      <dgm:t>
        <a:bodyPr/>
        <a:lstStyle/>
        <a:p>
          <a:endParaRPr lang="pt-BR"/>
        </a:p>
      </dgm:t>
    </dgm:pt>
    <dgm:pt modelId="{266798E4-CCD5-4969-BB87-5696B0A0ED31}" type="sibTrans" cxnId="{15DD162A-A551-4D85-95AE-3342753E268F}">
      <dgm:prSet/>
      <dgm:spPr/>
      <dgm:t>
        <a:bodyPr/>
        <a:lstStyle/>
        <a:p>
          <a:endParaRPr lang="pt-BR"/>
        </a:p>
      </dgm:t>
    </dgm:pt>
    <dgm:pt modelId="{9421ADD8-EF3B-44BB-B66C-264A371A2F3F}" type="pres">
      <dgm:prSet presAssocID="{CDC5F02E-A7D7-4850-B60B-DC1F4A73F983}" presName="linear" presStyleCnt="0">
        <dgm:presLayoutVars>
          <dgm:animLvl val="lvl"/>
          <dgm:resizeHandles val="exact"/>
        </dgm:presLayoutVars>
      </dgm:prSet>
      <dgm:spPr/>
    </dgm:pt>
    <dgm:pt modelId="{5ACCFE52-E872-4D54-AA97-499689D90EF1}" type="pres">
      <dgm:prSet presAssocID="{57AB4D0C-E763-46B9-A209-92B98F2F9D96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2515F719-6919-4A10-8DE3-EE95DD2DD5AD}" type="pres">
      <dgm:prSet presAssocID="{57AB4D0C-E763-46B9-A209-92B98F2F9D96}" presName="childText" presStyleLbl="revTx" presStyleIdx="0" presStyleCnt="4">
        <dgm:presLayoutVars>
          <dgm:bulletEnabled val="1"/>
        </dgm:presLayoutVars>
      </dgm:prSet>
      <dgm:spPr/>
    </dgm:pt>
    <dgm:pt modelId="{32178142-94ED-411D-A28C-6DF3D4CA40C7}" type="pres">
      <dgm:prSet presAssocID="{82640B17-210C-46E4-B12E-8645A8A65CA7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1241919A-D50B-4E26-81E1-96D241DEF4B7}" type="pres">
      <dgm:prSet presAssocID="{82640B17-210C-46E4-B12E-8645A8A65CA7}" presName="childText" presStyleLbl="revTx" presStyleIdx="1" presStyleCnt="4" custScaleY="139521">
        <dgm:presLayoutVars>
          <dgm:bulletEnabled val="1"/>
        </dgm:presLayoutVars>
      </dgm:prSet>
      <dgm:spPr/>
    </dgm:pt>
    <dgm:pt modelId="{E9AA1B14-3991-42C4-9806-2816E8C3B169}" type="pres">
      <dgm:prSet presAssocID="{CE0CEDB3-1BB0-4025-971F-2723489C0444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EB8E337-57F6-42FF-A1AF-C4E9E44602BA}" type="pres">
      <dgm:prSet presAssocID="{CE0CEDB3-1BB0-4025-971F-2723489C0444}" presName="childText" presStyleLbl="revTx" presStyleIdx="2" presStyleCnt="4">
        <dgm:presLayoutVars>
          <dgm:bulletEnabled val="1"/>
        </dgm:presLayoutVars>
      </dgm:prSet>
      <dgm:spPr/>
    </dgm:pt>
    <dgm:pt modelId="{56CD7712-1D77-440E-86E0-8359A6F187EE}" type="pres">
      <dgm:prSet presAssocID="{3437DD6E-B493-40CC-8436-8C099BF2B4EF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8C7996D6-6C88-4427-87CD-A2B5032788DC}" type="pres">
      <dgm:prSet presAssocID="{3437DD6E-B493-40CC-8436-8C099BF2B4EF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572C0005-D390-429B-A4D9-4C091FBF86F8}" srcId="{CDC5F02E-A7D7-4850-B60B-DC1F4A73F983}" destId="{3437DD6E-B493-40CC-8436-8C099BF2B4EF}" srcOrd="3" destOrd="0" parTransId="{8DECCDAD-74A7-4AA5-B9F3-AD0A08EDAE22}" sibTransId="{608BF626-FF9A-4032-8543-8DF163584E28}"/>
    <dgm:cxn modelId="{15DD162A-A551-4D85-95AE-3342753E268F}" srcId="{3437DD6E-B493-40CC-8436-8C099BF2B4EF}" destId="{CB5C00DF-EF4C-45E4-A07D-924EC3529B8D}" srcOrd="0" destOrd="0" parTransId="{753F9F99-FCA1-4ADB-8E19-98217DFE1AF1}" sibTransId="{266798E4-CCD5-4969-BB87-5696B0A0ED31}"/>
    <dgm:cxn modelId="{02ED2831-65A9-4E42-8959-2080C28BA6B2}" srcId="{57AB4D0C-E763-46B9-A209-92B98F2F9D96}" destId="{A228E776-5C07-4139-8B5E-7EB0795D48B6}" srcOrd="0" destOrd="0" parTransId="{D41AE8DE-4121-4603-B69E-7A0AC5337AC0}" sibTransId="{89D85AF6-D187-4D33-B693-0D70FE457E40}"/>
    <dgm:cxn modelId="{02BA0A33-1EAF-4E08-9A3A-EDCAE97E8385}" type="presOf" srcId="{FC0353C3-4C53-4459-8689-BD78B5B52572}" destId="{1241919A-D50B-4E26-81E1-96D241DEF4B7}" srcOrd="0" destOrd="0" presId="urn:microsoft.com/office/officeart/2005/8/layout/vList2"/>
    <dgm:cxn modelId="{45D63D60-6115-4DCB-ADAB-D248BC0D559B}" type="presOf" srcId="{3437DD6E-B493-40CC-8436-8C099BF2B4EF}" destId="{56CD7712-1D77-440E-86E0-8359A6F187EE}" srcOrd="0" destOrd="0" presId="urn:microsoft.com/office/officeart/2005/8/layout/vList2"/>
    <dgm:cxn modelId="{F2DD346B-84EF-4E90-894C-3AE7FC41E75C}" type="presOf" srcId="{CDC5F02E-A7D7-4850-B60B-DC1F4A73F983}" destId="{9421ADD8-EF3B-44BB-B66C-264A371A2F3F}" srcOrd="0" destOrd="0" presId="urn:microsoft.com/office/officeart/2005/8/layout/vList2"/>
    <dgm:cxn modelId="{DB20B66C-3335-402D-84EF-10EBF00B6C0A}" srcId="{CDC5F02E-A7D7-4850-B60B-DC1F4A73F983}" destId="{57AB4D0C-E763-46B9-A209-92B98F2F9D96}" srcOrd="0" destOrd="0" parTransId="{942C2BD9-2A96-4A6C-97F5-316C63D7E8A6}" sibTransId="{5ABEA491-DEC0-4820-850B-500CE5C97D7E}"/>
    <dgm:cxn modelId="{B4CCFC75-6372-4942-8AB8-E16BEBFDCA33}" type="presOf" srcId="{57AB4D0C-E763-46B9-A209-92B98F2F9D96}" destId="{5ACCFE52-E872-4D54-AA97-499689D90EF1}" srcOrd="0" destOrd="0" presId="urn:microsoft.com/office/officeart/2005/8/layout/vList2"/>
    <dgm:cxn modelId="{6FE0B077-5FDF-41F1-AEDF-602361F0F013}" srcId="{CDC5F02E-A7D7-4850-B60B-DC1F4A73F983}" destId="{82640B17-210C-46E4-B12E-8645A8A65CA7}" srcOrd="1" destOrd="0" parTransId="{FB652DFA-B8F2-48EB-9FC1-5DB5AE7D1DFE}" sibTransId="{BAE52A13-17C5-42D5-B822-57A84D9A3F14}"/>
    <dgm:cxn modelId="{C88EF280-D71A-4988-B3D1-48F580A74B6F}" srcId="{CE0CEDB3-1BB0-4025-971F-2723489C0444}" destId="{706C5C40-48CC-403E-8634-B89077382077}" srcOrd="0" destOrd="0" parTransId="{E47B3968-97B1-4A3F-B1F0-D3F7AFF55999}" sibTransId="{990E15AD-6E49-4940-AB15-392E11854C22}"/>
    <dgm:cxn modelId="{A8B87692-B8EF-4C5E-A9EB-927F63F4FC14}" type="presOf" srcId="{CB5C00DF-EF4C-45E4-A07D-924EC3529B8D}" destId="{8C7996D6-6C88-4427-87CD-A2B5032788DC}" srcOrd="0" destOrd="0" presId="urn:microsoft.com/office/officeart/2005/8/layout/vList2"/>
    <dgm:cxn modelId="{35E61BB2-A776-4B99-8CE9-13C4CC9102DD}" srcId="{CDC5F02E-A7D7-4850-B60B-DC1F4A73F983}" destId="{CE0CEDB3-1BB0-4025-971F-2723489C0444}" srcOrd="2" destOrd="0" parTransId="{08C437C2-3368-42BC-A675-A30C0120A005}" sibTransId="{29B2A9DD-6DD0-4A28-AA54-27F54FA486E4}"/>
    <dgm:cxn modelId="{6AB4BABA-4435-441C-9B73-B2FB7EB7D972}" srcId="{82640B17-210C-46E4-B12E-8645A8A65CA7}" destId="{FC0353C3-4C53-4459-8689-BD78B5B52572}" srcOrd="0" destOrd="0" parTransId="{F8F7D772-ABB8-466E-992D-C3F19E656921}" sibTransId="{356112B5-D2DC-44B9-BA98-E1C6969C916A}"/>
    <dgm:cxn modelId="{AC1D66BD-4759-4A73-B550-CA3F4AE6802E}" type="presOf" srcId="{CE0CEDB3-1BB0-4025-971F-2723489C0444}" destId="{E9AA1B14-3991-42C4-9806-2816E8C3B169}" srcOrd="0" destOrd="0" presId="urn:microsoft.com/office/officeart/2005/8/layout/vList2"/>
    <dgm:cxn modelId="{5327E4C6-919A-4665-BCCC-4F3CD6036138}" type="presOf" srcId="{706C5C40-48CC-403E-8634-B89077382077}" destId="{1EB8E337-57F6-42FF-A1AF-C4E9E44602BA}" srcOrd="0" destOrd="0" presId="urn:microsoft.com/office/officeart/2005/8/layout/vList2"/>
    <dgm:cxn modelId="{B9EA09C7-55F7-46DA-B22B-A15020357241}" type="presOf" srcId="{82640B17-210C-46E4-B12E-8645A8A65CA7}" destId="{32178142-94ED-411D-A28C-6DF3D4CA40C7}" srcOrd="0" destOrd="0" presId="urn:microsoft.com/office/officeart/2005/8/layout/vList2"/>
    <dgm:cxn modelId="{E4FC58EE-0EF9-4D24-97F9-F58C2414A17D}" type="presOf" srcId="{A228E776-5C07-4139-8B5E-7EB0795D48B6}" destId="{2515F719-6919-4A10-8DE3-EE95DD2DD5AD}" srcOrd="0" destOrd="0" presId="urn:microsoft.com/office/officeart/2005/8/layout/vList2"/>
    <dgm:cxn modelId="{F1362B46-165D-42B5-8950-51BEEC429B62}" type="presParOf" srcId="{9421ADD8-EF3B-44BB-B66C-264A371A2F3F}" destId="{5ACCFE52-E872-4D54-AA97-499689D90EF1}" srcOrd="0" destOrd="0" presId="urn:microsoft.com/office/officeart/2005/8/layout/vList2"/>
    <dgm:cxn modelId="{ADEFFBC8-C487-40E9-952C-76C367E0D3BB}" type="presParOf" srcId="{9421ADD8-EF3B-44BB-B66C-264A371A2F3F}" destId="{2515F719-6919-4A10-8DE3-EE95DD2DD5AD}" srcOrd="1" destOrd="0" presId="urn:microsoft.com/office/officeart/2005/8/layout/vList2"/>
    <dgm:cxn modelId="{B7EA2BBC-ACE0-4010-8B7A-3AF52F03F9EC}" type="presParOf" srcId="{9421ADD8-EF3B-44BB-B66C-264A371A2F3F}" destId="{32178142-94ED-411D-A28C-6DF3D4CA40C7}" srcOrd="2" destOrd="0" presId="urn:microsoft.com/office/officeart/2005/8/layout/vList2"/>
    <dgm:cxn modelId="{5305FCA3-019A-4AC3-BB49-191C21D41738}" type="presParOf" srcId="{9421ADD8-EF3B-44BB-B66C-264A371A2F3F}" destId="{1241919A-D50B-4E26-81E1-96D241DEF4B7}" srcOrd="3" destOrd="0" presId="urn:microsoft.com/office/officeart/2005/8/layout/vList2"/>
    <dgm:cxn modelId="{D9F13F2A-571D-4AC2-A444-3CA2B2FDFDE8}" type="presParOf" srcId="{9421ADD8-EF3B-44BB-B66C-264A371A2F3F}" destId="{E9AA1B14-3991-42C4-9806-2816E8C3B169}" srcOrd="4" destOrd="0" presId="urn:microsoft.com/office/officeart/2005/8/layout/vList2"/>
    <dgm:cxn modelId="{A8694173-9F43-4E89-9A82-D95EF4D58DB7}" type="presParOf" srcId="{9421ADD8-EF3B-44BB-B66C-264A371A2F3F}" destId="{1EB8E337-57F6-42FF-A1AF-C4E9E44602BA}" srcOrd="5" destOrd="0" presId="urn:microsoft.com/office/officeart/2005/8/layout/vList2"/>
    <dgm:cxn modelId="{8AF56FA7-BE4A-4CA3-9D15-EFF8562721A6}" type="presParOf" srcId="{9421ADD8-EF3B-44BB-B66C-264A371A2F3F}" destId="{56CD7712-1D77-440E-86E0-8359A6F187EE}" srcOrd="6" destOrd="0" presId="urn:microsoft.com/office/officeart/2005/8/layout/vList2"/>
    <dgm:cxn modelId="{7674CC0A-DEBA-4FAD-B06C-9344D308CC41}" type="presParOf" srcId="{9421ADD8-EF3B-44BB-B66C-264A371A2F3F}" destId="{8C7996D6-6C88-4427-87CD-A2B5032788DC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467A49-C9FE-4041-B3CD-0CB235D1F1A6}">
      <dsp:nvSpPr>
        <dsp:cNvPr id="0" name=""/>
        <dsp:cNvSpPr/>
      </dsp:nvSpPr>
      <dsp:spPr>
        <a:xfrm>
          <a:off x="1362" y="1976956"/>
          <a:ext cx="1212509" cy="485003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kern="1200" dirty="0"/>
            <a:t>Governar</a:t>
          </a:r>
        </a:p>
      </dsp:txBody>
      <dsp:txXfrm>
        <a:off x="243864" y="1976956"/>
        <a:ext cx="727506" cy="485003"/>
      </dsp:txXfrm>
    </dsp:sp>
    <dsp:sp modelId="{F6A8B3F6-E4A4-4D4F-A0FE-3BF6E684832D}">
      <dsp:nvSpPr>
        <dsp:cNvPr id="0" name=""/>
        <dsp:cNvSpPr/>
      </dsp:nvSpPr>
      <dsp:spPr>
        <a:xfrm>
          <a:off x="1092620" y="1976956"/>
          <a:ext cx="1212509" cy="485003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kern="1200" dirty="0"/>
            <a:t>Planejar e projetar</a:t>
          </a:r>
        </a:p>
      </dsp:txBody>
      <dsp:txXfrm>
        <a:off x="1335122" y="1976956"/>
        <a:ext cx="727506" cy="485003"/>
      </dsp:txXfrm>
    </dsp:sp>
    <dsp:sp modelId="{1BB559DA-F492-4B2F-8291-C28D9A66F833}">
      <dsp:nvSpPr>
        <dsp:cNvPr id="0" name=""/>
        <dsp:cNvSpPr/>
      </dsp:nvSpPr>
      <dsp:spPr>
        <a:xfrm>
          <a:off x="2183878" y="1976956"/>
          <a:ext cx="1212509" cy="485003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kern="1200" dirty="0"/>
            <a:t>Financiar</a:t>
          </a:r>
        </a:p>
      </dsp:txBody>
      <dsp:txXfrm>
        <a:off x="2426380" y="1976956"/>
        <a:ext cx="727506" cy="485003"/>
      </dsp:txXfrm>
    </dsp:sp>
    <dsp:sp modelId="{5847650B-1BC8-430E-A654-0B121A04E267}">
      <dsp:nvSpPr>
        <dsp:cNvPr id="0" name=""/>
        <dsp:cNvSpPr/>
      </dsp:nvSpPr>
      <dsp:spPr>
        <a:xfrm>
          <a:off x="3275137" y="1976956"/>
          <a:ext cx="1212509" cy="485003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kern="1200" dirty="0"/>
            <a:t>Implementar</a:t>
          </a:r>
        </a:p>
      </dsp:txBody>
      <dsp:txXfrm>
        <a:off x="3517639" y="1976956"/>
        <a:ext cx="727506" cy="485003"/>
      </dsp:txXfrm>
    </dsp:sp>
    <dsp:sp modelId="{687BDAE3-80EB-4A7E-A3E1-0FF00BFA46A7}">
      <dsp:nvSpPr>
        <dsp:cNvPr id="0" name=""/>
        <dsp:cNvSpPr/>
      </dsp:nvSpPr>
      <dsp:spPr>
        <a:xfrm>
          <a:off x="4366395" y="1976956"/>
          <a:ext cx="1212509" cy="485003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kern="1200" dirty="0"/>
            <a:t>Gerenciar</a:t>
          </a:r>
        </a:p>
      </dsp:txBody>
      <dsp:txXfrm>
        <a:off x="4608897" y="1976956"/>
        <a:ext cx="727506" cy="4850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CCFE52-E872-4D54-AA97-499689D90EF1}">
      <dsp:nvSpPr>
        <dsp:cNvPr id="0" name=""/>
        <dsp:cNvSpPr/>
      </dsp:nvSpPr>
      <dsp:spPr>
        <a:xfrm>
          <a:off x="0" y="49363"/>
          <a:ext cx="5446973" cy="411840"/>
        </a:xfrm>
        <a:prstGeom prst="roundRect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i="0" kern="1200" dirty="0"/>
            <a:t>ESR Soluções Sustentáveis/ Brechó Carbono</a:t>
          </a:r>
          <a:endParaRPr lang="pt-BR" sz="1600" kern="1200" dirty="0"/>
        </a:p>
      </dsp:txBody>
      <dsp:txXfrm>
        <a:off x="20104" y="69467"/>
        <a:ext cx="5406765" cy="371632"/>
      </dsp:txXfrm>
    </dsp:sp>
    <dsp:sp modelId="{2515F719-6919-4A10-8DE3-EE95DD2DD5AD}">
      <dsp:nvSpPr>
        <dsp:cNvPr id="0" name=""/>
        <dsp:cNvSpPr/>
      </dsp:nvSpPr>
      <dsp:spPr>
        <a:xfrm>
          <a:off x="0" y="461203"/>
          <a:ext cx="5446973" cy="4667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941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pt-BR" sz="1600" b="0" i="0" kern="1200" dirty="0"/>
            <a:t>Destinação e circularidade para todo e qualquer tipo de resíduo têxtil.</a:t>
          </a:r>
          <a:endParaRPr lang="pt-BR" sz="1600" kern="1200" dirty="0"/>
        </a:p>
      </dsp:txBody>
      <dsp:txXfrm>
        <a:off x="0" y="461203"/>
        <a:ext cx="5446973" cy="466785"/>
      </dsp:txXfrm>
    </dsp:sp>
    <dsp:sp modelId="{32178142-94ED-411D-A28C-6DF3D4CA40C7}">
      <dsp:nvSpPr>
        <dsp:cNvPr id="0" name=""/>
        <dsp:cNvSpPr/>
      </dsp:nvSpPr>
      <dsp:spPr>
        <a:xfrm>
          <a:off x="0" y="927988"/>
          <a:ext cx="5446973" cy="411840"/>
        </a:xfrm>
        <a:prstGeom prst="roundRect">
          <a:avLst/>
        </a:prstGeom>
        <a:solidFill>
          <a:schemeClr val="accent6">
            <a:shade val="80000"/>
            <a:hueOff val="107093"/>
            <a:satOff val="-4303"/>
            <a:lumOff val="920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i="0" kern="1200" dirty="0" err="1"/>
            <a:t>Metarecicla</a:t>
          </a:r>
          <a:r>
            <a:rPr lang="pt-BR" sz="1600" b="1" i="0" kern="1200" dirty="0"/>
            <a:t> </a:t>
          </a:r>
          <a:r>
            <a:rPr lang="pt-BR" sz="1600" b="0" i="0" kern="1200" dirty="0"/>
            <a:t> </a:t>
          </a:r>
          <a:endParaRPr lang="pt-BR" sz="1600" kern="1200" dirty="0"/>
        </a:p>
      </dsp:txBody>
      <dsp:txXfrm>
        <a:off x="20104" y="948092"/>
        <a:ext cx="5406765" cy="371632"/>
      </dsp:txXfrm>
    </dsp:sp>
    <dsp:sp modelId="{1241919A-D50B-4E26-81E1-96D241DEF4B7}">
      <dsp:nvSpPr>
        <dsp:cNvPr id="0" name=""/>
        <dsp:cNvSpPr/>
      </dsp:nvSpPr>
      <dsp:spPr>
        <a:xfrm>
          <a:off x="0" y="1339828"/>
          <a:ext cx="5446973" cy="5083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941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pt-BR" sz="1600" b="0" i="0" kern="1200" dirty="0"/>
            <a:t>Coleta de </a:t>
          </a:r>
          <a:r>
            <a:rPr lang="pt-BR" sz="1600" b="0" i="0" kern="1200" dirty="0" err="1"/>
            <a:t>e-lixo</a:t>
          </a:r>
          <a:r>
            <a:rPr lang="pt-BR" sz="1600" b="0" i="0" kern="1200" dirty="0"/>
            <a:t> para a logística reversa.</a:t>
          </a:r>
          <a:endParaRPr lang="pt-BR" sz="1600" kern="1200" dirty="0"/>
        </a:p>
      </dsp:txBody>
      <dsp:txXfrm>
        <a:off x="0" y="1339828"/>
        <a:ext cx="5446973" cy="508302"/>
      </dsp:txXfrm>
    </dsp:sp>
    <dsp:sp modelId="{E9AA1B14-3991-42C4-9806-2816E8C3B169}">
      <dsp:nvSpPr>
        <dsp:cNvPr id="0" name=""/>
        <dsp:cNvSpPr/>
      </dsp:nvSpPr>
      <dsp:spPr>
        <a:xfrm>
          <a:off x="0" y="1848130"/>
          <a:ext cx="5446973" cy="411840"/>
        </a:xfrm>
        <a:prstGeom prst="roundRect">
          <a:avLst/>
        </a:prstGeom>
        <a:solidFill>
          <a:schemeClr val="accent6">
            <a:shade val="80000"/>
            <a:hueOff val="214187"/>
            <a:satOff val="-8606"/>
            <a:lumOff val="1841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/>
            <a:t>Morada da Floresta</a:t>
          </a:r>
        </a:p>
      </dsp:txBody>
      <dsp:txXfrm>
        <a:off x="20104" y="1868234"/>
        <a:ext cx="5406765" cy="371632"/>
      </dsp:txXfrm>
    </dsp:sp>
    <dsp:sp modelId="{1EB8E337-57F6-42FF-A1AF-C4E9E44602BA}">
      <dsp:nvSpPr>
        <dsp:cNvPr id="0" name=""/>
        <dsp:cNvSpPr/>
      </dsp:nvSpPr>
      <dsp:spPr>
        <a:xfrm>
          <a:off x="0" y="2259970"/>
          <a:ext cx="5446973" cy="4667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941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pt-BR" sz="1600" b="0" i="0" kern="1200"/>
            <a:t>Soluções práticas para a realização da compostagem in loco.</a:t>
          </a:r>
          <a:endParaRPr lang="pt-BR" sz="1600" kern="1200" dirty="0"/>
        </a:p>
      </dsp:txBody>
      <dsp:txXfrm>
        <a:off x="0" y="2259970"/>
        <a:ext cx="5446973" cy="466785"/>
      </dsp:txXfrm>
    </dsp:sp>
    <dsp:sp modelId="{56CD7712-1D77-440E-86E0-8359A6F187EE}">
      <dsp:nvSpPr>
        <dsp:cNvPr id="0" name=""/>
        <dsp:cNvSpPr/>
      </dsp:nvSpPr>
      <dsp:spPr>
        <a:xfrm>
          <a:off x="0" y="2726755"/>
          <a:ext cx="5446973" cy="411840"/>
        </a:xfrm>
        <a:prstGeom prst="roundRect">
          <a:avLst/>
        </a:prstGeom>
        <a:solidFill>
          <a:schemeClr val="accent6">
            <a:shade val="80000"/>
            <a:hueOff val="321280"/>
            <a:satOff val="-12909"/>
            <a:lumOff val="27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 err="1"/>
            <a:t>Be.Sun</a:t>
          </a:r>
          <a:endParaRPr lang="pt-BR" sz="1600" b="1" kern="1200" dirty="0"/>
        </a:p>
      </dsp:txBody>
      <dsp:txXfrm>
        <a:off x="20104" y="2746859"/>
        <a:ext cx="5406765" cy="371632"/>
      </dsp:txXfrm>
    </dsp:sp>
    <dsp:sp modelId="{8C7996D6-6C88-4427-87CD-A2B5032788DC}">
      <dsp:nvSpPr>
        <dsp:cNvPr id="0" name=""/>
        <dsp:cNvSpPr/>
      </dsp:nvSpPr>
      <dsp:spPr>
        <a:xfrm>
          <a:off x="0" y="3138595"/>
          <a:ext cx="5446973" cy="6717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941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pt-BR" sz="1600" b="0" i="0" kern="1200" dirty="0"/>
            <a:t>Coleta de resíduos e sobras da construção civil que estejam em bom estado e possam ser vendidos a baixo custo para o público B2B B2C.</a:t>
          </a:r>
          <a:endParaRPr lang="pt-BR" sz="1600" kern="1200" dirty="0"/>
        </a:p>
      </dsp:txBody>
      <dsp:txXfrm>
        <a:off x="0" y="3138595"/>
        <a:ext cx="5446973" cy="6717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pt-BR" sz="1400" b="0" strike="noStrike" spc="-1">
                <a:solidFill>
                  <a:srgbClr val="000000"/>
                </a:solidFill>
                <a:latin typeface="Arial"/>
              </a:rPr>
              <a:t>Clique para mover o slide</a:t>
            </a:r>
          </a:p>
        </p:txBody>
      </p:sp>
      <p:sp>
        <p:nvSpPr>
          <p:cNvPr id="16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pt-BR" sz="2000" b="0" strike="noStrike" spc="-1">
                <a:latin typeface="Arial"/>
              </a:rPr>
              <a:t>Clique para editar o formato de notas</a:t>
            </a:r>
          </a:p>
        </p:txBody>
      </p:sp>
      <p:sp>
        <p:nvSpPr>
          <p:cNvPr id="16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pt-BR" sz="1400" b="0" strike="noStrike" spc="-1">
                <a:latin typeface="Times New Roman"/>
              </a:rPr>
              <a:t>&lt;cabeçalho&gt;</a:t>
            </a:r>
          </a:p>
        </p:txBody>
      </p:sp>
      <p:sp>
        <p:nvSpPr>
          <p:cNvPr id="169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pt-BR" sz="1400" b="0" strike="noStrike" spc="-1">
                <a:latin typeface="Times New Roman"/>
              </a:rPr>
              <a:t>&lt;data/hora&gt;</a:t>
            </a:r>
          </a:p>
        </p:txBody>
      </p:sp>
      <p:sp>
        <p:nvSpPr>
          <p:cNvPr id="170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pt-BR" sz="1400" b="0" strike="noStrike" spc="-1">
                <a:latin typeface="Times New Roman"/>
              </a:rPr>
              <a:t>&lt;rodapé&gt;</a:t>
            </a:r>
          </a:p>
        </p:txBody>
      </p:sp>
      <p:sp>
        <p:nvSpPr>
          <p:cNvPr id="171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EC3A05C0-0F93-4B9D-8B02-74B687444D20}" type="slidenum">
              <a:rPr lang="pt-BR" sz="1400" b="0" strike="noStrike" spc="-1">
                <a:latin typeface="Times New Roman"/>
              </a:rPr>
              <a:t>‹nº›</a:t>
            </a:fld>
            <a:endParaRPr lang="pt-BR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EC3A05C0-0F93-4B9D-8B02-74B687444D20}" type="slidenum">
              <a:rPr lang="pt-BR" sz="1400" b="0" strike="noStrike" spc="-1" smtClean="0">
                <a:latin typeface="Times New Roman"/>
              </a:rPr>
              <a:t>11</a:t>
            </a:fld>
            <a:endParaRPr lang="pt-BR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48733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tif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9.sv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5.tiff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>
            <a:extLst>
              <a:ext uri="{FF2B5EF4-FFF2-40B4-BE49-F238E27FC236}">
                <a16:creationId xmlns:a16="http://schemas.microsoft.com/office/drawing/2014/main" id="{1C430260-C52B-8244-D8A8-BB597602E477}"/>
              </a:ext>
            </a:extLst>
          </p:cNvPr>
          <p:cNvSpPr/>
          <p:nvPr userDrawn="1"/>
        </p:nvSpPr>
        <p:spPr>
          <a:xfrm>
            <a:off x="0" y="0"/>
            <a:ext cx="12191760" cy="4722120"/>
          </a:xfrm>
          <a:prstGeom prst="rect">
            <a:avLst/>
          </a:prstGeom>
          <a:solidFill>
            <a:srgbClr val="00B2E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B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C4E898-255B-339B-7422-58938C929E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92610" y="1102730"/>
            <a:ext cx="2606540" cy="25166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BB3CEC-D404-6C35-B8FF-6D1CE93ED1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722119"/>
            <a:ext cx="12192000" cy="7099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1883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838080" y="3888000"/>
            <a:ext cx="10515240" cy="1883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1883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1883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838080" y="3888000"/>
            <a:ext cx="5131080" cy="1883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26200" y="3888000"/>
            <a:ext cx="5131080" cy="1883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1883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1883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1883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838080" y="3888000"/>
            <a:ext cx="3385800" cy="1883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93440" y="3888000"/>
            <a:ext cx="3385800" cy="1883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949160" y="3888000"/>
            <a:ext cx="3385800" cy="1883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>
            <a:extLst>
              <a:ext uri="{FF2B5EF4-FFF2-40B4-BE49-F238E27FC236}">
                <a16:creationId xmlns:a16="http://schemas.microsoft.com/office/drawing/2014/main" id="{B779C277-D75E-A013-AA81-0F46728F9FF6}"/>
              </a:ext>
            </a:extLst>
          </p:cNvPr>
          <p:cNvSpPr/>
          <p:nvPr userDrawn="1"/>
        </p:nvSpPr>
        <p:spPr>
          <a:xfrm>
            <a:off x="0" y="0"/>
            <a:ext cx="12191760" cy="4722120"/>
          </a:xfrm>
          <a:prstGeom prst="rect">
            <a:avLst/>
          </a:prstGeom>
          <a:solidFill>
            <a:srgbClr val="00B2E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BR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356A5DC-D449-9B64-1D8D-E6401C3F7C47}"/>
              </a:ext>
            </a:extLst>
          </p:cNvPr>
          <p:cNvCxnSpPr/>
          <p:nvPr userDrawn="1"/>
        </p:nvCxnSpPr>
        <p:spPr>
          <a:xfrm>
            <a:off x="739968" y="2003826"/>
            <a:ext cx="720437" cy="0"/>
          </a:xfrm>
          <a:prstGeom prst="line">
            <a:avLst/>
          </a:prstGeom>
          <a:ln w="1143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>
            <a:extLst>
              <a:ext uri="{FF2B5EF4-FFF2-40B4-BE49-F238E27FC236}">
                <a16:creationId xmlns:a16="http://schemas.microsoft.com/office/drawing/2014/main" id="{10331A19-6BB1-AA05-0E4B-9DAE309376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577" r="34661" b="18670"/>
          <a:stretch/>
        </p:blipFill>
        <p:spPr>
          <a:xfrm>
            <a:off x="9507290" y="5150325"/>
            <a:ext cx="1003590" cy="1030458"/>
          </a:xfrm>
          <a:prstGeom prst="rect">
            <a:avLst/>
          </a:prstGeom>
        </p:spPr>
      </p:pic>
      <p:pic>
        <p:nvPicPr>
          <p:cNvPr id="7" name="Imagem 12">
            <a:extLst>
              <a:ext uri="{FF2B5EF4-FFF2-40B4-BE49-F238E27FC236}">
                <a16:creationId xmlns:a16="http://schemas.microsoft.com/office/drawing/2014/main" id="{673A187F-C3E1-3C36-1DD2-14741B8555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867" y="5150325"/>
            <a:ext cx="1060911" cy="1396345"/>
          </a:xfrm>
          <a:prstGeom prst="rect">
            <a:avLst/>
          </a:prstGeom>
        </p:spPr>
      </p:pic>
      <p:pic>
        <p:nvPicPr>
          <p:cNvPr id="8" name="Imagem 13" descr="Texto preto sobre fundo branco&#10;&#10;Descrição gerada automaticamente">
            <a:extLst>
              <a:ext uri="{FF2B5EF4-FFF2-40B4-BE49-F238E27FC236}">
                <a16:creationId xmlns:a16="http://schemas.microsoft.com/office/drawing/2014/main" id="{69388712-2E22-71E2-6A39-EFB358EEA34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1263" y="5150325"/>
            <a:ext cx="929301" cy="9293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4526A0-B60B-A994-1D3A-4BE10F4EAE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40068" y="5150325"/>
            <a:ext cx="1440672" cy="139634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3948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CustomShape 5">
            <a:extLst>
              <a:ext uri="{FF2B5EF4-FFF2-40B4-BE49-F238E27FC236}">
                <a16:creationId xmlns:a16="http://schemas.microsoft.com/office/drawing/2014/main" id="{A48F6350-4CE6-8794-DE91-2E4DE812C02E}"/>
              </a:ext>
            </a:extLst>
          </p:cNvPr>
          <p:cNvSpPr/>
          <p:nvPr userDrawn="1"/>
        </p:nvSpPr>
        <p:spPr>
          <a:xfrm>
            <a:off x="605932" y="1033728"/>
            <a:ext cx="72000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14480">
            <a:solidFill>
              <a:srgbClr val="00B2E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455517-FA68-2761-89C6-37EF45BDE7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561279" y="317138"/>
            <a:ext cx="1022223" cy="9907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79F8D3-D1BB-93B6-A233-3A850AFC6513}"/>
              </a:ext>
            </a:extLst>
          </p:cNvPr>
          <p:cNvSpPr txBox="1"/>
          <p:nvPr userDrawn="1"/>
        </p:nvSpPr>
        <p:spPr>
          <a:xfrm>
            <a:off x="516287" y="6457102"/>
            <a:ext cx="108819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12E94EC-3B2D-9245-AAB6-A34AA9483728}" type="slidenum">
              <a:rPr lang="en-KE" sz="1100" b="1" smtClean="0">
                <a:solidFill>
                  <a:srgbClr val="00B2E3"/>
                </a:solidFill>
                <a:latin typeface="Roboto" pitchFamily="2" charset="0"/>
                <a:ea typeface="Roboto" pitchFamily="2" charset="0"/>
              </a:rPr>
              <a:t>‹nº›</a:t>
            </a:fld>
            <a:r>
              <a:rPr lang="en-KE" sz="1100" dirty="0">
                <a:solidFill>
                  <a:srgbClr val="00B2E3"/>
                </a:solidFill>
                <a:latin typeface="Roboto" pitchFamily="2" charset="0"/>
                <a:ea typeface="Roboto" pitchFamily="2" charset="0"/>
              </a:rPr>
              <a:t>   |   </a:t>
            </a:r>
            <a:r>
              <a:rPr lang="pt-BR" sz="1100" dirty="0">
                <a:solidFill>
                  <a:srgbClr val="00B2E3"/>
                </a:solidFill>
                <a:latin typeface="Roboto" pitchFamily="2" charset="0"/>
                <a:ea typeface="Roboto" pitchFamily="2" charset="0"/>
              </a:rPr>
              <a:t>Como a Economia Circular Pode Reduzir o Desperdício de Recursos</a:t>
            </a:r>
            <a:endParaRPr lang="en-KE" sz="1100" dirty="0">
              <a:solidFill>
                <a:srgbClr val="00B2E3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1DC747-B1CB-2DBF-8180-5EEF4FF494C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817384"/>
            <a:ext cx="12192000" cy="7099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>
            <a:extLst>
              <a:ext uri="{FF2B5EF4-FFF2-40B4-BE49-F238E27FC236}">
                <a16:creationId xmlns:a16="http://schemas.microsoft.com/office/drawing/2014/main" id="{1CF9EF54-2A9A-A4FD-62BF-C325035D44E6}"/>
              </a:ext>
            </a:extLst>
          </p:cNvPr>
          <p:cNvSpPr/>
          <p:nvPr userDrawn="1"/>
        </p:nvSpPr>
        <p:spPr>
          <a:xfrm>
            <a:off x="0" y="0"/>
            <a:ext cx="12191760" cy="4722120"/>
          </a:xfrm>
          <a:prstGeom prst="rect">
            <a:avLst/>
          </a:prstGeom>
          <a:solidFill>
            <a:srgbClr val="00B2E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B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79FB84-564B-0F11-69C3-E025F431A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375543" y="5150325"/>
            <a:ext cx="1440672" cy="139634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45E44D-4580-1B36-2531-BE82941E7F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792686"/>
            <a:ext cx="12192000" cy="70998"/>
          </a:xfrm>
          <a:prstGeom prst="rect">
            <a:avLst/>
          </a:prstGeom>
        </p:spPr>
      </p:pic>
      <p:sp>
        <p:nvSpPr>
          <p:cNvPr id="3" name="CustomShape 1">
            <a:extLst>
              <a:ext uri="{FF2B5EF4-FFF2-40B4-BE49-F238E27FC236}">
                <a16:creationId xmlns:a16="http://schemas.microsoft.com/office/drawing/2014/main" id="{D6E9E331-AC69-AB62-8DD3-05E40275CA34}"/>
              </a:ext>
            </a:extLst>
          </p:cNvPr>
          <p:cNvSpPr/>
          <p:nvPr userDrawn="1"/>
        </p:nvSpPr>
        <p:spPr>
          <a:xfrm>
            <a:off x="0" y="0"/>
            <a:ext cx="12191760" cy="4722120"/>
          </a:xfrm>
          <a:prstGeom prst="rect">
            <a:avLst/>
          </a:prstGeom>
          <a:solidFill>
            <a:srgbClr val="00B2E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BR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E16016E-02CC-3F26-2AA6-C21420F1062E}"/>
              </a:ext>
            </a:extLst>
          </p:cNvPr>
          <p:cNvCxnSpPr/>
          <p:nvPr userDrawn="1"/>
        </p:nvCxnSpPr>
        <p:spPr>
          <a:xfrm>
            <a:off x="739968" y="2003826"/>
            <a:ext cx="720437" cy="0"/>
          </a:xfrm>
          <a:prstGeom prst="line">
            <a:avLst/>
          </a:prstGeom>
          <a:ln w="1143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>
            <a:extLst>
              <a:ext uri="{FF2B5EF4-FFF2-40B4-BE49-F238E27FC236}">
                <a16:creationId xmlns:a16="http://schemas.microsoft.com/office/drawing/2014/main" id="{871BC87E-E8BE-E84B-5B77-9A596682BA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577" r="34661" b="18670"/>
          <a:stretch/>
        </p:blipFill>
        <p:spPr>
          <a:xfrm>
            <a:off x="9507290" y="5150325"/>
            <a:ext cx="1003590" cy="1030458"/>
          </a:xfrm>
          <a:prstGeom prst="rect">
            <a:avLst/>
          </a:prstGeom>
        </p:spPr>
      </p:pic>
      <p:pic>
        <p:nvPicPr>
          <p:cNvPr id="6" name="Imagem 12">
            <a:extLst>
              <a:ext uri="{FF2B5EF4-FFF2-40B4-BE49-F238E27FC236}">
                <a16:creationId xmlns:a16="http://schemas.microsoft.com/office/drawing/2014/main" id="{841A7CBC-D0B6-5B2D-6BE2-5C5C475474A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867" y="5150325"/>
            <a:ext cx="1060911" cy="1396345"/>
          </a:xfrm>
          <a:prstGeom prst="rect">
            <a:avLst/>
          </a:prstGeom>
        </p:spPr>
      </p:pic>
      <p:pic>
        <p:nvPicPr>
          <p:cNvPr id="7" name="Imagem 13" descr="Texto preto sobre fundo branco&#10;&#10;Descrição gerada automaticamente">
            <a:extLst>
              <a:ext uri="{FF2B5EF4-FFF2-40B4-BE49-F238E27FC236}">
                <a16:creationId xmlns:a16="http://schemas.microsoft.com/office/drawing/2014/main" id="{8450E890-4D5F-9C8F-5856-DDD72FB9A3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1263" y="5150325"/>
            <a:ext cx="929301" cy="9293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C836BD-6736-0BDB-4E9F-3362DD4D1A9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765006" y="608968"/>
            <a:ext cx="1796448" cy="175209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1883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3948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838080" y="3888000"/>
            <a:ext cx="5131080" cy="1883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3948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1883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26200" y="3888000"/>
            <a:ext cx="5131080" cy="1883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1883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1883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838080" y="3888000"/>
            <a:ext cx="10515240" cy="1883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2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52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rPr lang="pt-BR" sz="6000" b="0" strike="noStrike" spc="-1">
                <a:solidFill>
                  <a:srgbClr val="000000"/>
                </a:solidFill>
                <a:latin typeface="Arial"/>
              </a:rPr>
              <a:t>Clique para editar o formato do texto do título</a:t>
            </a:r>
          </a:p>
        </p:txBody>
      </p:sp>
      <p:sp>
        <p:nvSpPr>
          <p:cNvPr id="4" name="PlaceHolder 4"/>
          <p:cNvSpPr>
            <a:spLocks noGrp="1"/>
          </p:cNvSpPr>
          <p:nvPr>
            <p:ph type="body"/>
          </p:nvPr>
        </p:nvSpPr>
        <p:spPr>
          <a:xfrm>
            <a:off x="488040" y="168048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400" b="0" strike="noStrike" spc="-1">
                <a:solidFill>
                  <a:srgbClr val="000000"/>
                </a:solidFill>
                <a:latin typeface="Arial"/>
              </a:rPr>
              <a:t>Clique para editar o formato do texto da estrutura de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400" b="0" strike="noStrike" spc="-1">
                <a:solidFill>
                  <a:srgbClr val="000000"/>
                </a:solidFill>
                <a:latin typeface="Arial"/>
              </a:rPr>
              <a:t>2.º nível da estrutura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400" b="0" strike="noStrike" spc="-1">
                <a:solidFill>
                  <a:srgbClr val="000000"/>
                </a:solidFill>
                <a:latin typeface="Arial"/>
              </a:rPr>
              <a:t>3.º nível da estrutura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400" b="0" strike="noStrike" spc="-1">
                <a:solidFill>
                  <a:srgbClr val="000000"/>
                </a:solidFill>
                <a:latin typeface="Arial"/>
              </a:rPr>
              <a:t>4.º nível da estrutura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5.º nível da estrutura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6.º nível da estrutura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jpeg"/><Relationship Id="rId1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hyperlink" Target="https://habitat3.org/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unhabitat.org/pt-pt/the-new-urban-agenda-illustrated" TargetMode="External"/><Relationship Id="rId5" Type="http://schemas.openxmlformats.org/officeDocument/2006/relationships/hyperlink" Target="https://uploads.habitat3.org/hb3/NUA-Portuguese-Brazil.pdf?fbclid=IwAR2koIM7MtgBh6i57G4fxWeWpbK52Jr7sXIrGdBbJF81bF2GSzY527FWdAY" TargetMode="Externa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6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hyperlink" Target="https://adesampa.com.br/greensampa/" TargetMode="External"/><Relationship Id="rId9" Type="http://schemas.microsoft.com/office/2007/relationships/diagramDrawing" Target="../diagrams/drawing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adesampa.com.br/fashionsampa/" TargetMode="External"/><Relationship Id="rId7" Type="http://schemas.openxmlformats.org/officeDocument/2006/relationships/image" Target="../media/image5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reciclasampa.com.br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gustavo.vilela@un.org" TargetMode="External"/><Relationship Id="rId2" Type="http://schemas.openxmlformats.org/officeDocument/2006/relationships/hyperlink" Target="http://www.unhabitat.org/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2">
            <a:extLst>
              <a:ext uri="{FF2B5EF4-FFF2-40B4-BE49-F238E27FC236}">
                <a16:creationId xmlns:a16="http://schemas.microsoft.com/office/drawing/2014/main" id="{F0808DB9-BA59-F51A-2AF4-7DAE3F019503}"/>
              </a:ext>
            </a:extLst>
          </p:cNvPr>
          <p:cNvSpPr/>
          <p:nvPr/>
        </p:nvSpPr>
        <p:spPr>
          <a:xfrm>
            <a:off x="924268" y="5504725"/>
            <a:ext cx="10343463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1440" tIns="45720" rIns="91440" bIns="45720" anchor="t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pt-BR" sz="2000" b="1" strike="noStrike" spc="-1">
                <a:solidFill>
                  <a:srgbClr val="00B2E3"/>
                </a:solidFill>
                <a:latin typeface="Arial"/>
                <a:ea typeface="Calibri"/>
                <a:cs typeface="Arial"/>
              </a:rPr>
              <a:t>UMA MELHOR QUALIDADE DE VIDA PARA TODAS </a:t>
            </a:r>
            <a:r>
              <a:rPr lang="pt-BR" sz="2000" b="1" spc="-1">
                <a:solidFill>
                  <a:srgbClr val="00B2E3"/>
                </a:solidFill>
                <a:latin typeface="Arial"/>
                <a:ea typeface="Calibri"/>
                <a:cs typeface="Arial"/>
              </a:rPr>
              <a:t>AS PESSOAS</a:t>
            </a:r>
            <a:endParaRPr lang="pt-BR" sz="2000" b="1" strike="noStrike" spc="-1">
              <a:solidFill>
                <a:srgbClr val="00B2E3"/>
              </a:solidFill>
              <a:latin typeface="Arial"/>
              <a:ea typeface="Calibri"/>
              <a:cs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pt-BR" sz="2000" b="1" strike="noStrike" spc="-1">
                <a:solidFill>
                  <a:srgbClr val="00B2E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EM UM MUNDO EM URBANIZAÇÃO</a:t>
            </a:r>
            <a:endParaRPr lang="pt-BR" sz="2000" b="1" strike="noStrike" spc="-1">
              <a:solidFill>
                <a:srgbClr val="00B2E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047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240261F3-A6F8-A1AB-F913-0504F9840EA9}"/>
              </a:ext>
            </a:extLst>
          </p:cNvPr>
          <p:cNvSpPr txBox="1"/>
          <p:nvPr/>
        </p:nvSpPr>
        <p:spPr>
          <a:xfrm>
            <a:off x="0" y="1998012"/>
            <a:ext cx="12192000" cy="8617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BR" sz="5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ONU-HABITAT NO BRASIL</a:t>
            </a:r>
            <a:endParaRPr lang="en-KE" sz="5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4056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>
            <a:extLst>
              <a:ext uri="{FF2B5EF4-FFF2-40B4-BE49-F238E27FC236}">
                <a16:creationId xmlns:a16="http://schemas.microsoft.com/office/drawing/2014/main" id="{898A9A58-3149-515A-6704-E00F8EF6A11C}"/>
              </a:ext>
            </a:extLst>
          </p:cNvPr>
          <p:cNvSpPr txBox="1"/>
          <p:nvPr/>
        </p:nvSpPr>
        <p:spPr>
          <a:xfrm>
            <a:off x="538844" y="112158"/>
            <a:ext cx="9617528" cy="979714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pt-BR" sz="2800" b="1" spc="-1" dirty="0">
                <a:solidFill>
                  <a:srgbClr val="00B2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ONDE ATUAMOS?</a:t>
            </a:r>
            <a:endParaRPr lang="pt-BR" sz="2800" spc="-1" dirty="0">
              <a:solidFill>
                <a:srgbClr val="1E37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B8EA4794-27CF-F525-9653-636FBD68D4E2}"/>
              </a:ext>
            </a:extLst>
          </p:cNvPr>
          <p:cNvGrpSpPr/>
          <p:nvPr/>
        </p:nvGrpSpPr>
        <p:grpSpPr>
          <a:xfrm>
            <a:off x="538844" y="5066127"/>
            <a:ext cx="3410048" cy="1207776"/>
            <a:chOff x="538844" y="1567054"/>
            <a:chExt cx="3410048" cy="1207776"/>
          </a:xfrm>
        </p:grpSpPr>
        <p:sp>
          <p:nvSpPr>
            <p:cNvPr id="38" name="CustomShape 7">
              <a:extLst>
                <a:ext uri="{FF2B5EF4-FFF2-40B4-BE49-F238E27FC236}">
                  <a16:creationId xmlns:a16="http://schemas.microsoft.com/office/drawing/2014/main" id="{FA3AE168-E4E6-73DB-B0A1-5208C3F2FDEF}"/>
                </a:ext>
              </a:extLst>
            </p:cNvPr>
            <p:cNvSpPr/>
            <p:nvPr/>
          </p:nvSpPr>
          <p:spPr>
            <a:xfrm>
              <a:off x="1441393" y="1847213"/>
              <a:ext cx="2507499" cy="68636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1440" tIns="45720" rIns="91440" bIns="45720" anchor="t">
              <a:noAutofit/>
            </a:bodyPr>
            <a:lstStyle/>
            <a:p>
              <a:pPr>
                <a:buClr>
                  <a:srgbClr val="00B2E3"/>
                </a:buClr>
                <a:tabLst>
                  <a:tab pos="0" algn="l"/>
                </a:tabLst>
              </a:pPr>
              <a:r>
                <a:rPr lang="pt-BR" sz="1000" b="1" spc="-1">
                  <a:solidFill>
                    <a:srgbClr val="00B2E3"/>
                  </a:solidFill>
                  <a:latin typeface="Arial"/>
                  <a:cs typeface="Arial"/>
                </a:rPr>
                <a:t>CIRCUITO URBANO</a:t>
              </a:r>
            </a:p>
            <a:p>
              <a:pPr>
                <a:tabLst>
                  <a:tab pos="0" algn="l"/>
                </a:tabLst>
              </a:pPr>
              <a:r>
                <a:rPr lang="pt-BR" sz="1000" b="1" spc="-1">
                  <a:solidFill>
                    <a:srgbClr val="00B2E3"/>
                  </a:solidFill>
                  <a:latin typeface="Arial"/>
                  <a:cs typeface="Arial"/>
                </a:rPr>
                <a:t>SIMETRIA URBANA</a:t>
              </a:r>
              <a:r>
                <a:rPr lang="en-US" sz="1000" b="1" spc="-1">
                  <a:solidFill>
                    <a:srgbClr val="00B2E3"/>
                  </a:solidFill>
                  <a:latin typeface="Arial"/>
                  <a:cs typeface="Arial"/>
                </a:rPr>
                <a:t>​: </a:t>
              </a:r>
              <a:r>
                <a:rPr lang="pt-BR" sz="1000" b="1" spc="-1">
                  <a:solidFill>
                    <a:srgbClr val="00B2E3"/>
                  </a:solidFill>
                  <a:latin typeface="Arial"/>
                  <a:cs typeface="Arial"/>
                </a:rPr>
                <a:t>COOPERAÇÃO SUL-SUL​ TRILATERAL</a:t>
              </a:r>
            </a:p>
            <a:p>
              <a:pPr algn="just">
                <a:lnSpc>
                  <a:spcPct val="100000"/>
                </a:lnSpc>
                <a:buClr>
                  <a:srgbClr val="F99D26"/>
                </a:buClr>
                <a:tabLst>
                  <a:tab pos="0" algn="l"/>
                </a:tabLst>
              </a:pPr>
              <a:r>
                <a:rPr lang="pt-BR" sz="1000" spc="-1">
                  <a:solidFill>
                    <a:srgbClr val="1E3768"/>
                  </a:solidFill>
                  <a:latin typeface="Arial"/>
                  <a:cs typeface="Arial"/>
                </a:rPr>
                <a:t>BRASIL</a:t>
              </a:r>
              <a:endParaRPr lang="pt-BR" sz="1000" b="0" strike="noStrike" spc="-1">
                <a:solidFill>
                  <a:srgbClr val="1E3768"/>
                </a:solidFill>
                <a:latin typeface="Arial"/>
                <a:cs typeface="Arial"/>
              </a:endParaRPr>
            </a:p>
            <a:p>
              <a:pPr>
                <a:lnSpc>
                  <a:spcPct val="100000"/>
                </a:lnSpc>
                <a:tabLst>
                  <a:tab pos="0" algn="l"/>
                </a:tabLst>
              </a:pPr>
              <a:br>
                <a:rPr sz="1000">
                  <a:solidFill>
                    <a:srgbClr val="1E376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pt-BR" sz="1000" b="0" strike="noStrike" spc="-1">
                  <a:solidFill>
                    <a:srgbClr val="1E376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​</a:t>
              </a:r>
              <a:br>
                <a:rPr sz="1000">
                  <a:solidFill>
                    <a:srgbClr val="1E376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pt-BR" sz="1000" b="0" strike="noStrike" spc="-1">
                <a:solidFill>
                  <a:srgbClr val="1E376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4EB167C5-E904-3C5B-6D91-CB5F3D8B7ECA}"/>
                </a:ext>
              </a:extLst>
            </p:cNvPr>
            <p:cNvGrpSpPr/>
            <p:nvPr/>
          </p:nvGrpSpPr>
          <p:grpSpPr>
            <a:xfrm>
              <a:off x="577724" y="2217045"/>
              <a:ext cx="789255" cy="557785"/>
              <a:chOff x="221022" y="2258566"/>
              <a:chExt cx="2370966" cy="1675615"/>
            </a:xfrm>
          </p:grpSpPr>
          <p:pic>
            <p:nvPicPr>
              <p:cNvPr id="47" name="Picture 46" descr="A map of the united states with colorful dots and text&#10;&#10;Description automatically generated">
                <a:extLst>
                  <a:ext uri="{FF2B5EF4-FFF2-40B4-BE49-F238E27FC236}">
                    <a16:creationId xmlns:a16="http://schemas.microsoft.com/office/drawing/2014/main" id="{44758C93-D174-E3A0-C221-80F89F1CB4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022" y="2258566"/>
                <a:ext cx="2370966" cy="1675615"/>
              </a:xfrm>
              <a:prstGeom prst="rect">
                <a:avLst/>
              </a:prstGeom>
            </p:spPr>
          </p:pic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56BC62ED-18DA-63BE-3502-6AA609B76203}"/>
                  </a:ext>
                </a:extLst>
              </p:cNvPr>
              <p:cNvSpPr/>
              <p:nvPr/>
            </p:nvSpPr>
            <p:spPr>
              <a:xfrm>
                <a:off x="1439046" y="2855345"/>
                <a:ext cx="708823" cy="2557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</p:grpSp>
        <p:pic>
          <p:nvPicPr>
            <p:cNvPr id="49" name="Picture 48" descr="A logo with a circular pattern&#10;&#10;Description automatically generated with medium confidence">
              <a:extLst>
                <a:ext uri="{FF2B5EF4-FFF2-40B4-BE49-F238E27FC236}">
                  <a16:creationId xmlns:a16="http://schemas.microsoft.com/office/drawing/2014/main" id="{EC750FFC-B562-AF21-A1BD-688ADAD3E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844" y="1567054"/>
              <a:ext cx="935336" cy="661024"/>
            </a:xfrm>
            <a:prstGeom prst="rect">
              <a:avLst/>
            </a:prstGeom>
          </p:spPr>
        </p:pic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15E19AF1-3E2D-5D3E-F6BE-0D95B61A0ADD}"/>
              </a:ext>
            </a:extLst>
          </p:cNvPr>
          <p:cNvGrpSpPr/>
          <p:nvPr/>
        </p:nvGrpSpPr>
        <p:grpSpPr>
          <a:xfrm>
            <a:off x="1409287" y="213200"/>
            <a:ext cx="11049227" cy="6644800"/>
            <a:chOff x="1731019" y="213761"/>
            <a:chExt cx="11049227" cy="6644800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3547E32D-589F-D037-280F-2EA6DE6BD2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26607" t="13333" r="24330" b="12065"/>
            <a:stretch/>
          </p:blipFill>
          <p:spPr>
            <a:xfrm>
              <a:off x="4011998" y="213761"/>
              <a:ext cx="4614162" cy="6644800"/>
            </a:xfrm>
            <a:prstGeom prst="rect">
              <a:avLst/>
            </a:prstGeom>
          </p:spPr>
        </p:pic>
        <p:pic>
          <p:nvPicPr>
            <p:cNvPr id="43" name="Picture 42" descr="A logo with colorful squares and white text&#10;&#10;Description automatically generated">
              <a:extLst>
                <a:ext uri="{FF2B5EF4-FFF2-40B4-BE49-F238E27FC236}">
                  <a16:creationId xmlns:a16="http://schemas.microsoft.com/office/drawing/2014/main" id="{23278DFC-5995-E19A-0A8B-D13239337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1019" y="3105453"/>
              <a:ext cx="1644543" cy="1162235"/>
            </a:xfrm>
            <a:prstGeom prst="rect">
              <a:avLst/>
            </a:prstGeom>
          </p:spPr>
        </p:pic>
        <p:pic>
          <p:nvPicPr>
            <p:cNvPr id="44" name="Picture 43" descr="A cityscape with buildings and trees&#10;&#10;Description automatically generated">
              <a:extLst>
                <a:ext uri="{FF2B5EF4-FFF2-40B4-BE49-F238E27FC236}">
                  <a16:creationId xmlns:a16="http://schemas.microsoft.com/office/drawing/2014/main" id="{73B2D059-F4FE-0E27-32B8-EC68CA34A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56244" y="4350251"/>
              <a:ext cx="1388003" cy="980932"/>
            </a:xfrm>
            <a:prstGeom prst="rect">
              <a:avLst/>
            </a:prstGeom>
          </p:spPr>
        </p:pic>
        <p:pic>
          <p:nvPicPr>
            <p:cNvPr id="50" name="Imagem 26">
              <a:extLst>
                <a:ext uri="{FF2B5EF4-FFF2-40B4-BE49-F238E27FC236}">
                  <a16:creationId xmlns:a16="http://schemas.microsoft.com/office/drawing/2014/main" id="{8D5C26B6-831D-F9A7-B4DA-D5FCD047BA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5385" t="22809" r="14716" b="24284"/>
            <a:stretch/>
          </p:blipFill>
          <p:spPr>
            <a:xfrm>
              <a:off x="1932547" y="4118860"/>
              <a:ext cx="1386362" cy="580818"/>
            </a:xfrm>
            <a:prstGeom prst="rect">
              <a:avLst/>
            </a:prstGeom>
          </p:spPr>
        </p:pic>
        <p:pic>
          <p:nvPicPr>
            <p:cNvPr id="52" name="Picture 51" descr="A magnifying glass with blue text and blue text&#10;&#10;Description automatically generated">
              <a:extLst>
                <a:ext uri="{FF2B5EF4-FFF2-40B4-BE49-F238E27FC236}">
                  <a16:creationId xmlns:a16="http://schemas.microsoft.com/office/drawing/2014/main" id="{1D0B12BF-0B54-999F-EF5E-AEB9782D4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8880" y="3900473"/>
              <a:ext cx="788566" cy="509091"/>
            </a:xfrm>
            <a:prstGeom prst="rect">
              <a:avLst/>
            </a:prstGeom>
          </p:spPr>
        </p:pic>
        <p:sp>
          <p:nvSpPr>
            <p:cNvPr id="59" name="CustomShape 11">
              <a:extLst>
                <a:ext uri="{FF2B5EF4-FFF2-40B4-BE49-F238E27FC236}">
                  <a16:creationId xmlns:a16="http://schemas.microsoft.com/office/drawing/2014/main" id="{3DB6C96F-86FE-3352-B59C-2899F168EC80}"/>
                </a:ext>
              </a:extLst>
            </p:cNvPr>
            <p:cNvSpPr/>
            <p:nvPr/>
          </p:nvSpPr>
          <p:spPr>
            <a:xfrm>
              <a:off x="8241694" y="2648482"/>
              <a:ext cx="129037" cy="118681"/>
            </a:xfrm>
            <a:prstGeom prst="flowChartConnector">
              <a:avLst/>
            </a:prstGeom>
            <a:solidFill>
              <a:srgbClr val="1E3768"/>
            </a:solidFill>
            <a:ln w="12600">
              <a:solidFill>
                <a:schemeClr val="bg1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BR"/>
            </a:p>
          </p:txBody>
        </p:sp>
        <p:sp>
          <p:nvSpPr>
            <p:cNvPr id="60" name="CustomShape 11">
              <a:extLst>
                <a:ext uri="{FF2B5EF4-FFF2-40B4-BE49-F238E27FC236}">
                  <a16:creationId xmlns:a16="http://schemas.microsoft.com/office/drawing/2014/main" id="{A9CED43A-BB02-9A69-AEFF-B6086CAD564A}"/>
                </a:ext>
              </a:extLst>
            </p:cNvPr>
            <p:cNvSpPr/>
            <p:nvPr/>
          </p:nvSpPr>
          <p:spPr>
            <a:xfrm>
              <a:off x="8367295" y="2474200"/>
              <a:ext cx="129037" cy="118681"/>
            </a:xfrm>
            <a:prstGeom prst="flowChartConnector">
              <a:avLst/>
            </a:prstGeom>
            <a:solidFill>
              <a:srgbClr val="1E3768"/>
            </a:solidFill>
            <a:ln w="12600">
              <a:solidFill>
                <a:schemeClr val="bg1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BR"/>
            </a:p>
          </p:txBody>
        </p:sp>
        <p:sp>
          <p:nvSpPr>
            <p:cNvPr id="5" name="CaixaDeTexto 9">
              <a:extLst>
                <a:ext uri="{FF2B5EF4-FFF2-40B4-BE49-F238E27FC236}">
                  <a16:creationId xmlns:a16="http://schemas.microsoft.com/office/drawing/2014/main" id="{EAB9E825-6373-F53F-F96E-0E3E2A341D85}"/>
                </a:ext>
              </a:extLst>
            </p:cNvPr>
            <p:cNvSpPr txBox="1"/>
            <p:nvPr/>
          </p:nvSpPr>
          <p:spPr>
            <a:xfrm>
              <a:off x="8511991" y="2496487"/>
              <a:ext cx="1987026" cy="40011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buClr>
                  <a:srgbClr val="00B2E3"/>
                </a:buClr>
                <a:tabLst>
                  <a:tab pos="0" algn="l"/>
                </a:tabLst>
              </a:pPr>
              <a:r>
                <a:rPr lang="en-US" sz="1000" b="1" spc="-1">
                  <a:solidFill>
                    <a:srgbClr val="00B2E3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VISÃO ALAGOAS 2030</a:t>
              </a:r>
            </a:p>
            <a:p>
              <a:pPr>
                <a:buClr>
                  <a:srgbClr val="00B2E3"/>
                </a:buClr>
                <a:tabLst>
                  <a:tab pos="0" algn="l"/>
                </a:tabLst>
              </a:pPr>
              <a:r>
                <a:rPr lang="en-US" sz="1000" spc="-1">
                  <a:solidFill>
                    <a:srgbClr val="1E376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ESTADO DE ALAGOAS</a:t>
              </a:r>
              <a:endParaRPr lang="pt-BR" sz="1000" spc="-1">
                <a:solidFill>
                  <a:srgbClr val="1E376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endParaRPr>
            </a:p>
          </p:txBody>
        </p:sp>
        <p:sp>
          <p:nvSpPr>
            <p:cNvPr id="6" name="CaixaDeTexto 11">
              <a:extLst>
                <a:ext uri="{FF2B5EF4-FFF2-40B4-BE49-F238E27FC236}">
                  <a16:creationId xmlns:a16="http://schemas.microsoft.com/office/drawing/2014/main" id="{4CA2784C-1954-9801-E694-D9B1B00FCC42}"/>
                </a:ext>
              </a:extLst>
            </p:cNvPr>
            <p:cNvSpPr txBox="1"/>
            <p:nvPr/>
          </p:nvSpPr>
          <p:spPr>
            <a:xfrm>
              <a:off x="8516163" y="1784772"/>
              <a:ext cx="3634527" cy="40011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buClr>
                  <a:srgbClr val="00B2E3"/>
                </a:buClr>
                <a:tabLst>
                  <a:tab pos="0" algn="l"/>
                </a:tabLst>
              </a:pPr>
              <a:r>
                <a:rPr lang="pt-BR" sz="1000" b="1" spc="-1">
                  <a:solidFill>
                    <a:srgbClr val="00B2E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PROGRAMA CIDADES GLOBAIS DO FUTURO – RECIFE</a:t>
              </a:r>
              <a:endParaRPr lang="en-US" sz="1000" b="1" spc="-1">
                <a:solidFill>
                  <a:srgbClr val="00B2E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buClr>
                  <a:srgbClr val="00B2E3"/>
                </a:buClr>
                <a:tabLst>
                  <a:tab pos="0" algn="l"/>
                </a:tabLst>
              </a:pPr>
              <a:r>
                <a:rPr lang="en-US" sz="1000" spc="-1">
                  <a:solidFill>
                    <a:srgbClr val="1E376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ESTADO DE PERNAMBUCO</a:t>
              </a:r>
              <a:endParaRPr lang="pt-BR" sz="1000" spc="-1">
                <a:solidFill>
                  <a:srgbClr val="1E376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endParaRPr>
            </a:p>
          </p:txBody>
        </p:sp>
        <p:pic>
          <p:nvPicPr>
            <p:cNvPr id="7" name="Imagem 13" descr="Mapa&#10;&#10;Descrição gerada automaticamente com confiança baixa">
              <a:extLst>
                <a:ext uri="{FF2B5EF4-FFF2-40B4-BE49-F238E27FC236}">
                  <a16:creationId xmlns:a16="http://schemas.microsoft.com/office/drawing/2014/main" id="{22162B86-C864-652E-C92C-44C435B5D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030330" y="2159391"/>
              <a:ext cx="1178486" cy="788605"/>
            </a:xfrm>
            <a:prstGeom prst="rect">
              <a:avLst/>
            </a:prstGeom>
          </p:spPr>
        </p:pic>
        <p:sp>
          <p:nvSpPr>
            <p:cNvPr id="65" name="CustomShape 11">
              <a:extLst>
                <a:ext uri="{FF2B5EF4-FFF2-40B4-BE49-F238E27FC236}">
                  <a16:creationId xmlns:a16="http://schemas.microsoft.com/office/drawing/2014/main" id="{E57FBC94-81ED-54CE-D097-6F7576F7457F}"/>
                </a:ext>
              </a:extLst>
            </p:cNvPr>
            <p:cNvSpPr/>
            <p:nvPr/>
          </p:nvSpPr>
          <p:spPr>
            <a:xfrm>
              <a:off x="7541050" y="3741012"/>
              <a:ext cx="129037" cy="118681"/>
            </a:xfrm>
            <a:prstGeom prst="flowChartConnector">
              <a:avLst/>
            </a:prstGeom>
            <a:solidFill>
              <a:srgbClr val="1E3768"/>
            </a:solidFill>
            <a:ln w="12600">
              <a:solidFill>
                <a:schemeClr val="bg1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BR"/>
            </a:p>
          </p:txBody>
        </p:sp>
        <p:sp>
          <p:nvSpPr>
            <p:cNvPr id="66" name="CaixaDeTexto 25">
              <a:extLst>
                <a:ext uri="{FF2B5EF4-FFF2-40B4-BE49-F238E27FC236}">
                  <a16:creationId xmlns:a16="http://schemas.microsoft.com/office/drawing/2014/main" id="{B1C6EF6A-EE34-A369-F97F-FA93C391EC6B}"/>
                </a:ext>
              </a:extLst>
            </p:cNvPr>
            <p:cNvSpPr txBox="1"/>
            <p:nvPr/>
          </p:nvSpPr>
          <p:spPr>
            <a:xfrm>
              <a:off x="8051272" y="3116292"/>
              <a:ext cx="3080869" cy="707886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lnSpc>
                  <a:spcPct val="100000"/>
                </a:lnSpc>
                <a:buClr>
                  <a:srgbClr val="00B2E3"/>
                </a:buClr>
                <a:tabLst>
                  <a:tab pos="0" algn="l"/>
                </a:tabLst>
              </a:pPr>
              <a:r>
                <a:rPr lang="pt-BR" sz="1000" b="1" spc="-1">
                  <a:solidFill>
                    <a:srgbClr val="00B2E3"/>
                  </a:solidFill>
                  <a:latin typeface="Arial"/>
                  <a:cs typeface="Arial"/>
                </a:rPr>
                <a:t>PRO-IZIDORA</a:t>
              </a:r>
            </a:p>
            <a:p>
              <a:pPr>
                <a:lnSpc>
                  <a:spcPct val="100000"/>
                </a:lnSpc>
                <a:buClr>
                  <a:srgbClr val="00B2E3"/>
                </a:buClr>
                <a:tabLst>
                  <a:tab pos="0" algn="l"/>
                </a:tabLst>
              </a:pPr>
              <a:r>
                <a:rPr lang="pt-BR" sz="1000" b="1" spc="-1">
                  <a:solidFill>
                    <a:srgbClr val="00B2E3"/>
                  </a:solidFill>
                  <a:latin typeface="Arial"/>
                  <a:cs typeface="Arial"/>
                </a:rPr>
                <a:t>PROGRAMA CIDADES GLOBAIS DO FUTURO  </a:t>
              </a:r>
            </a:p>
            <a:p>
              <a:pPr>
                <a:lnSpc>
                  <a:spcPct val="100000"/>
                </a:lnSpc>
                <a:buClr>
                  <a:srgbClr val="00B2E3"/>
                </a:buClr>
                <a:tabLst>
                  <a:tab pos="0" algn="l"/>
                </a:tabLst>
              </a:pPr>
              <a:r>
                <a:rPr lang="pt-BR" sz="1000" b="1" spc="-1">
                  <a:solidFill>
                    <a:srgbClr val="00B2E3"/>
                  </a:solidFill>
                  <a:latin typeface="Arial"/>
                  <a:cs typeface="Arial"/>
                </a:rPr>
                <a:t>TERRITÓRIOS DA CIDADANIA </a:t>
              </a:r>
            </a:p>
            <a:p>
              <a:pPr>
                <a:lnSpc>
                  <a:spcPct val="100000"/>
                </a:lnSpc>
                <a:buClr>
                  <a:srgbClr val="00B2E3"/>
                </a:buClr>
                <a:tabLst>
                  <a:tab pos="0" algn="l"/>
                </a:tabLst>
              </a:pPr>
              <a:r>
                <a:rPr lang="en-US" sz="1000" spc="-1">
                  <a:solidFill>
                    <a:srgbClr val="1E3768"/>
                  </a:solidFill>
                  <a:latin typeface="Arial"/>
                  <a:cs typeface="Arial"/>
                </a:rPr>
                <a:t>JUIZ DE FORA E BELO-HORIZONTE – MG</a:t>
              </a:r>
              <a:endParaRPr lang="pt-BR" sz="1000" spc="-1">
                <a:solidFill>
                  <a:srgbClr val="1E3768"/>
                </a:solidFill>
                <a:latin typeface="Arial"/>
                <a:cs typeface="Arial"/>
              </a:endParaRPr>
            </a:p>
          </p:txBody>
        </p:sp>
        <p:sp>
          <p:nvSpPr>
            <p:cNvPr id="67" name="CustomShape 11">
              <a:extLst>
                <a:ext uri="{FF2B5EF4-FFF2-40B4-BE49-F238E27FC236}">
                  <a16:creationId xmlns:a16="http://schemas.microsoft.com/office/drawing/2014/main" id="{962B7C24-7979-761E-5D51-B4870A38864A}"/>
                </a:ext>
              </a:extLst>
            </p:cNvPr>
            <p:cNvSpPr/>
            <p:nvPr/>
          </p:nvSpPr>
          <p:spPr>
            <a:xfrm>
              <a:off x="7359687" y="3306381"/>
              <a:ext cx="129037" cy="118681"/>
            </a:xfrm>
            <a:prstGeom prst="flowChartConnector">
              <a:avLst/>
            </a:prstGeom>
            <a:solidFill>
              <a:srgbClr val="1E3768"/>
            </a:solidFill>
            <a:ln w="12600">
              <a:solidFill>
                <a:schemeClr val="bg1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BR"/>
            </a:p>
          </p:txBody>
        </p:sp>
        <p:pic>
          <p:nvPicPr>
            <p:cNvPr id="69" name="Picture 68" descr="A logo of a map&#10;&#10;Description automatically generated">
              <a:extLst>
                <a:ext uri="{FF2B5EF4-FFF2-40B4-BE49-F238E27FC236}">
                  <a16:creationId xmlns:a16="http://schemas.microsoft.com/office/drawing/2014/main" id="{EF854499-3095-BA8A-16BE-5A572D408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54813" y="2922134"/>
              <a:ext cx="1425433" cy="1007385"/>
            </a:xfrm>
            <a:prstGeom prst="rect">
              <a:avLst/>
            </a:prstGeom>
          </p:spPr>
        </p:pic>
        <p:sp>
          <p:nvSpPr>
            <p:cNvPr id="70" name="CaixaDeTexto 17">
              <a:extLst>
                <a:ext uri="{FF2B5EF4-FFF2-40B4-BE49-F238E27FC236}">
                  <a16:creationId xmlns:a16="http://schemas.microsoft.com/office/drawing/2014/main" id="{3A613CA1-0389-0D3B-E762-7ED07C1C5C2F}"/>
                </a:ext>
              </a:extLst>
            </p:cNvPr>
            <p:cNvSpPr txBox="1"/>
            <p:nvPr/>
          </p:nvSpPr>
          <p:spPr>
            <a:xfrm>
              <a:off x="7549072" y="4701303"/>
              <a:ext cx="16573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buClr>
                  <a:srgbClr val="00B2E3"/>
                </a:buClr>
                <a:tabLst>
                  <a:tab pos="0" algn="l"/>
                </a:tabLst>
              </a:pPr>
              <a:r>
                <a:rPr lang="pt-BR" sz="1000" b="1" spc="-1" dirty="0">
                  <a:solidFill>
                    <a:srgbClr val="00B2E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VIVA O VERDE SP</a:t>
              </a:r>
            </a:p>
            <a:p>
              <a:pPr>
                <a:buClr>
                  <a:srgbClr val="00B2E3"/>
                </a:buClr>
                <a:tabLst>
                  <a:tab pos="0" algn="l"/>
                </a:tabLst>
              </a:pPr>
              <a:r>
                <a:rPr lang="en-US" sz="1000" spc="-1" dirty="0">
                  <a:solidFill>
                    <a:srgbClr val="1E376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SÃO PAULO – SP</a:t>
              </a:r>
              <a:endParaRPr lang="pt-BR" sz="1000" spc="-1" dirty="0">
                <a:solidFill>
                  <a:srgbClr val="1E376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CustomShape 11">
              <a:extLst>
                <a:ext uri="{FF2B5EF4-FFF2-40B4-BE49-F238E27FC236}">
                  <a16:creationId xmlns:a16="http://schemas.microsoft.com/office/drawing/2014/main" id="{4B80460C-D4DE-923F-1412-BAF6979AFE32}"/>
                </a:ext>
              </a:extLst>
            </p:cNvPr>
            <p:cNvSpPr/>
            <p:nvPr/>
          </p:nvSpPr>
          <p:spPr>
            <a:xfrm>
              <a:off x="7042287" y="3741012"/>
              <a:ext cx="129037" cy="118681"/>
            </a:xfrm>
            <a:prstGeom prst="flowChartConnector">
              <a:avLst/>
            </a:prstGeom>
            <a:solidFill>
              <a:srgbClr val="1E3768"/>
            </a:solidFill>
            <a:ln w="12600">
              <a:solidFill>
                <a:schemeClr val="bg1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BR"/>
            </a:p>
          </p:txBody>
        </p:sp>
        <p:sp>
          <p:nvSpPr>
            <p:cNvPr id="72" name="CaixaDeTexto 17">
              <a:extLst>
                <a:ext uri="{FF2B5EF4-FFF2-40B4-BE49-F238E27FC236}">
                  <a16:creationId xmlns:a16="http://schemas.microsoft.com/office/drawing/2014/main" id="{7328FEE1-C025-C040-1946-7B5883A8E2CA}"/>
                </a:ext>
              </a:extLst>
            </p:cNvPr>
            <p:cNvSpPr txBox="1"/>
            <p:nvPr/>
          </p:nvSpPr>
          <p:spPr>
            <a:xfrm>
              <a:off x="7564169" y="3900803"/>
              <a:ext cx="2242815" cy="707886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buClr>
                  <a:srgbClr val="00B2E3"/>
                </a:buClr>
                <a:tabLst>
                  <a:tab pos="0" algn="l"/>
                </a:tabLst>
              </a:pPr>
              <a:r>
                <a:rPr lang="pt-BR" sz="1000" b="1" spc="-1">
                  <a:solidFill>
                    <a:srgbClr val="00B2E3"/>
                  </a:solidFill>
                  <a:latin typeface="Arial"/>
                  <a:cs typeface="Arial"/>
                </a:rPr>
                <a:t>FORTALECE SÃO GONÇALO</a:t>
              </a:r>
            </a:p>
            <a:p>
              <a:pPr>
                <a:buClr>
                  <a:srgbClr val="00B2E3"/>
                </a:buClr>
                <a:tabLst>
                  <a:tab pos="0" algn="l"/>
                </a:tabLst>
              </a:pPr>
              <a:r>
                <a:rPr lang="pt-BR" sz="1000" b="1" spc="-1">
                  <a:solidFill>
                    <a:srgbClr val="00B2E3"/>
                  </a:solidFill>
                  <a:latin typeface="Arial"/>
                  <a:cs typeface="Arial"/>
                </a:rPr>
                <a:t>TERRITÓRIOS SOCIAIS</a:t>
              </a:r>
            </a:p>
            <a:p>
              <a:pPr>
                <a:tabLst>
                  <a:tab pos="0" algn="l"/>
                </a:tabLst>
              </a:pPr>
              <a:r>
                <a:rPr lang="pt-BR" sz="1000" b="1" spc="-1">
                  <a:solidFill>
                    <a:srgbClr val="00B2E3"/>
                  </a:solidFill>
                  <a:latin typeface="Arial"/>
                  <a:cs typeface="Arial"/>
                </a:rPr>
                <a:t>RIO INCLUSIVO E SUSTENTÁVEL</a:t>
              </a:r>
            </a:p>
            <a:p>
              <a:pPr>
                <a:buClr>
                  <a:srgbClr val="00B2E3"/>
                </a:buClr>
                <a:tabLst>
                  <a:tab pos="0" algn="l"/>
                </a:tabLst>
              </a:pPr>
              <a:r>
                <a:rPr lang="en-US" sz="1000" spc="-1">
                  <a:solidFill>
                    <a:srgbClr val="1E3768"/>
                  </a:solidFill>
                  <a:latin typeface="Arial"/>
                  <a:cs typeface="Arial"/>
                </a:rPr>
                <a:t>RIO DE JANEIRO</a:t>
              </a:r>
              <a:endParaRPr lang="pt-BR" sz="1000" spc="-1">
                <a:solidFill>
                  <a:srgbClr val="1E3768"/>
                </a:solidFill>
                <a:latin typeface="Arial"/>
                <a:cs typeface="Arial"/>
              </a:endParaRPr>
            </a:p>
          </p:txBody>
        </p:sp>
        <p:sp>
          <p:nvSpPr>
            <p:cNvPr id="73" name="CustomShape 11">
              <a:extLst>
                <a:ext uri="{FF2B5EF4-FFF2-40B4-BE49-F238E27FC236}">
                  <a16:creationId xmlns:a16="http://schemas.microsoft.com/office/drawing/2014/main" id="{CCC4193F-B0D4-913F-F588-D096D63D39AA}"/>
                </a:ext>
              </a:extLst>
            </p:cNvPr>
            <p:cNvSpPr/>
            <p:nvPr/>
          </p:nvSpPr>
          <p:spPr>
            <a:xfrm>
              <a:off x="6611868" y="4016430"/>
              <a:ext cx="129037" cy="118681"/>
            </a:xfrm>
            <a:prstGeom prst="flowChartConnector">
              <a:avLst/>
            </a:prstGeom>
            <a:solidFill>
              <a:srgbClr val="1E3768"/>
            </a:solidFill>
            <a:ln w="12600">
              <a:solidFill>
                <a:schemeClr val="bg1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BR"/>
            </a:p>
          </p:txBody>
        </p:sp>
        <p:sp>
          <p:nvSpPr>
            <p:cNvPr id="74" name="CustomShape 11">
              <a:extLst>
                <a:ext uri="{FF2B5EF4-FFF2-40B4-BE49-F238E27FC236}">
                  <a16:creationId xmlns:a16="http://schemas.microsoft.com/office/drawing/2014/main" id="{A2A4DA71-6E5D-71B5-F0A6-054880E79EE9}"/>
                </a:ext>
              </a:extLst>
            </p:cNvPr>
            <p:cNvSpPr/>
            <p:nvPr/>
          </p:nvSpPr>
          <p:spPr>
            <a:xfrm>
              <a:off x="6439172" y="4071752"/>
              <a:ext cx="129037" cy="118681"/>
            </a:xfrm>
            <a:prstGeom prst="flowChartConnector">
              <a:avLst/>
            </a:prstGeom>
            <a:solidFill>
              <a:srgbClr val="1E3768"/>
            </a:solidFill>
            <a:ln w="12600">
              <a:solidFill>
                <a:schemeClr val="bg1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BR"/>
            </a:p>
          </p:txBody>
        </p:sp>
        <p:sp>
          <p:nvSpPr>
            <p:cNvPr id="75" name="CustomShape 11">
              <a:extLst>
                <a:ext uri="{FF2B5EF4-FFF2-40B4-BE49-F238E27FC236}">
                  <a16:creationId xmlns:a16="http://schemas.microsoft.com/office/drawing/2014/main" id="{D6080D53-1938-42C3-4104-040CA2B4AC92}"/>
                </a:ext>
              </a:extLst>
            </p:cNvPr>
            <p:cNvSpPr/>
            <p:nvPr/>
          </p:nvSpPr>
          <p:spPr>
            <a:xfrm>
              <a:off x="6584572" y="3852657"/>
              <a:ext cx="129037" cy="118681"/>
            </a:xfrm>
            <a:prstGeom prst="flowChartConnector">
              <a:avLst/>
            </a:prstGeom>
            <a:solidFill>
              <a:srgbClr val="1E3768"/>
            </a:solidFill>
            <a:ln w="12600">
              <a:solidFill>
                <a:schemeClr val="bg1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BR"/>
            </a:p>
          </p:txBody>
        </p:sp>
        <p:sp>
          <p:nvSpPr>
            <p:cNvPr id="76" name="CaixaDeTexto 3">
              <a:extLst>
                <a:ext uri="{FF2B5EF4-FFF2-40B4-BE49-F238E27FC236}">
                  <a16:creationId xmlns:a16="http://schemas.microsoft.com/office/drawing/2014/main" id="{0E477627-5497-EAC6-9E80-AD75C80F306D}"/>
                </a:ext>
              </a:extLst>
            </p:cNvPr>
            <p:cNvSpPr txBox="1"/>
            <p:nvPr/>
          </p:nvSpPr>
          <p:spPr>
            <a:xfrm>
              <a:off x="3064925" y="3429355"/>
              <a:ext cx="1980863" cy="553998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r">
                <a:buClr>
                  <a:srgbClr val="00B2E3"/>
                </a:buClr>
                <a:tabLst>
                  <a:tab pos="0" algn="l"/>
                </a:tabLst>
              </a:pPr>
              <a:r>
                <a:rPr lang="pt-BR" sz="1000" b="1" spc="-1">
                  <a:solidFill>
                    <a:srgbClr val="00B2E3"/>
                  </a:solidFill>
                  <a:latin typeface="Arial"/>
                  <a:cs typeface="Arial"/>
                </a:rPr>
                <a:t>CONEXÕES URBANAS</a:t>
              </a:r>
              <a:endParaRPr lang="pt-BR" sz="1000" b="1" spc="-1">
                <a:solidFill>
                  <a:srgbClr val="00B2E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>
                <a:buClr>
                  <a:srgbClr val="00B2E3"/>
                </a:buClr>
                <a:tabLst>
                  <a:tab pos="0" algn="l"/>
                </a:tabLst>
              </a:pPr>
              <a:r>
                <a:rPr lang="pt-BR" sz="1000" spc="-1">
                  <a:solidFill>
                    <a:srgbClr val="1E376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BRASIL (PR E SC) + </a:t>
              </a:r>
            </a:p>
            <a:p>
              <a:pPr algn="r">
                <a:buClr>
                  <a:srgbClr val="00B2E3"/>
                </a:buClr>
                <a:tabLst>
                  <a:tab pos="0" algn="l"/>
                </a:tabLst>
              </a:pPr>
              <a:r>
                <a:rPr lang="pt-BR" sz="1000" spc="-1">
                  <a:solidFill>
                    <a:srgbClr val="1E376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ARGENTINA + PARAGUAI</a:t>
              </a:r>
            </a:p>
          </p:txBody>
        </p:sp>
        <p:sp>
          <p:nvSpPr>
            <p:cNvPr id="77" name="CustomShape 11">
              <a:extLst>
                <a:ext uri="{FF2B5EF4-FFF2-40B4-BE49-F238E27FC236}">
                  <a16:creationId xmlns:a16="http://schemas.microsoft.com/office/drawing/2014/main" id="{87E0FB34-78E6-1FC9-605B-37C107D37051}"/>
                </a:ext>
              </a:extLst>
            </p:cNvPr>
            <p:cNvSpPr/>
            <p:nvPr/>
          </p:nvSpPr>
          <p:spPr>
            <a:xfrm>
              <a:off x="5547350" y="4850686"/>
              <a:ext cx="129037" cy="118681"/>
            </a:xfrm>
            <a:prstGeom prst="flowChartConnector">
              <a:avLst/>
            </a:prstGeom>
            <a:solidFill>
              <a:srgbClr val="1E3768"/>
            </a:solidFill>
            <a:ln w="12600">
              <a:solidFill>
                <a:schemeClr val="bg1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BR"/>
            </a:p>
          </p:txBody>
        </p:sp>
        <p:sp>
          <p:nvSpPr>
            <p:cNvPr id="78" name="CaixaDeTexto 18">
              <a:extLst>
                <a:ext uri="{FF2B5EF4-FFF2-40B4-BE49-F238E27FC236}">
                  <a16:creationId xmlns:a16="http://schemas.microsoft.com/office/drawing/2014/main" id="{FCDD9B2A-FF74-15F1-984E-3522ACF44A2B}"/>
                </a:ext>
              </a:extLst>
            </p:cNvPr>
            <p:cNvSpPr txBox="1"/>
            <p:nvPr/>
          </p:nvSpPr>
          <p:spPr>
            <a:xfrm>
              <a:off x="3224179" y="4258635"/>
              <a:ext cx="1819474" cy="40011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r">
                <a:buClr>
                  <a:srgbClr val="00B2E3"/>
                </a:buClr>
                <a:tabLst>
                  <a:tab pos="0" algn="l"/>
                </a:tabLst>
              </a:pPr>
              <a:r>
                <a:rPr lang="pt-BR" sz="1000" b="1" spc="-1">
                  <a:solidFill>
                    <a:srgbClr val="00B2E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NEUQUEN</a:t>
              </a:r>
            </a:p>
            <a:p>
              <a:pPr algn="r">
                <a:buClr>
                  <a:srgbClr val="00B2E3"/>
                </a:buClr>
                <a:tabLst>
                  <a:tab pos="0" algn="l"/>
                </a:tabLst>
              </a:pPr>
              <a:r>
                <a:rPr lang="en-US" sz="1000" spc="-1">
                  <a:solidFill>
                    <a:srgbClr val="1E376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PROVÍNCIA DE NEUQUEN</a:t>
              </a:r>
              <a:endParaRPr lang="pt-BR" sz="1000" spc="-1">
                <a:solidFill>
                  <a:srgbClr val="1E376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0" name="Picture 79" descr="A group of people walking in a neighborhood&#10;&#10;Description automatically generated">
              <a:extLst>
                <a:ext uri="{FF2B5EF4-FFF2-40B4-BE49-F238E27FC236}">
                  <a16:creationId xmlns:a16="http://schemas.microsoft.com/office/drawing/2014/main" id="{B56C4D2C-5CD0-D890-F655-3AE1136648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26" r="18750"/>
            <a:stretch/>
          </p:blipFill>
          <p:spPr>
            <a:xfrm>
              <a:off x="10920510" y="3125326"/>
              <a:ext cx="785476" cy="600781"/>
            </a:xfrm>
            <a:prstGeom prst="rect">
              <a:avLst/>
            </a:prstGeom>
          </p:spPr>
        </p:pic>
      </p:grpSp>
      <p:sp>
        <p:nvSpPr>
          <p:cNvPr id="34" name="CaixaDeTexto 17">
            <a:extLst>
              <a:ext uri="{FF2B5EF4-FFF2-40B4-BE49-F238E27FC236}">
                <a16:creationId xmlns:a16="http://schemas.microsoft.com/office/drawing/2014/main" id="{56563266-FDCB-40DB-A11A-D403EAF1DDC6}"/>
              </a:ext>
            </a:extLst>
          </p:cNvPr>
          <p:cNvSpPr txBox="1"/>
          <p:nvPr/>
        </p:nvSpPr>
        <p:spPr>
          <a:xfrm>
            <a:off x="7242437" y="5689469"/>
            <a:ext cx="165737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buClr>
                <a:srgbClr val="00B2E3"/>
              </a:buClr>
              <a:tabLst>
                <a:tab pos="0" algn="l"/>
              </a:tabLst>
            </a:pPr>
            <a:r>
              <a:rPr lang="pt-BR" sz="1000" b="1" spc="-1" dirty="0">
                <a:solidFill>
                  <a:srgbClr val="00B2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PGIRS+PMSB SP</a:t>
            </a:r>
          </a:p>
          <a:p>
            <a:pPr>
              <a:buClr>
                <a:srgbClr val="00B2E3"/>
              </a:buClr>
              <a:tabLst>
                <a:tab pos="0" algn="l"/>
              </a:tabLst>
            </a:pPr>
            <a:r>
              <a:rPr lang="en-US" sz="1000" spc="-1" dirty="0">
                <a:solidFill>
                  <a:srgbClr val="1E3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SÃO PAULO – SP</a:t>
            </a:r>
            <a:endParaRPr lang="pt-BR" sz="1000" spc="-1" dirty="0">
              <a:solidFill>
                <a:srgbClr val="1E37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eta: para Baixo 2">
            <a:extLst>
              <a:ext uri="{FF2B5EF4-FFF2-40B4-BE49-F238E27FC236}">
                <a16:creationId xmlns:a16="http://schemas.microsoft.com/office/drawing/2014/main" id="{CCC0DD0D-1624-D830-5D95-DDA5D5D8CCDC}"/>
              </a:ext>
            </a:extLst>
          </p:cNvPr>
          <p:cNvSpPr/>
          <p:nvPr/>
        </p:nvSpPr>
        <p:spPr>
          <a:xfrm>
            <a:off x="7740624" y="5135823"/>
            <a:ext cx="190422" cy="515202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E854DCC6-22CE-9711-0FB9-40A58A0AD0A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000" y="5296777"/>
            <a:ext cx="1041025" cy="73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5211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240261F3-A6F8-A1AB-F913-0504F9840EA9}"/>
              </a:ext>
            </a:extLst>
          </p:cNvPr>
          <p:cNvSpPr txBox="1"/>
          <p:nvPr/>
        </p:nvSpPr>
        <p:spPr>
          <a:xfrm>
            <a:off x="0" y="1998012"/>
            <a:ext cx="12192000" cy="8617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BR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Nova Agenda Urbana</a:t>
            </a:r>
            <a:endParaRPr lang="en-KE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7174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BD40A54-33E8-050D-CA81-CED99AE4C9CF}"/>
              </a:ext>
            </a:extLst>
          </p:cNvPr>
          <p:cNvSpPr/>
          <p:nvPr/>
        </p:nvSpPr>
        <p:spPr>
          <a:xfrm>
            <a:off x="8327571" y="1812471"/>
            <a:ext cx="3864429" cy="4229100"/>
          </a:xfrm>
          <a:prstGeom prst="rect">
            <a:avLst/>
          </a:prstGeom>
          <a:solidFill>
            <a:srgbClr val="00B2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6" name="TextShape 1">
            <a:extLst>
              <a:ext uri="{FF2B5EF4-FFF2-40B4-BE49-F238E27FC236}">
                <a16:creationId xmlns:a16="http://schemas.microsoft.com/office/drawing/2014/main" id="{6508FD29-27B7-7540-2528-75278545D7E7}"/>
              </a:ext>
            </a:extLst>
          </p:cNvPr>
          <p:cNvSpPr txBox="1"/>
          <p:nvPr/>
        </p:nvSpPr>
        <p:spPr>
          <a:xfrm>
            <a:off x="538843" y="115273"/>
            <a:ext cx="9617528" cy="979714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pt-BR" sz="2800" b="1" spc="-1" dirty="0">
                <a:solidFill>
                  <a:srgbClr val="00B2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NOVA AGENDA URBANA - NAU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EA517E-3990-D845-EEF2-A01CB2E6F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2551" y="2286042"/>
            <a:ext cx="2490040" cy="331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stomShape 1">
            <a:extLst>
              <a:ext uri="{FF2B5EF4-FFF2-40B4-BE49-F238E27FC236}">
                <a16:creationId xmlns:a16="http://schemas.microsoft.com/office/drawing/2014/main" id="{6D548779-DA73-5810-5F51-4C76CEFCA33E}"/>
              </a:ext>
            </a:extLst>
          </p:cNvPr>
          <p:cNvSpPr/>
          <p:nvPr/>
        </p:nvSpPr>
        <p:spPr>
          <a:xfrm>
            <a:off x="314725" y="1528239"/>
            <a:ext cx="6337087" cy="36014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marL="343260" indent="-342900">
              <a:lnSpc>
                <a:spcPct val="150000"/>
              </a:lnSpc>
              <a:buClr>
                <a:srgbClr val="F28D1E"/>
              </a:buClr>
              <a:buFont typeface="Wingdings" pitchFamily="2" charset="2"/>
              <a:buChar char="§"/>
            </a:pPr>
            <a:r>
              <a:rPr lang="pt-BR" sz="1600" spc="-1" dirty="0">
                <a:solidFill>
                  <a:srgbClr val="1E3768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Adotada em outubro de 2016 durante a Conferência Habitat III – Quito, Equador</a:t>
            </a:r>
          </a:p>
          <a:p>
            <a:pPr marL="343260" indent="-342900">
              <a:lnSpc>
                <a:spcPct val="150000"/>
              </a:lnSpc>
              <a:spcBef>
                <a:spcPts val="601"/>
              </a:spcBef>
              <a:buClr>
                <a:srgbClr val="F28D1E"/>
              </a:buClr>
              <a:buFont typeface="Wingdings" pitchFamily="2" charset="2"/>
              <a:buChar char="§"/>
            </a:pPr>
            <a:r>
              <a:rPr lang="pt-BR" sz="1600" spc="-1" dirty="0">
                <a:solidFill>
                  <a:srgbClr val="1E3768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Define padrões globais para o alcance do desenvolvimento urbano sustentável nos próximos 20 anos</a:t>
            </a:r>
          </a:p>
          <a:p>
            <a:pPr marL="343260" indent="-342900">
              <a:lnSpc>
                <a:spcPct val="150000"/>
              </a:lnSpc>
              <a:spcBef>
                <a:spcPts val="601"/>
              </a:spcBef>
              <a:buClr>
                <a:srgbClr val="F28D1E"/>
              </a:buClr>
              <a:buFont typeface="Wingdings" pitchFamily="2" charset="2"/>
              <a:buChar char="§"/>
            </a:pPr>
            <a:r>
              <a:rPr lang="pt-BR" sz="1600" spc="-1" dirty="0">
                <a:solidFill>
                  <a:srgbClr val="1E3768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Acelerador dos ODS, especialmente o ODS11</a:t>
            </a:r>
          </a:p>
          <a:p>
            <a:pPr marL="343260" indent="-342900">
              <a:lnSpc>
                <a:spcPct val="150000"/>
              </a:lnSpc>
              <a:spcBef>
                <a:spcPts val="601"/>
              </a:spcBef>
              <a:buClr>
                <a:srgbClr val="F28D1E"/>
              </a:buClr>
              <a:buFont typeface="Wingdings" pitchFamily="2" charset="2"/>
              <a:buChar char="§"/>
            </a:pPr>
            <a:r>
              <a:rPr lang="pt-BR" sz="1600" spc="-1" dirty="0">
                <a:solidFill>
                  <a:srgbClr val="1E3768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Reúne princípios, diretrizes e ações estratégicas a serem adotados por governos, sociedade, universidades, empresas e instituições envolvidas com políticas urbanas, com o objetivo de </a:t>
            </a:r>
            <a:r>
              <a:rPr lang="pt-BR" sz="1600" b="1" spc="-1" dirty="0">
                <a:solidFill>
                  <a:srgbClr val="1E3768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promover o desenvolvimento urbano sustentável</a:t>
            </a:r>
            <a:r>
              <a:rPr lang="pt-BR" sz="1600" spc="-1" dirty="0">
                <a:solidFill>
                  <a:srgbClr val="1E3768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CustomShape 3">
            <a:extLst>
              <a:ext uri="{FF2B5EF4-FFF2-40B4-BE49-F238E27FC236}">
                <a16:creationId xmlns:a16="http://schemas.microsoft.com/office/drawing/2014/main" id="{EA79DA21-07C7-820E-D749-A4DB3A15C7A7}"/>
              </a:ext>
            </a:extLst>
          </p:cNvPr>
          <p:cNvSpPr/>
          <p:nvPr/>
        </p:nvSpPr>
        <p:spPr>
          <a:xfrm>
            <a:off x="9750181" y="2248720"/>
            <a:ext cx="2264229" cy="11231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>
              <a:tabLst>
                <a:tab pos="0" algn="l"/>
              </a:tabLst>
            </a:pPr>
            <a:r>
              <a:rPr lang="pt-BR" sz="1600" b="1" strike="noStrike" spc="-1">
                <a:solidFill>
                  <a:schemeClr val="bg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Repensar a forma como construímos, gerenciamos e vivemos nas cidades</a:t>
            </a:r>
            <a:endParaRPr lang="pt-BR" sz="1600" b="1" strike="noStrike" spc="-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stomShape 3">
            <a:extLst>
              <a:ext uri="{FF2B5EF4-FFF2-40B4-BE49-F238E27FC236}">
                <a16:creationId xmlns:a16="http://schemas.microsoft.com/office/drawing/2014/main" id="{8E0F4654-DE11-5637-E355-A5B0EB4BD65E}"/>
              </a:ext>
            </a:extLst>
          </p:cNvPr>
          <p:cNvSpPr/>
          <p:nvPr/>
        </p:nvSpPr>
        <p:spPr>
          <a:xfrm>
            <a:off x="9750181" y="3429001"/>
            <a:ext cx="2441819" cy="26125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>
              <a:tabLst>
                <a:tab pos="0" algn="l"/>
              </a:tabLst>
            </a:pPr>
            <a:r>
              <a:rPr lang="pt-BR" sz="1400" b="1" strike="noStrike" spc="-1">
                <a:solidFill>
                  <a:schemeClr val="bg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Pilares</a:t>
            </a:r>
            <a:endParaRPr lang="pt-BR" sz="1600" b="1" strike="noStrike" spc="-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1"/>
              </a:spcBef>
              <a:buClr>
                <a:schemeClr val="bg1"/>
              </a:buClr>
              <a:buFont typeface="+mj-lt"/>
              <a:buAutoNum type="arabicPeriod"/>
              <a:tabLst>
                <a:tab pos="0" algn="l"/>
              </a:tabLst>
            </a:pPr>
            <a:r>
              <a:rPr lang="pt-BR" sz="1400" strike="noStrike" spc="-1">
                <a:solidFill>
                  <a:srgbClr val="1E3768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Política Nacional Urbana</a:t>
            </a:r>
            <a:endParaRPr lang="pt-BR" sz="1400" strike="noStrike" spc="-1">
              <a:solidFill>
                <a:srgbClr val="1E37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1"/>
              </a:spcBef>
              <a:buClr>
                <a:schemeClr val="bg1"/>
              </a:buClr>
              <a:buFont typeface="+mj-lt"/>
              <a:buAutoNum type="arabicPeriod"/>
              <a:tabLst>
                <a:tab pos="0" algn="l"/>
              </a:tabLst>
            </a:pPr>
            <a:r>
              <a:rPr lang="pt-BR" sz="1400" strike="noStrike" spc="-1">
                <a:solidFill>
                  <a:srgbClr val="1E3768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Legislação urbana</a:t>
            </a:r>
            <a:endParaRPr lang="pt-BR" sz="1400" strike="noStrike" spc="-1">
              <a:solidFill>
                <a:srgbClr val="1E37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1"/>
              </a:spcBef>
              <a:buClr>
                <a:schemeClr val="bg1"/>
              </a:buClr>
              <a:buFont typeface="+mj-lt"/>
              <a:buAutoNum type="arabicPeriod"/>
              <a:tabLst>
                <a:tab pos="0" algn="l"/>
              </a:tabLst>
            </a:pPr>
            <a:r>
              <a:rPr lang="pt-BR" sz="1400" strike="noStrike" spc="-1">
                <a:solidFill>
                  <a:srgbClr val="1E3768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Planejamento e desenho urbano</a:t>
            </a:r>
            <a:endParaRPr lang="pt-BR" sz="1400" strike="noStrike" spc="-1">
              <a:solidFill>
                <a:srgbClr val="1E37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1"/>
              </a:spcBef>
              <a:buClr>
                <a:schemeClr val="bg1"/>
              </a:buClr>
              <a:buFont typeface="+mj-lt"/>
              <a:buAutoNum type="arabicPeriod"/>
              <a:tabLst>
                <a:tab pos="0" algn="l"/>
              </a:tabLst>
            </a:pPr>
            <a:r>
              <a:rPr lang="pt-BR" sz="1400" strike="noStrike" spc="-1">
                <a:solidFill>
                  <a:srgbClr val="1E3768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Financiamento urbano</a:t>
            </a:r>
            <a:endParaRPr lang="pt-BR" sz="1400" strike="noStrike" spc="-1">
              <a:solidFill>
                <a:srgbClr val="1E37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1"/>
              </a:spcBef>
              <a:buClr>
                <a:schemeClr val="bg1"/>
              </a:buClr>
              <a:buFont typeface="+mj-lt"/>
              <a:buAutoNum type="arabicPeriod"/>
              <a:tabLst>
                <a:tab pos="0" algn="l"/>
              </a:tabLst>
            </a:pPr>
            <a:r>
              <a:rPr lang="pt-BR" sz="1400" strike="noStrike" spc="-1">
                <a:solidFill>
                  <a:srgbClr val="1E3768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Implementação local</a:t>
            </a:r>
            <a:endParaRPr lang="pt-BR" sz="1400" strike="noStrike" spc="-1">
              <a:solidFill>
                <a:srgbClr val="1E37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F102D45E-F84E-4639-A290-85BF5DD606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5978612"/>
              </p:ext>
            </p:extLst>
          </p:nvPr>
        </p:nvGraphicFramePr>
        <p:xfrm>
          <a:off x="695027" y="3518648"/>
          <a:ext cx="5580267" cy="4438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8840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B09F83-FC2F-FA85-0A3E-DC6B0D5F5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6CBF5D5-F853-726D-5B56-D2957CB7EE34}"/>
              </a:ext>
            </a:extLst>
          </p:cNvPr>
          <p:cNvSpPr/>
          <p:nvPr/>
        </p:nvSpPr>
        <p:spPr>
          <a:xfrm>
            <a:off x="9045388" y="1812471"/>
            <a:ext cx="3146612" cy="4229100"/>
          </a:xfrm>
          <a:prstGeom prst="rect">
            <a:avLst/>
          </a:prstGeom>
          <a:solidFill>
            <a:srgbClr val="00B2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6" name="TextShape 1">
            <a:extLst>
              <a:ext uri="{FF2B5EF4-FFF2-40B4-BE49-F238E27FC236}">
                <a16:creationId xmlns:a16="http://schemas.microsoft.com/office/drawing/2014/main" id="{5C56FC17-6F7D-9B35-2F80-6569D8BCC3FF}"/>
              </a:ext>
            </a:extLst>
          </p:cNvPr>
          <p:cNvSpPr txBox="1"/>
          <p:nvPr/>
        </p:nvSpPr>
        <p:spPr>
          <a:xfrm>
            <a:off x="538843" y="108449"/>
            <a:ext cx="9617528" cy="979714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pt-BR" sz="2800" b="1" spc="-1" dirty="0">
                <a:solidFill>
                  <a:srgbClr val="00B2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NOVA AGENDA URBANA – NAU</a:t>
            </a:r>
          </a:p>
          <a:p>
            <a:pPr>
              <a:lnSpc>
                <a:spcPct val="90000"/>
              </a:lnSpc>
              <a:tabLst>
                <a:tab pos="0" algn="l"/>
              </a:tabLst>
            </a:pPr>
            <a:endParaRPr lang="pt-BR" sz="2000" spc="-1" dirty="0">
              <a:solidFill>
                <a:srgbClr val="1E37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D5CBB7-DD79-0F20-17CE-99A15AAAC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82318" y="2270063"/>
            <a:ext cx="2490040" cy="331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4B2073DA-2D3A-109F-8772-F1BAABCA44AB}"/>
              </a:ext>
            </a:extLst>
          </p:cNvPr>
          <p:cNvSpPr txBox="1"/>
          <p:nvPr/>
        </p:nvSpPr>
        <p:spPr>
          <a:xfrm>
            <a:off x="1062820" y="2805716"/>
            <a:ext cx="701665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dirty="0"/>
              <a:t>71. Comprometemo-nos a fortalecer a </a:t>
            </a:r>
            <a:r>
              <a:rPr lang="pt-BR" b="1" dirty="0"/>
              <a:t>gestão sustentável de recursos</a:t>
            </a:r>
            <a:r>
              <a:rPr lang="pt-BR" dirty="0"/>
              <a:t>, incluindo terra, água (oceanos, mares e água doce), energia, materiais, florestas e alimentos, </a:t>
            </a:r>
            <a:r>
              <a:rPr lang="pt-BR" b="1" dirty="0"/>
              <a:t>com especial atenção para o manejo ambientalmente correto e a redução de todos os resíduos</a:t>
            </a:r>
            <a:r>
              <a:rPr lang="pt-BR" dirty="0"/>
              <a:t>, produtos químicos perigosos, incluindo poluentes atmosféricos e climáticos de curta duração, gases de efeito estufa e poluição sonora, de modo que sejam considerados os vínculos urbano-rurais e cadeias de valores e suprimento funcionais face à sustentabilidade e ao impacto ambiental, </a:t>
            </a:r>
            <a:r>
              <a:rPr lang="pt-BR" b="1" dirty="0"/>
              <a:t>em um esforço para a transição para uma economia circular</a:t>
            </a:r>
            <a:r>
              <a:rPr lang="pt-BR" dirty="0"/>
              <a:t>, também facilitando a conservação, a regeneração, a recuperação e a resiliência do ecossistema frente a desafios novos e emergentes.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21B72F3-88E8-082F-2D9E-F57458F34333}"/>
              </a:ext>
            </a:extLst>
          </p:cNvPr>
          <p:cNvSpPr txBox="1"/>
          <p:nvPr/>
        </p:nvSpPr>
        <p:spPr>
          <a:xfrm>
            <a:off x="747048" y="2121918"/>
            <a:ext cx="76481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i="1" dirty="0"/>
              <a:t>Desenvolvimento urbano ambientalmente sustentável e resiliente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D9C04F4-3690-294D-8CF9-A13BBD3CD8ED}"/>
              </a:ext>
            </a:extLst>
          </p:cNvPr>
          <p:cNvSpPr txBox="1"/>
          <p:nvPr/>
        </p:nvSpPr>
        <p:spPr>
          <a:xfrm>
            <a:off x="1236828" y="1402629"/>
            <a:ext cx="68426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/>
              <a:t>Compromissos transformadores para o desenvolvimento urbano sustentável</a:t>
            </a:r>
          </a:p>
        </p:txBody>
      </p:sp>
    </p:spTree>
    <p:extLst>
      <p:ext uri="{BB962C8B-B14F-4D97-AF65-F5344CB8AC3E}">
        <p14:creationId xmlns:p14="http://schemas.microsoft.com/office/powerpoint/2010/main" val="31015579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BA2ED2-5BAA-5CF6-099A-846CECB5C7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4699A70-8D13-3C38-84FF-36B5D7D1059D}"/>
              </a:ext>
            </a:extLst>
          </p:cNvPr>
          <p:cNvSpPr/>
          <p:nvPr/>
        </p:nvSpPr>
        <p:spPr>
          <a:xfrm>
            <a:off x="9045388" y="1812471"/>
            <a:ext cx="3146612" cy="4229100"/>
          </a:xfrm>
          <a:prstGeom prst="rect">
            <a:avLst/>
          </a:prstGeom>
          <a:solidFill>
            <a:srgbClr val="00B2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6" name="TextShape 1">
            <a:extLst>
              <a:ext uri="{FF2B5EF4-FFF2-40B4-BE49-F238E27FC236}">
                <a16:creationId xmlns:a16="http://schemas.microsoft.com/office/drawing/2014/main" id="{67C2055D-85CD-8DC9-F187-4966FEF1C737}"/>
              </a:ext>
            </a:extLst>
          </p:cNvPr>
          <p:cNvSpPr txBox="1"/>
          <p:nvPr/>
        </p:nvSpPr>
        <p:spPr>
          <a:xfrm>
            <a:off x="538843" y="108449"/>
            <a:ext cx="9617528" cy="979714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pt-BR" sz="2800" b="1" spc="-1" dirty="0">
                <a:solidFill>
                  <a:srgbClr val="00B2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NOVA AGENDA URBANA – NAU</a:t>
            </a:r>
          </a:p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pt-BR" sz="2000" spc="-1" dirty="0">
                <a:solidFill>
                  <a:srgbClr val="1E3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Transição ecológica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5DAC53-4BE6-82D2-A6FF-F198A9EB4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82318" y="2270063"/>
            <a:ext cx="2490040" cy="331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D600767-FB64-2E2E-DE5D-D3A8FCC24F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16" t="27451" r="12857"/>
          <a:stretch/>
        </p:blipFill>
        <p:spPr>
          <a:xfrm>
            <a:off x="322730" y="1631276"/>
            <a:ext cx="8403016" cy="459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7687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Shape 1">
            <a:extLst>
              <a:ext uri="{FF2B5EF4-FFF2-40B4-BE49-F238E27FC236}">
                <a16:creationId xmlns:a16="http://schemas.microsoft.com/office/drawing/2014/main" id="{6508FD29-27B7-7540-2528-75278545D7E7}"/>
              </a:ext>
            </a:extLst>
          </p:cNvPr>
          <p:cNvSpPr txBox="1"/>
          <p:nvPr/>
        </p:nvSpPr>
        <p:spPr>
          <a:xfrm>
            <a:off x="538843" y="108449"/>
            <a:ext cx="9617528" cy="979714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pt-BR" sz="2800" b="1" spc="-1" dirty="0">
                <a:solidFill>
                  <a:srgbClr val="00B2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NOVA AGENDA URBANA – NAU</a:t>
            </a:r>
          </a:p>
        </p:txBody>
      </p:sp>
      <p:pic>
        <p:nvPicPr>
          <p:cNvPr id="2" name="Google Shape;5416;p30" descr="Text, company name, whiteboard&#10;&#10;Description automatically generated">
            <a:extLst>
              <a:ext uri="{FF2B5EF4-FFF2-40B4-BE49-F238E27FC236}">
                <a16:creationId xmlns:a16="http://schemas.microsoft.com/office/drawing/2014/main" id="{65E34979-7FCF-C9B4-3269-9E28A786DF19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43139" y="2031840"/>
            <a:ext cx="2557015" cy="3409560"/>
          </a:xfrm>
          <a:prstGeom prst="rect">
            <a:avLst/>
          </a:prstGeom>
          <a:ln>
            <a:noFill/>
          </a:ln>
        </p:spPr>
      </p:pic>
      <p:pic>
        <p:nvPicPr>
          <p:cNvPr id="3" name="Google Shape;5421;p30" descr="Circle&#10;&#10;Description automatically generated">
            <a:extLst>
              <a:ext uri="{FF2B5EF4-FFF2-40B4-BE49-F238E27FC236}">
                <a16:creationId xmlns:a16="http://schemas.microsoft.com/office/drawing/2014/main" id="{BAEF4972-B6C1-A0B4-DDCA-EE35FDA7834F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491846" y="2300940"/>
            <a:ext cx="2871360" cy="2871360"/>
          </a:xfrm>
          <a:prstGeom prst="rect">
            <a:avLst/>
          </a:prstGeom>
          <a:ln>
            <a:noFill/>
          </a:ln>
        </p:spPr>
      </p:pic>
      <p:pic>
        <p:nvPicPr>
          <p:cNvPr id="4" name="Imagem 4">
            <a:extLst>
              <a:ext uri="{FF2B5EF4-FFF2-40B4-BE49-F238E27FC236}">
                <a16:creationId xmlns:a16="http://schemas.microsoft.com/office/drawing/2014/main" id="{73E99129-7295-5145-D09B-2D7944D080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8937" y="2031840"/>
            <a:ext cx="2414126" cy="3409560"/>
          </a:xfrm>
          <a:prstGeom prst="rect">
            <a:avLst/>
          </a:prstGeom>
        </p:spPr>
      </p:pic>
      <p:sp>
        <p:nvSpPr>
          <p:cNvPr id="5" name="CustomShape 2">
            <a:extLst>
              <a:ext uri="{FF2B5EF4-FFF2-40B4-BE49-F238E27FC236}">
                <a16:creationId xmlns:a16="http://schemas.microsoft.com/office/drawing/2014/main" id="{06774977-D181-49BA-63AF-9CEB6B27BF00}"/>
              </a:ext>
            </a:extLst>
          </p:cNvPr>
          <p:cNvSpPr/>
          <p:nvPr/>
        </p:nvSpPr>
        <p:spPr>
          <a:xfrm>
            <a:off x="910056" y="5716284"/>
            <a:ext cx="3016485" cy="4073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pt-BR" sz="1400" strike="noStrike" spc="-1">
                <a:solidFill>
                  <a:srgbClr val="00B2E3"/>
                </a:solidFill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Nova Agenda Urbana (PT)</a:t>
            </a:r>
            <a:r>
              <a:rPr lang="pt-BR" sz="1400" strike="noStrike" spc="-1">
                <a:solidFill>
                  <a:srgbClr val="00B2E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endParaRPr lang="pt-BR" sz="1400" strike="noStrike" spc="-1">
              <a:solidFill>
                <a:srgbClr val="00B2E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stomShape 3">
            <a:extLst>
              <a:ext uri="{FF2B5EF4-FFF2-40B4-BE49-F238E27FC236}">
                <a16:creationId xmlns:a16="http://schemas.microsoft.com/office/drawing/2014/main" id="{472009E6-2C5C-C0AA-3EF0-38AD195C2D0F}"/>
              </a:ext>
            </a:extLst>
          </p:cNvPr>
          <p:cNvSpPr/>
          <p:nvPr/>
        </p:nvSpPr>
        <p:spPr>
          <a:xfrm>
            <a:off x="4587757" y="5728781"/>
            <a:ext cx="3016485" cy="5198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pt-BR" sz="1400" spc="-1">
                <a:solidFill>
                  <a:srgbClr val="00B2E3"/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Nova Agenda Urbana Ilustrada (PT)</a:t>
            </a:r>
            <a:endParaRPr lang="pt-BR" sz="1400" spc="-1">
              <a:solidFill>
                <a:srgbClr val="00B2E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stomShape 4">
            <a:extLst>
              <a:ext uri="{FF2B5EF4-FFF2-40B4-BE49-F238E27FC236}">
                <a16:creationId xmlns:a16="http://schemas.microsoft.com/office/drawing/2014/main" id="{F6CC1F73-41DD-2C27-2DA2-F9FE82895E9C}"/>
              </a:ext>
            </a:extLst>
          </p:cNvPr>
          <p:cNvSpPr/>
          <p:nvPr/>
        </p:nvSpPr>
        <p:spPr>
          <a:xfrm>
            <a:off x="8823766" y="5716284"/>
            <a:ext cx="2207520" cy="36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pt-BR" sz="1400" spc="-1">
                <a:solidFill>
                  <a:srgbClr val="00B2E3"/>
                </a:solidFill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https://habitat3.org/</a:t>
            </a:r>
            <a:r>
              <a:rPr lang="pt-BR" sz="1400" spc="-1">
                <a:solidFill>
                  <a:srgbClr val="00B2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657490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240261F3-A6F8-A1AB-F913-0504F9840EA9}"/>
              </a:ext>
            </a:extLst>
          </p:cNvPr>
          <p:cNvSpPr txBox="1"/>
          <p:nvPr/>
        </p:nvSpPr>
        <p:spPr>
          <a:xfrm>
            <a:off x="377588" y="255592"/>
            <a:ext cx="11436824" cy="440120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</a:rPr>
              <a:t>Plano Municipal </a:t>
            </a:r>
            <a:br>
              <a:rPr lang="pt-BR" sz="4000" b="1" dirty="0">
                <a:solidFill>
                  <a:schemeClr val="bg1"/>
                </a:solidFill>
              </a:rPr>
            </a:br>
            <a:r>
              <a:rPr lang="pt-BR" sz="4000" b="1" dirty="0">
                <a:solidFill>
                  <a:schemeClr val="bg1"/>
                </a:solidFill>
              </a:rPr>
              <a:t>de</a:t>
            </a:r>
            <a:r>
              <a:rPr lang="pt-BR" sz="4000" dirty="0">
                <a:solidFill>
                  <a:schemeClr val="bg1"/>
                </a:solidFill>
              </a:rPr>
              <a:t> </a:t>
            </a:r>
            <a:r>
              <a:rPr lang="pt-BR" sz="4000" b="1" dirty="0">
                <a:solidFill>
                  <a:schemeClr val="bg1"/>
                </a:solidFill>
                <a:cs typeface="Gotham" pitchFamily="50" charset="0"/>
              </a:rPr>
              <a:t>Gestão Integrada de Resíduos Sólidos – São Paulo/SP</a:t>
            </a:r>
            <a:br>
              <a:rPr lang="pt-BR" sz="4000" b="1" dirty="0">
                <a:solidFill>
                  <a:schemeClr val="bg1"/>
                </a:solidFill>
                <a:cs typeface="Gotham" pitchFamily="50" charset="0"/>
              </a:rPr>
            </a:br>
            <a:br>
              <a:rPr lang="pt-BR" sz="4000" b="1" dirty="0">
                <a:solidFill>
                  <a:schemeClr val="bg1"/>
                </a:solidFill>
                <a:cs typeface="Gotham" pitchFamily="50" charset="0"/>
              </a:rPr>
            </a:br>
            <a:r>
              <a:rPr lang="pt-BR" sz="4000" b="1" dirty="0">
                <a:solidFill>
                  <a:schemeClr val="bg1"/>
                </a:solidFill>
              </a:rPr>
              <a:t>Estratégias para a Gestão Sustentável de Resíduos</a:t>
            </a:r>
            <a:br>
              <a:rPr lang="pt-BR" sz="4000" dirty="0">
                <a:solidFill>
                  <a:schemeClr val="bg1"/>
                </a:solidFill>
              </a:rPr>
            </a:br>
            <a:endParaRPr lang="en-KE" sz="40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3" name="Imagem 2" descr="Logotipo&#10;&#10;O conteúdo gerado por IA pode estar incorreto.">
            <a:extLst>
              <a:ext uri="{FF2B5EF4-FFF2-40B4-BE49-F238E27FC236}">
                <a16:creationId xmlns:a16="http://schemas.microsoft.com/office/drawing/2014/main" id="{1BBB0555-8DA2-C74C-1840-F43AFDF20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9143" y="4594751"/>
            <a:ext cx="2263249" cy="2263249"/>
          </a:xfrm>
          <a:prstGeom prst="rect">
            <a:avLst/>
          </a:prstGeom>
        </p:spPr>
      </p:pic>
      <p:pic>
        <p:nvPicPr>
          <p:cNvPr id="4" name="Imagem 3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96A4CBA2-7EC1-6B41-DA7F-605CD53800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602" y="4978157"/>
            <a:ext cx="2121269" cy="149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1723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568285-5F29-DA59-2641-E8833FBB0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Shape 1">
            <a:extLst>
              <a:ext uri="{FF2B5EF4-FFF2-40B4-BE49-F238E27FC236}">
                <a16:creationId xmlns:a16="http://schemas.microsoft.com/office/drawing/2014/main" id="{78A328C4-F889-004F-CFC0-F64DC9423478}"/>
              </a:ext>
            </a:extLst>
          </p:cNvPr>
          <p:cNvSpPr txBox="1"/>
          <p:nvPr/>
        </p:nvSpPr>
        <p:spPr>
          <a:xfrm>
            <a:off x="538843" y="101625"/>
            <a:ext cx="8807685" cy="979714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2500"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pt-BR" sz="3000" b="1" spc="-1" dirty="0">
                <a:solidFill>
                  <a:srgbClr val="00B2E3"/>
                </a:solidFill>
                <a:latin typeface="Arial"/>
                <a:cs typeface="Arial"/>
              </a:rPr>
              <a:t>Planos Municipais de Saneamento Básico e Resíduos Sólidos de São Paulo (PMSAI e PGIRS)</a:t>
            </a:r>
            <a:endParaRPr lang="pt-BR" sz="3000" b="1" spc="-1" dirty="0">
              <a:solidFill>
                <a:srgbClr val="00B2E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5EBCE05-8F98-C0B7-96AE-5F37117DD289}"/>
              </a:ext>
            </a:extLst>
          </p:cNvPr>
          <p:cNvSpPr txBox="1"/>
          <p:nvPr/>
        </p:nvSpPr>
        <p:spPr>
          <a:xfrm>
            <a:off x="5084324" y="1901662"/>
            <a:ext cx="6345675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1400" b="1" dirty="0">
                <a:latin typeface="+mj-lt"/>
                <a:ea typeface="Roboto"/>
                <a:cs typeface="Roboto"/>
              </a:rPr>
              <a:t>Parceria com a Prefeitura Municipal de São Paulo - Secretaria do Verde e do Meio Ambiente – SVMA e SMUL</a:t>
            </a:r>
          </a:p>
          <a:p>
            <a:endParaRPr lang="pt-BR" sz="1400" dirty="0">
              <a:solidFill>
                <a:srgbClr val="332B4A"/>
              </a:solidFill>
              <a:latin typeface="+mj-lt"/>
              <a:ea typeface="Roboto"/>
              <a:cs typeface="Roboto"/>
            </a:endParaRPr>
          </a:p>
          <a:p>
            <a:pPr algn="just"/>
            <a:r>
              <a:rPr lang="pt-BR" sz="1400" dirty="0">
                <a:solidFill>
                  <a:srgbClr val="332B4A"/>
                </a:solidFill>
                <a:latin typeface="+mj-lt"/>
                <a:ea typeface="Roboto"/>
                <a:cs typeface="Roboto"/>
              </a:rPr>
              <a:t>Os Planos Municipais </a:t>
            </a:r>
            <a:r>
              <a:rPr lang="pt-BR" sz="1400" dirty="0">
                <a:solidFill>
                  <a:srgbClr val="332B4A"/>
                </a:solidFill>
                <a:latin typeface="+mj-lt"/>
              </a:rPr>
              <a:t>de Saneamento Básico (PMSB) e Gestão Integrada de Resíduos Sólidos (PGIRS)  da cidade de São Paulo vão </a:t>
            </a:r>
            <a:r>
              <a:rPr lang="pt-BR" sz="1400" b="1" dirty="0">
                <a:solidFill>
                  <a:srgbClr val="332B4A"/>
                </a:solidFill>
                <a:latin typeface="+mj-lt"/>
              </a:rPr>
              <a:t>estabelecer diretrizes para a gestão eficiente e sustentável dos serviços de saneamento e resíduos sólidos na capital.</a:t>
            </a:r>
            <a:endParaRPr lang="pt-BR" sz="1400" b="1" dirty="0">
              <a:latin typeface="+mj-lt"/>
            </a:endParaRPr>
          </a:p>
          <a:p>
            <a:pPr algn="just"/>
            <a:endParaRPr lang="pt-BR" sz="1400" dirty="0">
              <a:latin typeface="+mj-lt"/>
              <a:ea typeface="Roboto"/>
              <a:cs typeface="Arial"/>
            </a:endParaRPr>
          </a:p>
          <a:p>
            <a:endParaRPr lang="pt-BR" sz="1400" b="1" dirty="0">
              <a:latin typeface="Roboto"/>
              <a:ea typeface="Roboto"/>
              <a:cs typeface="Roboto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FA279A5-7D32-6FE2-0502-531E4F9B3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551" y="4129010"/>
            <a:ext cx="1179633" cy="1179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36954B-94FA-E660-6427-2E6EB2227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542" y="4123049"/>
            <a:ext cx="1181259" cy="119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8A557FBD-D5EC-B155-1C3D-F0E33936E21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5956" t="19304" r="32656" b="-318"/>
          <a:stretch>
            <a:fillRect/>
          </a:stretch>
        </p:blipFill>
        <p:spPr>
          <a:xfrm>
            <a:off x="1031451" y="1556458"/>
            <a:ext cx="3455980" cy="4753058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67EF38A9-C3F7-E77A-D679-0F08820AF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9159" y="4127843"/>
            <a:ext cx="1180800" cy="118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Tabela&#10;&#10;Descrição gerada automaticamente com confiança média">
            <a:extLst>
              <a:ext uri="{FF2B5EF4-FFF2-40B4-BE49-F238E27FC236}">
                <a16:creationId xmlns:a16="http://schemas.microsoft.com/office/drawing/2014/main" id="{A231C9BB-5B36-D990-92B1-CB8F4F51A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776" y="4123049"/>
            <a:ext cx="1241417" cy="1159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31917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Shape 1">
            <a:extLst>
              <a:ext uri="{FF2B5EF4-FFF2-40B4-BE49-F238E27FC236}">
                <a16:creationId xmlns:a16="http://schemas.microsoft.com/office/drawing/2014/main" id="{6508FD29-27B7-7540-2528-75278545D7E7}"/>
              </a:ext>
            </a:extLst>
          </p:cNvPr>
          <p:cNvSpPr txBox="1"/>
          <p:nvPr/>
        </p:nvSpPr>
        <p:spPr>
          <a:xfrm>
            <a:off x="538843" y="115273"/>
            <a:ext cx="9617528" cy="979714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pt-BR" sz="2800" b="1" spc="-1" dirty="0">
                <a:solidFill>
                  <a:srgbClr val="00B2E3"/>
                </a:solidFill>
                <a:latin typeface="Arial"/>
                <a:cs typeface="Arial"/>
              </a:rPr>
              <a:t>PGIRS SP - INTRODUÇÃO</a:t>
            </a:r>
            <a:endParaRPr lang="pt-BR" sz="2800" b="1" spc="-1" dirty="0">
              <a:solidFill>
                <a:srgbClr val="00B2E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08DD6723-DBCE-726D-0052-146983BCA6E9}"/>
              </a:ext>
            </a:extLst>
          </p:cNvPr>
          <p:cNvSpPr txBox="1">
            <a:spLocks/>
          </p:cNvSpPr>
          <p:nvPr/>
        </p:nvSpPr>
        <p:spPr>
          <a:xfrm>
            <a:off x="538842" y="1513849"/>
            <a:ext cx="11219627" cy="22489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99D26"/>
              </a:buClr>
              <a:buFont typeface="Wingdings" pitchFamily="2" charset="2"/>
              <a:buChar char="§"/>
            </a:pPr>
            <a:endParaRPr lang="pt-BR" sz="2000" dirty="0"/>
          </a:p>
          <a:p>
            <a:pPr>
              <a:buClr>
                <a:srgbClr val="F99D26"/>
              </a:buClr>
              <a:buFont typeface="Wingdings" pitchFamily="2" charset="2"/>
              <a:buChar char="§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99D26"/>
              </a:buClr>
              <a:buFont typeface="Wingdings" pitchFamily="2" charset="2"/>
              <a:buChar char="§"/>
            </a:pPr>
            <a:endParaRPr lang="en-K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191F306-05F1-7B60-A5C4-180B0806C425}"/>
              </a:ext>
            </a:extLst>
          </p:cNvPr>
          <p:cNvSpPr txBox="1"/>
          <p:nvPr/>
        </p:nvSpPr>
        <p:spPr>
          <a:xfrm>
            <a:off x="615310" y="1708612"/>
            <a:ext cx="10961379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Por que revisar o PGIRS?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400" dirty="0"/>
              <a:t>PGIRS SP 2014 vigente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400" dirty="0"/>
              <a:t>PNRS: art. 18, XIX - periodicidade de sua revisão, observado o período máximo de 10 anos.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400" dirty="0"/>
              <a:t>Marcos legais e técnicos importantes:</a:t>
            </a:r>
          </a:p>
          <a:p>
            <a:pPr marL="800100" lvl="1" indent="-3429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t-BR" sz="2400" dirty="0"/>
              <a:t>Atualização do Marco Legal do Saneamento (Lei nº 14.026/2020)</a:t>
            </a:r>
          </a:p>
          <a:p>
            <a:pPr marL="800100" lvl="1" indent="-3429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t-BR" sz="2400" dirty="0"/>
              <a:t>Atualização do Plano Estadual de Resíduos Sólidos – 2020</a:t>
            </a:r>
          </a:p>
          <a:p>
            <a:pPr marL="800100" lvl="1" indent="-3429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t-BR" sz="2400" dirty="0"/>
              <a:t>Planares – Plano Nacional de Resíduos Sólidos - 2022</a:t>
            </a:r>
          </a:p>
          <a:p>
            <a:endParaRPr lang="pt-BR" sz="2000" dirty="0"/>
          </a:p>
        </p:txBody>
      </p:sp>
      <p:pic>
        <p:nvPicPr>
          <p:cNvPr id="8" name="Imagem 7" descr="Logotipo&#10;&#10;O conteúdo gerado por IA pode estar incorreto.">
            <a:extLst>
              <a:ext uri="{FF2B5EF4-FFF2-40B4-BE49-F238E27FC236}">
                <a16:creationId xmlns:a16="http://schemas.microsoft.com/office/drawing/2014/main" id="{D1F22BFD-3928-C3D0-94DD-1B829CBD0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4713" y="-215438"/>
            <a:ext cx="1924050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111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B6BB3E1F-3B92-1231-FDE7-BE588990E9F6}"/>
              </a:ext>
            </a:extLst>
          </p:cNvPr>
          <p:cNvSpPr txBox="1"/>
          <p:nvPr/>
        </p:nvSpPr>
        <p:spPr>
          <a:xfrm>
            <a:off x="644093" y="536268"/>
            <a:ext cx="10903814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cs typeface="Arial"/>
              </a:rPr>
              <a:t>Como a Economia Circular pode Reduzir o Desperdício de Recursos</a:t>
            </a:r>
            <a:endParaRPr lang="pt-BR" sz="3600" dirty="0">
              <a:solidFill>
                <a:schemeClr val="bg1"/>
              </a:solidFill>
            </a:endParaRPr>
          </a:p>
        </p:txBody>
      </p:sp>
      <p:sp>
        <p:nvSpPr>
          <p:cNvPr id="3" name="CustomShape 5">
            <a:extLst>
              <a:ext uri="{FF2B5EF4-FFF2-40B4-BE49-F238E27FC236}">
                <a16:creationId xmlns:a16="http://schemas.microsoft.com/office/drawing/2014/main" id="{1BF763DC-3E42-A9FF-B419-06B9A7399459}"/>
              </a:ext>
            </a:extLst>
          </p:cNvPr>
          <p:cNvSpPr/>
          <p:nvPr/>
        </p:nvSpPr>
        <p:spPr>
          <a:xfrm>
            <a:off x="621435" y="2453964"/>
            <a:ext cx="10494666" cy="14203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  <a:tabLst>
                <a:tab pos="0" algn="l"/>
              </a:tabLst>
            </a:pPr>
            <a:r>
              <a:rPr lang="pt-BR" sz="2000" i="1" strike="noStrike" spc="-1" dirty="0">
                <a:solidFill>
                  <a:srgbClr val="FFFFFF"/>
                </a:solidFill>
                <a:latin typeface="Arial"/>
                <a:ea typeface="Calibri"/>
                <a:cs typeface="Arial"/>
              </a:rPr>
              <a:t>Apresentação: Luiz Gustavo Gallo Vilela (Coordenador de Programas – Resíduos Sólidos)</a:t>
            </a:r>
          </a:p>
          <a:p>
            <a:pPr>
              <a:lnSpc>
                <a:spcPct val="150000"/>
              </a:lnSpc>
              <a:tabLst>
                <a:tab pos="0" algn="l"/>
              </a:tabLst>
            </a:pPr>
            <a:r>
              <a:rPr lang="pt-BR" sz="2000" i="1" spc="-1" dirty="0">
                <a:solidFill>
                  <a:srgbClr val="FFFFFF"/>
                </a:solidFill>
                <a:latin typeface="Arial"/>
                <a:ea typeface="Calibri"/>
                <a:cs typeface="Arial"/>
              </a:rPr>
              <a:t>		        </a:t>
            </a:r>
          </a:p>
          <a:p>
            <a:pPr>
              <a:lnSpc>
                <a:spcPct val="150000"/>
              </a:lnSpc>
              <a:tabLst>
                <a:tab pos="0" algn="l"/>
              </a:tabLst>
            </a:pPr>
            <a:r>
              <a:rPr lang="pt-BR" sz="2000" i="1" strike="noStrike" spc="-1" dirty="0">
                <a:solidFill>
                  <a:srgbClr val="FFFFFF"/>
                </a:solidFill>
                <a:latin typeface="Arial"/>
                <a:ea typeface="Calibri"/>
                <a:cs typeface="Arial"/>
              </a:rPr>
              <a:t>Data: 10</a:t>
            </a:r>
            <a:r>
              <a:rPr lang="pt-BR" sz="2000" i="1" spc="-1" dirty="0">
                <a:solidFill>
                  <a:srgbClr val="FFFFFF"/>
                </a:solidFill>
                <a:latin typeface="Arial"/>
                <a:ea typeface="Calibri"/>
                <a:cs typeface="Arial"/>
              </a:rPr>
              <a:t>/10/2025</a:t>
            </a:r>
            <a:endParaRPr lang="pt-BR" sz="2000" i="1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 descr="Logotipo&#10;&#10;O conteúdo gerado por IA pode estar incorreto.">
            <a:extLst>
              <a:ext uri="{FF2B5EF4-FFF2-40B4-BE49-F238E27FC236}">
                <a16:creationId xmlns:a16="http://schemas.microsoft.com/office/drawing/2014/main" id="{11332D77-D696-A989-2B1F-372EFD884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0283" y="4653885"/>
            <a:ext cx="2263249" cy="2263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8448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C8AC1-49D6-DEB1-10F7-BCE8D2E3A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Shape 1">
            <a:extLst>
              <a:ext uri="{FF2B5EF4-FFF2-40B4-BE49-F238E27FC236}">
                <a16:creationId xmlns:a16="http://schemas.microsoft.com/office/drawing/2014/main" id="{ECDA72E9-1005-0CDF-6725-4C6AB3D91F5E}"/>
              </a:ext>
            </a:extLst>
          </p:cNvPr>
          <p:cNvSpPr txBox="1"/>
          <p:nvPr/>
        </p:nvSpPr>
        <p:spPr>
          <a:xfrm>
            <a:off x="538843" y="108449"/>
            <a:ext cx="9617528" cy="979714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pt-BR" sz="2800" b="1" spc="-1" dirty="0">
                <a:solidFill>
                  <a:srgbClr val="00B2E3"/>
                </a:solidFill>
                <a:latin typeface="Arial"/>
                <a:cs typeface="Arial"/>
              </a:rPr>
              <a:t>PGIRS SP - EIXOS PRIORITÁRIOS</a:t>
            </a:r>
            <a:endParaRPr lang="pt-BR" sz="2800" b="1" spc="-1" dirty="0">
              <a:solidFill>
                <a:srgbClr val="00B2E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8D3F1F6C-565B-9309-DE68-A3036CBFEE07}"/>
              </a:ext>
            </a:extLst>
          </p:cNvPr>
          <p:cNvSpPr txBox="1">
            <a:spLocks/>
          </p:cNvSpPr>
          <p:nvPr/>
        </p:nvSpPr>
        <p:spPr>
          <a:xfrm>
            <a:off x="538842" y="1513849"/>
            <a:ext cx="11219627" cy="22489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99D26"/>
              </a:buClr>
              <a:buFont typeface="Wingdings" pitchFamily="2" charset="2"/>
              <a:buChar char="§"/>
            </a:pPr>
            <a:endParaRPr lang="pt-BR" sz="2000" dirty="0"/>
          </a:p>
          <a:p>
            <a:pPr>
              <a:buClr>
                <a:srgbClr val="F99D26"/>
              </a:buClr>
              <a:buFont typeface="Wingdings" pitchFamily="2" charset="2"/>
              <a:buChar char="§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99D26"/>
              </a:buClr>
              <a:buFont typeface="Wingdings" pitchFamily="2" charset="2"/>
              <a:buChar char="§"/>
            </a:pPr>
            <a:endParaRPr lang="en-K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m 7" descr="Logotipo&#10;&#10;O conteúdo gerado por IA pode estar incorreto.">
            <a:extLst>
              <a:ext uri="{FF2B5EF4-FFF2-40B4-BE49-F238E27FC236}">
                <a16:creationId xmlns:a16="http://schemas.microsoft.com/office/drawing/2014/main" id="{64FCEEE6-D513-EA23-CE13-C903A85F0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4713" y="-215438"/>
            <a:ext cx="1924050" cy="192405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28C2177-3A3F-7B8B-251B-6944A0549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12" y="1708612"/>
            <a:ext cx="10848975" cy="45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0822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E76521-8F85-5992-6A18-5F02B31E4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Shape 1">
            <a:extLst>
              <a:ext uri="{FF2B5EF4-FFF2-40B4-BE49-F238E27FC236}">
                <a16:creationId xmlns:a16="http://schemas.microsoft.com/office/drawing/2014/main" id="{304BA729-27F5-BFA9-D3B6-8408C393655C}"/>
              </a:ext>
            </a:extLst>
          </p:cNvPr>
          <p:cNvSpPr txBox="1"/>
          <p:nvPr/>
        </p:nvSpPr>
        <p:spPr>
          <a:xfrm>
            <a:off x="538843" y="115273"/>
            <a:ext cx="9617528" cy="979714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pt-BR" sz="2800" b="1" spc="-1" dirty="0">
                <a:solidFill>
                  <a:srgbClr val="00B2E3"/>
                </a:solidFill>
                <a:latin typeface="Arial"/>
                <a:cs typeface="Arial"/>
              </a:rPr>
              <a:t>PGIRS SP – GOVERNANÇA</a:t>
            </a:r>
            <a:endParaRPr lang="pt-BR" sz="2800" b="1" spc="-1" dirty="0">
              <a:solidFill>
                <a:srgbClr val="00B2E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FD76FD8F-A58D-387A-3D1F-44FF1F2CF062}"/>
              </a:ext>
            </a:extLst>
          </p:cNvPr>
          <p:cNvSpPr txBox="1">
            <a:spLocks/>
          </p:cNvSpPr>
          <p:nvPr/>
        </p:nvSpPr>
        <p:spPr>
          <a:xfrm>
            <a:off x="538842" y="1513849"/>
            <a:ext cx="11219627" cy="22489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99D26"/>
              </a:buClr>
              <a:buFont typeface="Wingdings" pitchFamily="2" charset="2"/>
              <a:buChar char="§"/>
            </a:pPr>
            <a:endParaRPr lang="pt-BR" sz="2000" dirty="0"/>
          </a:p>
          <a:p>
            <a:pPr>
              <a:buClr>
                <a:srgbClr val="F99D26"/>
              </a:buClr>
              <a:buFont typeface="Wingdings" pitchFamily="2" charset="2"/>
              <a:buChar char="§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99D26"/>
              </a:buClr>
              <a:buFont typeface="Wingdings" pitchFamily="2" charset="2"/>
              <a:buChar char="§"/>
            </a:pPr>
            <a:endParaRPr lang="en-K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m 7" descr="Logotipo&#10;&#10;O conteúdo gerado por IA pode estar incorreto.">
            <a:extLst>
              <a:ext uri="{FF2B5EF4-FFF2-40B4-BE49-F238E27FC236}">
                <a16:creationId xmlns:a16="http://schemas.microsoft.com/office/drawing/2014/main" id="{CD61837B-763A-AE6B-1493-D75EA20D7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4713" y="-215438"/>
            <a:ext cx="1924050" cy="1924050"/>
          </a:xfrm>
          <a:prstGeom prst="rect">
            <a:avLst/>
          </a:prstGeom>
        </p:spPr>
      </p:pic>
      <p:pic>
        <p:nvPicPr>
          <p:cNvPr id="3" name="Imagem 2" descr="Mapa&#10;&#10;O conteúdo gerado por IA pode estar incorreto.">
            <a:extLst>
              <a:ext uri="{FF2B5EF4-FFF2-40B4-BE49-F238E27FC236}">
                <a16:creationId xmlns:a16="http://schemas.microsoft.com/office/drawing/2014/main" id="{08A6E198-CB5D-4CAD-F853-7F9CFE355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06" y="1323974"/>
            <a:ext cx="3989694" cy="5031921"/>
          </a:xfrm>
          <a:prstGeom prst="rect">
            <a:avLst/>
          </a:prstGeom>
        </p:spPr>
      </p:pic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A9251650-77B9-F40C-B3DB-A4F03A048D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1211996"/>
              </p:ext>
            </p:extLst>
          </p:nvPr>
        </p:nvGraphicFramePr>
        <p:xfrm>
          <a:off x="4032700" y="1477829"/>
          <a:ext cx="7829550" cy="589096"/>
        </p:xfrm>
        <a:graphic>
          <a:graphicData uri="http://schemas.openxmlformats.org/drawingml/2006/table">
            <a:tbl>
              <a:tblPr/>
              <a:tblGrid>
                <a:gridCol w="7829550">
                  <a:extLst>
                    <a:ext uri="{9D8B030D-6E8A-4147-A177-3AD203B41FA5}">
                      <a16:colId xmlns:a16="http://schemas.microsoft.com/office/drawing/2014/main" val="2683374085"/>
                    </a:ext>
                  </a:extLst>
                </a:gridCol>
              </a:tblGrid>
              <a:tr h="5890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ase"/>
                      <a:r>
                        <a:rPr lang="pt-B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Agrupamento Noroeste - </a:t>
                      </a:r>
                      <a:r>
                        <a:rPr lang="pt-BR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Logística Ambiental de São Paulo S/A </a:t>
                      </a:r>
                      <a:r>
                        <a:rPr lang="pt-B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pt-BR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LOGA</a:t>
                      </a:r>
                      <a:r>
                        <a:rPr lang="pt-B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  <a:endParaRPr lang="pt-BR" sz="1800" b="1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A5A5A5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6179227"/>
                  </a:ext>
                </a:extLst>
              </a:tr>
            </a:tbl>
          </a:graphicData>
        </a:graphic>
      </p:graphicFrame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3ED5C8DC-D3C7-C9D7-69FE-0C9B9C7FBE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5533869"/>
              </p:ext>
            </p:extLst>
          </p:nvPr>
        </p:nvGraphicFramePr>
        <p:xfrm>
          <a:off x="4032700" y="2169761"/>
          <a:ext cx="7864025" cy="543653"/>
        </p:xfrm>
        <a:graphic>
          <a:graphicData uri="http://schemas.openxmlformats.org/drawingml/2006/table">
            <a:tbl>
              <a:tblPr>
                <a:tableStyleId>{68D230F3-CF80-4859-8CE7-A43EE81993B5}</a:tableStyleId>
              </a:tblPr>
              <a:tblGrid>
                <a:gridCol w="7864025">
                  <a:extLst>
                    <a:ext uri="{9D8B030D-6E8A-4147-A177-3AD203B41FA5}">
                      <a16:colId xmlns:a16="http://schemas.microsoft.com/office/drawing/2014/main" val="28763125"/>
                    </a:ext>
                  </a:extLst>
                </a:gridCol>
              </a:tblGrid>
              <a:tr h="5436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>
                          <a:effectLst/>
                          <a:latin typeface="+mn-lt"/>
                        </a:rPr>
                        <a:t>​Agrupamento Sudeste​ - </a:t>
                      </a:r>
                      <a:r>
                        <a:rPr lang="pt-BR" sz="1800" b="1" dirty="0" err="1">
                          <a:effectLst/>
                          <a:latin typeface="+mn-lt"/>
                        </a:rPr>
                        <a:t>EcoUrbis</a:t>
                      </a:r>
                      <a:r>
                        <a:rPr lang="pt-BR" sz="1800" b="1" dirty="0">
                          <a:effectLst/>
                          <a:latin typeface="+mn-lt"/>
                        </a:rPr>
                        <a:t> Ambiental  S/A</a:t>
                      </a: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2649962"/>
                  </a:ext>
                </a:extLst>
              </a:tr>
            </a:tbl>
          </a:graphicData>
        </a:graphic>
      </p:graphicFrame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5DD257A6-9602-AEA3-D5F4-E71AE26226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162379"/>
              </p:ext>
            </p:extLst>
          </p:nvPr>
        </p:nvGraphicFramePr>
        <p:xfrm>
          <a:off x="3808211" y="2773774"/>
          <a:ext cx="8289048" cy="3665907"/>
        </p:xfrm>
        <a:graphic>
          <a:graphicData uri="http://schemas.openxmlformats.org/drawingml/2006/table">
            <a:tbl>
              <a:tblPr>
                <a:tableStyleId>{68D230F3-CF80-4859-8CE7-A43EE81993B5}</a:tableStyleId>
              </a:tblPr>
              <a:tblGrid>
                <a:gridCol w="8289048">
                  <a:extLst>
                    <a:ext uri="{9D8B030D-6E8A-4147-A177-3AD203B41FA5}">
                      <a16:colId xmlns:a16="http://schemas.microsoft.com/office/drawing/2014/main" val="2683374085"/>
                    </a:ext>
                  </a:extLst>
                </a:gridCol>
              </a:tblGrid>
              <a:tr h="545371"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800" b="1" dirty="0">
                          <a:effectLst/>
                        </a:rPr>
                        <a:t>Marcos contratuais principais:</a:t>
                      </a:r>
                      <a:endParaRPr lang="pt-BR" sz="1800" b="1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6179227"/>
                  </a:ext>
                </a:extLst>
              </a:tr>
              <a:tr h="414876">
                <a:tc>
                  <a:txBody>
                    <a:bodyPr/>
                    <a:lstStyle/>
                    <a:p>
                      <a:pPr marL="285750" indent="-285750" algn="l" fontAlgn="base">
                        <a:buFont typeface="Wingdings" panose="05000000000000000000" pitchFamily="2" charset="2"/>
                        <a:buChar char="ü"/>
                      </a:pPr>
                      <a:r>
                        <a:rPr lang="pt-BR" sz="1800" dirty="0">
                          <a:effectLst/>
                        </a:rPr>
                        <a:t>Universalização da Coleta Seletiva</a:t>
                      </a:r>
                      <a:endParaRPr lang="pt-BR" sz="18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0146813"/>
                  </a:ext>
                </a:extLst>
              </a:tr>
              <a:tr h="413116">
                <a:tc>
                  <a:txBody>
                    <a:bodyPr/>
                    <a:lstStyle/>
                    <a:p>
                      <a:pPr marL="285750" marR="0" lvl="0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pt-BR" sz="1800" dirty="0">
                          <a:effectLst/>
                        </a:rPr>
                        <a:t>Coleta seletiva de vidros</a:t>
                      </a:r>
                      <a:endParaRPr lang="pt-BR" sz="18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5529565"/>
                  </a:ext>
                </a:extLst>
              </a:tr>
              <a:tr h="413116">
                <a:tc>
                  <a:txBody>
                    <a:bodyPr/>
                    <a:lstStyle/>
                    <a:p>
                      <a:pPr marL="285750" marR="0" lvl="0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pt-BR" sz="1800" dirty="0">
                          <a:effectLst/>
                        </a:rPr>
                        <a:t>Modernização das Centrais Mecanizadas de Triagem</a:t>
                      </a:r>
                      <a:endParaRPr lang="pt-BR" sz="18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7783569"/>
                  </a:ext>
                </a:extLst>
              </a:tr>
              <a:tr h="413116">
                <a:tc>
                  <a:txBody>
                    <a:bodyPr/>
                    <a:lstStyle/>
                    <a:p>
                      <a:pPr marL="285750" marR="0" lvl="0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pt-BR" sz="1800" dirty="0">
                          <a:effectLst/>
                        </a:rPr>
                        <a:t>Veículos de coleta movidos a combustíveis renováveis (elétrico e </a:t>
                      </a:r>
                      <a:r>
                        <a:rPr lang="pt-BR" sz="1800" dirty="0" err="1">
                          <a:effectLst/>
                        </a:rPr>
                        <a:t>biometano</a:t>
                      </a:r>
                      <a:r>
                        <a:rPr lang="pt-BR" sz="1800" dirty="0">
                          <a:effectLst/>
                        </a:rPr>
                        <a:t>)</a:t>
                      </a:r>
                      <a:endParaRPr lang="pt-BR" sz="18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625820"/>
                  </a:ext>
                </a:extLst>
              </a:tr>
              <a:tr h="413116">
                <a:tc>
                  <a:txBody>
                    <a:bodyPr/>
                    <a:lstStyle/>
                    <a:p>
                      <a:pPr marL="285750" marR="0" lvl="0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pt-BR" sz="1800" dirty="0">
                          <a:effectLst/>
                        </a:rPr>
                        <a:t>Modernização das estações de tratamento de RSS</a:t>
                      </a:r>
                      <a:endParaRPr lang="pt-BR" sz="18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0627522"/>
                  </a:ext>
                </a:extLst>
              </a:tr>
              <a:tr h="413116">
                <a:tc>
                  <a:txBody>
                    <a:bodyPr/>
                    <a:lstStyle/>
                    <a:p>
                      <a:pPr marL="285750" marR="0" lvl="0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pt-BR" sz="1800" dirty="0">
                          <a:effectLst/>
                        </a:rPr>
                        <a:t>Coleta mecanizada – carga lateral</a:t>
                      </a:r>
                      <a:endParaRPr lang="pt-BR" sz="18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8708152"/>
                  </a:ext>
                </a:extLst>
              </a:tr>
              <a:tr h="413116">
                <a:tc>
                  <a:txBody>
                    <a:bodyPr/>
                    <a:lstStyle/>
                    <a:p>
                      <a:pPr marL="285750" marR="0" lvl="0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pt-BR" sz="1800" dirty="0">
                          <a:effectLst/>
                        </a:rPr>
                        <a:t>Implantação de 3 </a:t>
                      </a:r>
                      <a:r>
                        <a:rPr lang="pt-BR" sz="1800" dirty="0" err="1">
                          <a:effectLst/>
                        </a:rPr>
                        <a:t>Ecoparques</a:t>
                      </a:r>
                      <a:r>
                        <a:rPr lang="pt-BR" sz="1800" dirty="0">
                          <a:effectLst/>
                        </a:rPr>
                        <a:t> – Bandeirantes, Sul e Leste</a:t>
                      </a:r>
                    </a:p>
                    <a:p>
                      <a:pPr marL="285750" marR="0" lvl="0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endParaRPr lang="pt-BR" sz="18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1834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0784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97E61-CC51-35CC-1460-FF7FE580A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Shape 1">
            <a:extLst>
              <a:ext uri="{FF2B5EF4-FFF2-40B4-BE49-F238E27FC236}">
                <a16:creationId xmlns:a16="http://schemas.microsoft.com/office/drawing/2014/main" id="{338011B2-818C-3A5D-B3C7-E0EA4F32CA24}"/>
              </a:ext>
            </a:extLst>
          </p:cNvPr>
          <p:cNvSpPr txBox="1"/>
          <p:nvPr/>
        </p:nvSpPr>
        <p:spPr>
          <a:xfrm>
            <a:off x="538843" y="115273"/>
            <a:ext cx="9617528" cy="979714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pt-BR" sz="2800" b="1" spc="-1" dirty="0">
                <a:solidFill>
                  <a:srgbClr val="00B2E3"/>
                </a:solidFill>
                <a:latin typeface="Arial"/>
                <a:cs typeface="Arial"/>
              </a:rPr>
              <a:t>PGIRS SP – GERAÇÃO E COLETA DE RSU</a:t>
            </a:r>
            <a:endParaRPr lang="pt-BR" sz="2800" b="1" spc="-1" dirty="0">
              <a:solidFill>
                <a:srgbClr val="00B2E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F3C6AE49-FAB5-B1F6-A236-213455FC52D6}"/>
              </a:ext>
            </a:extLst>
          </p:cNvPr>
          <p:cNvSpPr txBox="1">
            <a:spLocks/>
          </p:cNvSpPr>
          <p:nvPr/>
        </p:nvSpPr>
        <p:spPr>
          <a:xfrm>
            <a:off x="538842" y="1513849"/>
            <a:ext cx="11219627" cy="22489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99D26"/>
              </a:buClr>
              <a:buFont typeface="Wingdings" pitchFamily="2" charset="2"/>
              <a:buChar char="§"/>
            </a:pPr>
            <a:endParaRPr lang="pt-BR" sz="2000" dirty="0"/>
          </a:p>
          <a:p>
            <a:pPr>
              <a:buClr>
                <a:srgbClr val="F99D26"/>
              </a:buClr>
              <a:buFont typeface="Wingdings" pitchFamily="2" charset="2"/>
              <a:buChar char="§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99D26"/>
              </a:buClr>
              <a:buFont typeface="Wingdings" pitchFamily="2" charset="2"/>
              <a:buChar char="§"/>
            </a:pPr>
            <a:endParaRPr lang="en-K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m 7" descr="Logotipo&#10;&#10;O conteúdo gerado por IA pode estar incorreto.">
            <a:extLst>
              <a:ext uri="{FF2B5EF4-FFF2-40B4-BE49-F238E27FC236}">
                <a16:creationId xmlns:a16="http://schemas.microsoft.com/office/drawing/2014/main" id="{80FBE0D7-F350-7AA9-6DBE-D43D82547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4713" y="-215438"/>
            <a:ext cx="1924050" cy="1924050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F7E1802E-ACA6-2276-42CE-23298E4440B4}"/>
              </a:ext>
            </a:extLst>
          </p:cNvPr>
          <p:cNvSpPr txBox="1"/>
          <p:nvPr/>
        </p:nvSpPr>
        <p:spPr>
          <a:xfrm>
            <a:off x="7310948" y="2907931"/>
            <a:ext cx="4552832" cy="2651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2024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000" dirty="0"/>
              <a:t>RSD: 3,52 mi t = 63%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000" dirty="0"/>
              <a:t>Limpeza urbana: 86 mil t = 1,5%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000" dirty="0"/>
              <a:t>RCC: 355 mil t = 6,3%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000" dirty="0"/>
              <a:t>RSS: 50 mil t = 0,9%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pt-BR" sz="2000" dirty="0"/>
          </a:p>
        </p:txBody>
      </p:sp>
      <p:pic>
        <p:nvPicPr>
          <p:cNvPr id="1026" name="Picture 2" descr="Gráfico 1, Elemento de gráfico">
            <a:extLst>
              <a:ext uri="{FF2B5EF4-FFF2-40B4-BE49-F238E27FC236}">
                <a16:creationId xmlns:a16="http://schemas.microsoft.com/office/drawing/2014/main" id="{8C810A70-DE78-EB27-1ADF-62AECCDA6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31" y="1974131"/>
            <a:ext cx="6376949" cy="415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0A4D45AB-E55A-8179-E41B-AC459E4B875C}"/>
              </a:ext>
            </a:extLst>
          </p:cNvPr>
          <p:cNvSpPr txBox="1"/>
          <p:nvPr/>
        </p:nvSpPr>
        <p:spPr>
          <a:xfrm>
            <a:off x="1028700" y="1576451"/>
            <a:ext cx="54949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b="1" i="0" dirty="0">
                <a:solidFill>
                  <a:srgbClr val="000000"/>
                </a:solidFill>
                <a:effectLst/>
              </a:rPr>
              <a:t>Geração total média de resíduos entre 2014 e 2024</a:t>
            </a:r>
            <a:endParaRPr lang="pt-BR" sz="1600" dirty="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250E457E-FB7F-6190-60D2-C4E7C079982E}"/>
              </a:ext>
            </a:extLst>
          </p:cNvPr>
          <p:cNvSpPr txBox="1"/>
          <p:nvPr/>
        </p:nvSpPr>
        <p:spPr>
          <a:xfrm>
            <a:off x="874540" y="6129874"/>
            <a:ext cx="54949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i="0" dirty="0">
                <a:solidFill>
                  <a:srgbClr val="000000"/>
                </a:solidFill>
                <a:effectLst/>
              </a:rPr>
              <a:t>Fonte: SP Regula (2024)</a:t>
            </a:r>
            <a:endParaRPr lang="pt-BR" sz="120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01887A8-D95B-FC83-56FA-81B7DFDE19D1}"/>
              </a:ext>
            </a:extLst>
          </p:cNvPr>
          <p:cNvSpPr txBox="1"/>
          <p:nvPr/>
        </p:nvSpPr>
        <p:spPr>
          <a:xfrm>
            <a:off x="7656394" y="1915005"/>
            <a:ext cx="3411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12 mil t/dia RSU</a:t>
            </a:r>
          </a:p>
        </p:txBody>
      </p:sp>
    </p:spTree>
    <p:extLst>
      <p:ext uri="{BB962C8B-B14F-4D97-AF65-F5344CB8AC3E}">
        <p14:creationId xmlns:p14="http://schemas.microsoft.com/office/powerpoint/2010/main" val="1380418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99107A-A9C4-A7B0-9A36-5FD48CCCCC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Shape 1">
            <a:extLst>
              <a:ext uri="{FF2B5EF4-FFF2-40B4-BE49-F238E27FC236}">
                <a16:creationId xmlns:a16="http://schemas.microsoft.com/office/drawing/2014/main" id="{EAA799E2-B888-0B33-AC08-9C02D4036588}"/>
              </a:ext>
            </a:extLst>
          </p:cNvPr>
          <p:cNvSpPr txBox="1"/>
          <p:nvPr/>
        </p:nvSpPr>
        <p:spPr>
          <a:xfrm>
            <a:off x="538843" y="115273"/>
            <a:ext cx="9617528" cy="979714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pt-BR" sz="2800" b="1" spc="-1" dirty="0">
                <a:solidFill>
                  <a:srgbClr val="00B2E3"/>
                </a:solidFill>
                <a:latin typeface="Arial"/>
                <a:cs typeface="Arial"/>
              </a:rPr>
              <a:t>PGIRS SP – GERAÇÃO E COLETA DE RSU</a:t>
            </a:r>
            <a:endParaRPr lang="pt-BR" sz="2800" b="1" spc="-1" dirty="0">
              <a:solidFill>
                <a:srgbClr val="00B2E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1482BA10-A648-AAA2-FAF0-4F24570D6BF7}"/>
              </a:ext>
            </a:extLst>
          </p:cNvPr>
          <p:cNvSpPr txBox="1">
            <a:spLocks/>
          </p:cNvSpPr>
          <p:nvPr/>
        </p:nvSpPr>
        <p:spPr>
          <a:xfrm>
            <a:off x="538842" y="1513849"/>
            <a:ext cx="11219627" cy="22489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99D26"/>
              </a:buClr>
              <a:buFont typeface="Wingdings" pitchFamily="2" charset="2"/>
              <a:buChar char="§"/>
            </a:pPr>
            <a:endParaRPr lang="pt-BR" sz="2000" dirty="0"/>
          </a:p>
          <a:p>
            <a:pPr>
              <a:buClr>
                <a:srgbClr val="F99D26"/>
              </a:buClr>
              <a:buFont typeface="Wingdings" pitchFamily="2" charset="2"/>
              <a:buChar char="§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99D26"/>
              </a:buClr>
              <a:buFont typeface="Wingdings" pitchFamily="2" charset="2"/>
              <a:buChar char="§"/>
            </a:pPr>
            <a:endParaRPr lang="en-K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m 7" descr="Logotipo&#10;&#10;O conteúdo gerado por IA pode estar incorreto.">
            <a:extLst>
              <a:ext uri="{FF2B5EF4-FFF2-40B4-BE49-F238E27FC236}">
                <a16:creationId xmlns:a16="http://schemas.microsoft.com/office/drawing/2014/main" id="{8AECAEC2-2EAC-D6E0-3866-1BA3AFD5A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4713" y="-215438"/>
            <a:ext cx="1924050" cy="1924050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14ACD03B-2751-09D5-F372-107A4C17DCD0}"/>
              </a:ext>
            </a:extLst>
          </p:cNvPr>
          <p:cNvSpPr txBox="1"/>
          <p:nvPr/>
        </p:nvSpPr>
        <p:spPr>
          <a:xfrm>
            <a:off x="8105514" y="2867968"/>
            <a:ext cx="3254078" cy="1789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00B2E3"/>
                </a:solidFill>
              </a:rPr>
              <a:t>Out 2024 = universalização da Coleta Seletiva</a:t>
            </a:r>
          </a:p>
          <a:p>
            <a:pPr algn="just">
              <a:lnSpc>
                <a:spcPct val="150000"/>
              </a:lnSpc>
            </a:pPr>
            <a:endParaRPr lang="pt-BR" sz="20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EC37A58-93CA-2C74-4C74-46C3E677C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371" y="1807594"/>
            <a:ext cx="7381266" cy="4046907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8B197AC-CCFE-42A8-6B79-577069D2CB5B}"/>
              </a:ext>
            </a:extLst>
          </p:cNvPr>
          <p:cNvSpPr txBox="1"/>
          <p:nvPr/>
        </p:nvSpPr>
        <p:spPr>
          <a:xfrm>
            <a:off x="1268539" y="5854501"/>
            <a:ext cx="54949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i="0" dirty="0">
                <a:solidFill>
                  <a:srgbClr val="000000"/>
                </a:solidFill>
                <a:effectLst/>
              </a:rPr>
              <a:t>Fonte: SP Regula (2024)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9344165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299F2C-FC1F-2034-BF8C-D4386B44C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Shape 1">
            <a:extLst>
              <a:ext uri="{FF2B5EF4-FFF2-40B4-BE49-F238E27FC236}">
                <a16:creationId xmlns:a16="http://schemas.microsoft.com/office/drawing/2014/main" id="{50807BAF-174C-27A6-D1A9-CF42DE65C0A1}"/>
              </a:ext>
            </a:extLst>
          </p:cNvPr>
          <p:cNvSpPr txBox="1"/>
          <p:nvPr/>
        </p:nvSpPr>
        <p:spPr>
          <a:xfrm>
            <a:off x="538843" y="115273"/>
            <a:ext cx="9617528" cy="979714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pt-BR" sz="2800" b="1" spc="-1" dirty="0">
                <a:solidFill>
                  <a:srgbClr val="00B2E3"/>
                </a:solidFill>
                <a:latin typeface="Arial"/>
                <a:cs typeface="Arial"/>
              </a:rPr>
              <a:t>PGIRS SP – COMPOSIÇÃO DOS RSD</a:t>
            </a:r>
            <a:endParaRPr lang="pt-BR" sz="2800" b="1" spc="-1" dirty="0">
              <a:solidFill>
                <a:srgbClr val="00B2E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09B92DB3-437E-7387-EE53-C199F5F5FE7E}"/>
              </a:ext>
            </a:extLst>
          </p:cNvPr>
          <p:cNvSpPr txBox="1">
            <a:spLocks/>
          </p:cNvSpPr>
          <p:nvPr/>
        </p:nvSpPr>
        <p:spPr>
          <a:xfrm>
            <a:off x="538842" y="1513849"/>
            <a:ext cx="11219627" cy="22489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99D26"/>
              </a:buClr>
              <a:buFont typeface="Wingdings" pitchFamily="2" charset="2"/>
              <a:buChar char="§"/>
            </a:pPr>
            <a:endParaRPr lang="pt-BR" sz="2000" dirty="0"/>
          </a:p>
          <a:p>
            <a:pPr>
              <a:buClr>
                <a:srgbClr val="F99D26"/>
              </a:buClr>
              <a:buFont typeface="Wingdings" pitchFamily="2" charset="2"/>
              <a:buChar char="§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99D26"/>
              </a:buClr>
              <a:buFont typeface="Wingdings" pitchFamily="2" charset="2"/>
              <a:buChar char="§"/>
            </a:pPr>
            <a:endParaRPr lang="en-K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m 7" descr="Logotipo&#10;&#10;O conteúdo gerado por IA pode estar incorreto.">
            <a:extLst>
              <a:ext uri="{FF2B5EF4-FFF2-40B4-BE49-F238E27FC236}">
                <a16:creationId xmlns:a16="http://schemas.microsoft.com/office/drawing/2014/main" id="{98CE764D-3E0F-A722-0BD9-1A70865302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4713" y="-215438"/>
            <a:ext cx="1924050" cy="192405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8DCBA76-DF66-E24D-8BA9-37640912C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468" y="1441025"/>
            <a:ext cx="9219063" cy="464354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EF661983-2A02-4371-ACFB-036C5FCC9AF0}"/>
              </a:ext>
            </a:extLst>
          </p:cNvPr>
          <p:cNvSpPr txBox="1"/>
          <p:nvPr/>
        </p:nvSpPr>
        <p:spPr>
          <a:xfrm>
            <a:off x="3401190" y="6096775"/>
            <a:ext cx="54949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i="0" dirty="0">
                <a:solidFill>
                  <a:srgbClr val="000000"/>
                </a:solidFill>
                <a:effectLst/>
              </a:rPr>
              <a:t>Fonte: SP Regula (2024)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3065111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5C83C-92A9-6B52-A545-4078DA48E7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Shape 1">
            <a:extLst>
              <a:ext uri="{FF2B5EF4-FFF2-40B4-BE49-F238E27FC236}">
                <a16:creationId xmlns:a16="http://schemas.microsoft.com/office/drawing/2014/main" id="{937FC534-F9DE-877F-FB8D-65690A9ADBF3}"/>
              </a:ext>
            </a:extLst>
          </p:cNvPr>
          <p:cNvSpPr txBox="1"/>
          <p:nvPr/>
        </p:nvSpPr>
        <p:spPr>
          <a:xfrm>
            <a:off x="538843" y="101625"/>
            <a:ext cx="8584685" cy="979714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pt-BR" sz="2800" b="1" spc="-1" dirty="0">
                <a:solidFill>
                  <a:srgbClr val="00B2E3"/>
                </a:solidFill>
                <a:latin typeface="Arial"/>
                <a:cs typeface="Arial"/>
              </a:rPr>
              <a:t>PRINCIPAIS ESTRUTURAS NA GESTÃO DE RESÍDUOS</a:t>
            </a:r>
            <a:endParaRPr lang="pt-BR" sz="2800" b="1" spc="-1" dirty="0">
              <a:solidFill>
                <a:srgbClr val="00B2E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4981FA70-6A47-3780-498B-7CE5E8AC7A0B}"/>
              </a:ext>
            </a:extLst>
          </p:cNvPr>
          <p:cNvSpPr txBox="1">
            <a:spLocks/>
          </p:cNvSpPr>
          <p:nvPr/>
        </p:nvSpPr>
        <p:spPr>
          <a:xfrm>
            <a:off x="538842" y="1513849"/>
            <a:ext cx="11219627" cy="22489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99D26"/>
              </a:buClr>
              <a:buFont typeface="Wingdings" pitchFamily="2" charset="2"/>
              <a:buChar char="§"/>
            </a:pPr>
            <a:endParaRPr lang="pt-BR" sz="2000" dirty="0"/>
          </a:p>
          <a:p>
            <a:pPr>
              <a:buClr>
                <a:srgbClr val="F99D26"/>
              </a:buClr>
              <a:buFont typeface="Wingdings" pitchFamily="2" charset="2"/>
              <a:buChar char="§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99D26"/>
              </a:buClr>
              <a:buFont typeface="Wingdings" pitchFamily="2" charset="2"/>
              <a:buChar char="§"/>
            </a:pPr>
            <a:endParaRPr lang="en-K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m 7" descr="Logotipo&#10;&#10;O conteúdo gerado por IA pode estar incorreto.">
            <a:extLst>
              <a:ext uri="{FF2B5EF4-FFF2-40B4-BE49-F238E27FC236}">
                <a16:creationId xmlns:a16="http://schemas.microsoft.com/office/drawing/2014/main" id="{A61B3578-5ECC-862C-9DDC-FFE7DBEF0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4713" y="-215438"/>
            <a:ext cx="1924050" cy="1924050"/>
          </a:xfrm>
          <a:prstGeom prst="rect">
            <a:avLst/>
          </a:prstGeom>
        </p:spPr>
      </p:pic>
      <p:pic>
        <p:nvPicPr>
          <p:cNvPr id="3" name="Imagem 2" descr="Mapa&#10;&#10;O conteúdo gerado por IA pode estar incorreto.">
            <a:extLst>
              <a:ext uri="{FF2B5EF4-FFF2-40B4-BE49-F238E27FC236}">
                <a16:creationId xmlns:a16="http://schemas.microsoft.com/office/drawing/2014/main" id="{0FF7AF92-BE60-0D06-6C50-7D836A4B7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784" y="955342"/>
            <a:ext cx="4085860" cy="5777866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AC4D6505-58CC-E3D5-BB99-536723B79134}"/>
              </a:ext>
            </a:extLst>
          </p:cNvPr>
          <p:cNvSpPr txBox="1"/>
          <p:nvPr/>
        </p:nvSpPr>
        <p:spPr>
          <a:xfrm>
            <a:off x="576838" y="2331636"/>
            <a:ext cx="5622877" cy="2862322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45720" rIns="91440" bIns="45720" anchor="t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000" b="1" spc="-30" noProof="0" dirty="0">
                <a:solidFill>
                  <a:schemeClr val="tx1"/>
                </a:solidFill>
                <a:latin typeface="+mn-lt"/>
                <a:ea typeface="Roboto"/>
                <a:cs typeface="Roboto"/>
              </a:rPr>
              <a:t>3 aterros sanitários </a:t>
            </a:r>
            <a:r>
              <a:rPr lang="pt-BR" sz="2000" b="1" spc="-30" dirty="0">
                <a:solidFill>
                  <a:schemeClr val="tx1"/>
                </a:solidFill>
                <a:latin typeface="+mn-lt"/>
                <a:ea typeface="Roboto"/>
                <a:cs typeface="Roboto"/>
              </a:rPr>
              <a:t>ativos</a:t>
            </a:r>
            <a:endParaRPr lang="pt-BR" sz="2000" b="1" spc="-30" noProof="0" dirty="0">
              <a:solidFill>
                <a:schemeClr val="tx1"/>
              </a:solidFill>
              <a:latin typeface="+mn-lt"/>
              <a:ea typeface="Roboto"/>
              <a:cs typeface="Roboto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000" b="1" spc="-30" dirty="0">
                <a:solidFill>
                  <a:schemeClr val="tx1"/>
                </a:solidFill>
                <a:latin typeface="+mn-lt"/>
                <a:ea typeface="Roboto"/>
                <a:cs typeface="Roboto"/>
              </a:rPr>
              <a:t>3</a:t>
            </a:r>
            <a:r>
              <a:rPr lang="pt-BR" sz="2000" b="1" spc="-30" noProof="0" dirty="0">
                <a:solidFill>
                  <a:schemeClr val="tx1"/>
                </a:solidFill>
                <a:latin typeface="+mn-lt"/>
                <a:ea typeface="Roboto"/>
                <a:cs typeface="Roboto"/>
              </a:rPr>
              <a:t> áreas de transbordo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000" b="1" spc="-30" dirty="0">
                <a:solidFill>
                  <a:schemeClr val="tx1"/>
                </a:solidFill>
                <a:latin typeface="+mn-lt"/>
                <a:ea typeface="Roboto"/>
                <a:cs typeface="Roboto"/>
              </a:rPr>
              <a:t>2</a:t>
            </a:r>
            <a:r>
              <a:rPr lang="pt-BR" sz="2000" b="1" spc="-30" noProof="0" dirty="0">
                <a:solidFill>
                  <a:schemeClr val="tx1"/>
                </a:solidFill>
                <a:latin typeface="+mn-lt"/>
                <a:ea typeface="Roboto"/>
                <a:cs typeface="Roboto"/>
              </a:rPr>
              <a:t> centrais mecanizadas de triagem </a:t>
            </a:r>
            <a:endParaRPr lang="pt-BR" sz="2000" b="1" spc="-30" dirty="0">
              <a:solidFill>
                <a:schemeClr val="tx1"/>
              </a:solidFill>
              <a:latin typeface="+mn-lt"/>
              <a:ea typeface="Roboto"/>
              <a:cs typeface="Roboto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000" b="1" spc="-30" dirty="0">
                <a:solidFill>
                  <a:schemeClr val="tx1"/>
                </a:solidFill>
                <a:latin typeface="+mn-lt"/>
                <a:ea typeface="Roboto"/>
                <a:cs typeface="Roboto"/>
              </a:rPr>
              <a:t>6 </a:t>
            </a:r>
            <a:r>
              <a:rPr lang="pt-BR" sz="2000" b="1" spc="-30" noProof="0" dirty="0">
                <a:solidFill>
                  <a:schemeClr val="tx1"/>
                </a:solidFill>
                <a:latin typeface="+mn-lt"/>
                <a:ea typeface="Roboto"/>
                <a:cs typeface="Roboto"/>
              </a:rPr>
              <a:t>pátios de compostagem</a:t>
            </a:r>
            <a:endParaRPr lang="pt-BR" sz="2000" b="1" spc="-30" dirty="0">
              <a:solidFill>
                <a:schemeClr val="tx1"/>
              </a:solidFill>
              <a:latin typeface="+mn-lt"/>
              <a:ea typeface="Roboto"/>
              <a:cs typeface="Roboto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000" b="1" spc="-30" noProof="0" dirty="0">
                <a:solidFill>
                  <a:schemeClr val="tx1"/>
                </a:solidFill>
                <a:latin typeface="+mn-lt"/>
                <a:ea typeface="Roboto"/>
                <a:cs typeface="Roboto"/>
              </a:rPr>
              <a:t>128 </a:t>
            </a:r>
            <a:r>
              <a:rPr lang="pt-BR" sz="2000" b="1" spc="-30" dirty="0">
                <a:solidFill>
                  <a:schemeClr val="tx1"/>
                </a:solidFill>
                <a:latin typeface="+mn-lt"/>
                <a:ea typeface="Roboto"/>
                <a:cs typeface="Roboto"/>
              </a:rPr>
              <a:t>e</a:t>
            </a:r>
            <a:r>
              <a:rPr lang="pt-BR" sz="2000" b="1" spc="-30" noProof="0" dirty="0" err="1">
                <a:solidFill>
                  <a:schemeClr val="tx1"/>
                </a:solidFill>
                <a:latin typeface="+mn-lt"/>
                <a:ea typeface="Roboto"/>
                <a:cs typeface="Roboto"/>
              </a:rPr>
              <a:t>copontos</a:t>
            </a:r>
            <a:endParaRPr lang="pt-BR" sz="2000" b="1" spc="-30" noProof="0" dirty="0">
              <a:solidFill>
                <a:schemeClr val="tx1"/>
              </a:solidFill>
              <a:latin typeface="+mn-lt"/>
              <a:ea typeface="Roboto"/>
              <a:cs typeface="Roboto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000" b="1" spc="-30" noProof="0" dirty="0">
                <a:solidFill>
                  <a:schemeClr val="tx1"/>
                </a:solidFill>
                <a:latin typeface="+mn-lt"/>
                <a:ea typeface="Roboto"/>
                <a:cs typeface="Roboto"/>
              </a:rPr>
              <a:t>1.500 Pontos de Entrega Voluntária (PEVs)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000" b="1" spc="-30" dirty="0">
                <a:solidFill>
                  <a:schemeClr val="tx1"/>
                </a:solidFill>
                <a:latin typeface="+mn-lt"/>
                <a:ea typeface="Roboto"/>
                <a:cs typeface="Roboto"/>
              </a:rPr>
              <a:t>58 cooperativas</a:t>
            </a:r>
            <a:r>
              <a:rPr lang="pt-BR" sz="2000" b="1" spc="-30" noProof="0" dirty="0">
                <a:solidFill>
                  <a:schemeClr val="tx1"/>
                </a:solidFill>
                <a:latin typeface="+mn-lt"/>
                <a:ea typeface="Roboto"/>
                <a:cs typeface="Roboto"/>
              </a:rPr>
              <a:t> de catadores</a:t>
            </a:r>
            <a:endParaRPr lang="pt-BR" sz="2000" b="1" spc="-30" dirty="0">
              <a:solidFill>
                <a:schemeClr val="tx1"/>
              </a:solidFill>
              <a:latin typeface="+mn-lt"/>
              <a:ea typeface="Roboto"/>
              <a:cs typeface="Roboto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000" b="1" spc="-30" noProof="0" dirty="0">
                <a:solidFill>
                  <a:schemeClr val="tx1"/>
                </a:solidFill>
                <a:latin typeface="+mn-lt"/>
                <a:ea typeface="Roboto"/>
                <a:cs typeface="Roboto"/>
              </a:rPr>
              <a:t>3 aterros de inertes (RCC)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000" b="1" spc="-30" dirty="0">
                <a:solidFill>
                  <a:schemeClr val="tx1"/>
                </a:solidFill>
                <a:latin typeface="+mn-lt"/>
                <a:ea typeface="Roboto"/>
                <a:cs typeface="Roboto"/>
              </a:rPr>
              <a:t>2 estações de tratamento de RSS</a:t>
            </a:r>
            <a:endParaRPr lang="pt-BR" sz="2000" b="1" spc="-30" noProof="0" dirty="0">
              <a:solidFill>
                <a:schemeClr val="tx1"/>
              </a:solidFill>
              <a:latin typeface="+mn-lt"/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0476603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EB34D1-0282-D25A-EE21-AD0CC2E5E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Shape 1">
            <a:extLst>
              <a:ext uri="{FF2B5EF4-FFF2-40B4-BE49-F238E27FC236}">
                <a16:creationId xmlns:a16="http://schemas.microsoft.com/office/drawing/2014/main" id="{6B0190E1-8E39-8CD5-8669-8384DB730A1F}"/>
              </a:ext>
            </a:extLst>
          </p:cNvPr>
          <p:cNvSpPr txBox="1"/>
          <p:nvPr/>
        </p:nvSpPr>
        <p:spPr>
          <a:xfrm>
            <a:off x="538844" y="101625"/>
            <a:ext cx="6967426" cy="979714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pt-BR" sz="2800" b="1" spc="-1" dirty="0">
                <a:solidFill>
                  <a:srgbClr val="00B2E3"/>
                </a:solidFill>
                <a:latin typeface="Arial"/>
                <a:cs typeface="Arial"/>
              </a:rPr>
              <a:t>CIRCULARIDADE DOS RESÍDUOS ORGÂNICOS</a:t>
            </a:r>
            <a:endParaRPr lang="pt-BR" sz="2800" b="1" spc="-1" dirty="0">
              <a:solidFill>
                <a:srgbClr val="00B2E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F41DFFE1-AD8B-5A9E-2BAA-542DC45667A9}"/>
              </a:ext>
            </a:extLst>
          </p:cNvPr>
          <p:cNvSpPr txBox="1">
            <a:spLocks/>
          </p:cNvSpPr>
          <p:nvPr/>
        </p:nvSpPr>
        <p:spPr>
          <a:xfrm>
            <a:off x="538842" y="1513849"/>
            <a:ext cx="11219627" cy="22489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99D26"/>
              </a:buClr>
              <a:buFont typeface="Wingdings" pitchFamily="2" charset="2"/>
              <a:buChar char="§"/>
            </a:pPr>
            <a:endParaRPr lang="pt-BR" sz="2000" dirty="0"/>
          </a:p>
          <a:p>
            <a:pPr>
              <a:buClr>
                <a:srgbClr val="F99D26"/>
              </a:buClr>
              <a:buFont typeface="Wingdings" pitchFamily="2" charset="2"/>
              <a:buChar char="§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99D26"/>
              </a:buClr>
              <a:buFont typeface="Wingdings" pitchFamily="2" charset="2"/>
              <a:buChar char="§"/>
            </a:pPr>
            <a:endParaRPr lang="en-K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m 7" descr="Logotipo&#10;&#10;O conteúdo gerado por IA pode estar incorreto.">
            <a:extLst>
              <a:ext uri="{FF2B5EF4-FFF2-40B4-BE49-F238E27FC236}">
                <a16:creationId xmlns:a16="http://schemas.microsoft.com/office/drawing/2014/main" id="{E1CE2A79-ABA6-8570-EA84-E68938E13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4713" y="-215438"/>
            <a:ext cx="1924050" cy="192405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FBF4033-9345-4E91-BBFF-5A343374F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21" y="1897373"/>
            <a:ext cx="11989558" cy="337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207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6C967E-C59A-8C93-B173-0733B9742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Shape 1">
            <a:extLst>
              <a:ext uri="{FF2B5EF4-FFF2-40B4-BE49-F238E27FC236}">
                <a16:creationId xmlns:a16="http://schemas.microsoft.com/office/drawing/2014/main" id="{A6D73D94-82C8-4E8C-9117-0D3FAC856616}"/>
              </a:ext>
            </a:extLst>
          </p:cNvPr>
          <p:cNvSpPr txBox="1"/>
          <p:nvPr/>
        </p:nvSpPr>
        <p:spPr>
          <a:xfrm>
            <a:off x="538843" y="108449"/>
            <a:ext cx="8584685" cy="979714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pt-BR" sz="2800" b="1" spc="-1" dirty="0">
                <a:solidFill>
                  <a:srgbClr val="00B2E3"/>
                </a:solidFill>
                <a:latin typeface="Arial"/>
                <a:cs typeface="Arial"/>
              </a:rPr>
              <a:t>SP COOPERA</a:t>
            </a:r>
            <a:endParaRPr lang="pt-BR" sz="2800" b="1" spc="-1" dirty="0">
              <a:solidFill>
                <a:srgbClr val="00B2E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D0E8E8ED-363E-6FFB-96A5-635476D522CC}"/>
              </a:ext>
            </a:extLst>
          </p:cNvPr>
          <p:cNvSpPr txBox="1">
            <a:spLocks/>
          </p:cNvSpPr>
          <p:nvPr/>
        </p:nvSpPr>
        <p:spPr>
          <a:xfrm>
            <a:off x="538842" y="1513849"/>
            <a:ext cx="11219627" cy="22489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99D26"/>
              </a:buClr>
              <a:buFont typeface="Wingdings" pitchFamily="2" charset="2"/>
              <a:buChar char="§"/>
            </a:pPr>
            <a:endParaRPr lang="pt-BR" sz="2000" dirty="0"/>
          </a:p>
          <a:p>
            <a:pPr>
              <a:buClr>
                <a:srgbClr val="F99D26"/>
              </a:buClr>
              <a:buFont typeface="Wingdings" pitchFamily="2" charset="2"/>
              <a:buChar char="§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99D26"/>
              </a:buClr>
              <a:buFont typeface="Wingdings" pitchFamily="2" charset="2"/>
              <a:buChar char="§"/>
            </a:pPr>
            <a:endParaRPr lang="en-K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m 7" descr="Logotipo&#10;&#10;O conteúdo gerado por IA pode estar incorreto.">
            <a:extLst>
              <a:ext uri="{FF2B5EF4-FFF2-40B4-BE49-F238E27FC236}">
                <a16:creationId xmlns:a16="http://schemas.microsoft.com/office/drawing/2014/main" id="{F4AD7B24-7F96-8AD0-8115-1770CF2A7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4713" y="-215438"/>
            <a:ext cx="1924050" cy="1924050"/>
          </a:xfrm>
          <a:prstGeom prst="rect">
            <a:avLst/>
          </a:prstGeom>
        </p:spPr>
      </p:pic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DF7AF155-1A80-AE53-84F1-6163CE12EF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260755"/>
              </p:ext>
            </p:extLst>
          </p:nvPr>
        </p:nvGraphicFramePr>
        <p:xfrm>
          <a:off x="224104" y="1164819"/>
          <a:ext cx="6251759" cy="286512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2171078">
                  <a:extLst>
                    <a:ext uri="{9D8B030D-6E8A-4147-A177-3AD203B41FA5}">
                      <a16:colId xmlns:a16="http://schemas.microsoft.com/office/drawing/2014/main" val="2296230314"/>
                    </a:ext>
                  </a:extLst>
                </a:gridCol>
                <a:gridCol w="2053988">
                  <a:extLst>
                    <a:ext uri="{9D8B030D-6E8A-4147-A177-3AD203B41FA5}">
                      <a16:colId xmlns:a16="http://schemas.microsoft.com/office/drawing/2014/main" val="4116851508"/>
                    </a:ext>
                  </a:extLst>
                </a:gridCol>
                <a:gridCol w="2026693">
                  <a:extLst>
                    <a:ext uri="{9D8B030D-6E8A-4147-A177-3AD203B41FA5}">
                      <a16:colId xmlns:a16="http://schemas.microsoft.com/office/drawing/2014/main" val="37276627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Distribuição no território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Cooperativas Habilitadas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Cooperativas Incubadas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34660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Zona Norte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44421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Centro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6489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Zona Oeste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41628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Zona Sul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27075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Zona Leste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90340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sz="1800" b="1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/>
                        <a:t>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/>
                        <a:t>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9855947"/>
                  </a:ext>
                </a:extLst>
              </a:tr>
            </a:tbl>
          </a:graphicData>
        </a:graphic>
      </p:graphicFrame>
      <p:pic>
        <p:nvPicPr>
          <p:cNvPr id="7" name="Imagem 6">
            <a:extLst>
              <a:ext uri="{FF2B5EF4-FFF2-40B4-BE49-F238E27FC236}">
                <a16:creationId xmlns:a16="http://schemas.microsoft.com/office/drawing/2014/main" id="{88217222-D7F5-55AF-EA1F-7101074B2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4157" y="4139123"/>
            <a:ext cx="6462215" cy="2582064"/>
          </a:xfrm>
          <a:prstGeom prst="rect">
            <a:avLst/>
          </a:prstGeom>
        </p:spPr>
      </p:pic>
      <p:pic>
        <p:nvPicPr>
          <p:cNvPr id="9" name="Imagem 8" descr="Uma imagem contendo edifício, comida, mesa, em pé&#10;&#10;O conteúdo gerado por IA pode estar incorreto.">
            <a:extLst>
              <a:ext uri="{FF2B5EF4-FFF2-40B4-BE49-F238E27FC236}">
                <a16:creationId xmlns:a16="http://schemas.microsoft.com/office/drawing/2014/main" id="{B7127ED2-7B0F-9541-6E2E-6CA3D06751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0601" y="1197347"/>
            <a:ext cx="3442560" cy="258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3351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D9C0AF-FA97-2F86-B8DF-20DA988B7A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Shape 1">
            <a:extLst>
              <a:ext uri="{FF2B5EF4-FFF2-40B4-BE49-F238E27FC236}">
                <a16:creationId xmlns:a16="http://schemas.microsoft.com/office/drawing/2014/main" id="{78B588F3-4A29-2E16-7764-32163E404114}"/>
              </a:ext>
            </a:extLst>
          </p:cNvPr>
          <p:cNvSpPr txBox="1"/>
          <p:nvPr/>
        </p:nvSpPr>
        <p:spPr>
          <a:xfrm>
            <a:off x="538843" y="108449"/>
            <a:ext cx="8584685" cy="979714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pt-BR" sz="2800" b="1" spc="-1" dirty="0">
                <a:solidFill>
                  <a:srgbClr val="00B2E3"/>
                </a:solidFill>
                <a:latin typeface="Arial"/>
                <a:cs typeface="Arial"/>
              </a:rPr>
              <a:t>MODELOS DE NEGÓCIOS CIRCULARES</a:t>
            </a:r>
            <a:endParaRPr lang="pt-BR" sz="2800" b="1" spc="-1" dirty="0">
              <a:solidFill>
                <a:srgbClr val="00B2E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620998AC-4840-6479-4F24-F01730106E91}"/>
              </a:ext>
            </a:extLst>
          </p:cNvPr>
          <p:cNvSpPr txBox="1">
            <a:spLocks/>
          </p:cNvSpPr>
          <p:nvPr/>
        </p:nvSpPr>
        <p:spPr>
          <a:xfrm>
            <a:off x="538842" y="1513849"/>
            <a:ext cx="11219627" cy="22489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99D26"/>
              </a:buClr>
              <a:buFont typeface="Wingdings" pitchFamily="2" charset="2"/>
              <a:buChar char="§"/>
            </a:pPr>
            <a:endParaRPr lang="pt-BR" sz="2000" dirty="0"/>
          </a:p>
          <a:p>
            <a:pPr>
              <a:buClr>
                <a:srgbClr val="F99D26"/>
              </a:buClr>
              <a:buFont typeface="Wingdings" pitchFamily="2" charset="2"/>
              <a:buChar char="§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99D26"/>
              </a:buClr>
              <a:buFont typeface="Wingdings" pitchFamily="2" charset="2"/>
              <a:buChar char="§"/>
            </a:pPr>
            <a:endParaRPr lang="en-K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m 7" descr="Logotipo&#10;&#10;O conteúdo gerado por IA pode estar incorreto.">
            <a:extLst>
              <a:ext uri="{FF2B5EF4-FFF2-40B4-BE49-F238E27FC236}">
                <a16:creationId xmlns:a16="http://schemas.microsoft.com/office/drawing/2014/main" id="{E3A0CB3E-D9C2-0950-1853-998A1C03A1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4713" y="-215438"/>
            <a:ext cx="1924050" cy="192405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0865C50-F483-B810-41CB-C5C164EED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79" y="2809022"/>
            <a:ext cx="4575199" cy="1493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7710E35-B7C8-49B8-4049-7BBB1892E076}"/>
              </a:ext>
            </a:extLst>
          </p:cNvPr>
          <p:cNvSpPr txBox="1"/>
          <p:nvPr/>
        </p:nvSpPr>
        <p:spPr>
          <a:xfrm>
            <a:off x="813463" y="4591041"/>
            <a:ext cx="41687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>
                <a:hlinkClick r:id="rId4"/>
              </a:rPr>
              <a:t>https://adesampa.com.br/greensampa/</a:t>
            </a:r>
            <a:r>
              <a:rPr lang="pt-BR" dirty="0"/>
              <a:t> </a:t>
            </a:r>
          </a:p>
        </p:txBody>
      </p:sp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E15C2378-385F-10C2-447B-E598A2EC0F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7163606"/>
              </p:ext>
            </p:extLst>
          </p:nvPr>
        </p:nvGraphicFramePr>
        <p:xfrm>
          <a:off x="5839727" y="1708613"/>
          <a:ext cx="5446973" cy="3859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1257622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E69949-3F40-41DF-F3E3-35DB1BE8C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Shape 1">
            <a:extLst>
              <a:ext uri="{FF2B5EF4-FFF2-40B4-BE49-F238E27FC236}">
                <a16:creationId xmlns:a16="http://schemas.microsoft.com/office/drawing/2014/main" id="{A1CB94B8-1964-945A-74C6-719F63586660}"/>
              </a:ext>
            </a:extLst>
          </p:cNvPr>
          <p:cNvSpPr txBox="1"/>
          <p:nvPr/>
        </p:nvSpPr>
        <p:spPr>
          <a:xfrm>
            <a:off x="538843" y="108449"/>
            <a:ext cx="8584685" cy="979714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pt-BR" sz="2800" b="1" spc="-1" dirty="0">
                <a:solidFill>
                  <a:srgbClr val="00B2E3"/>
                </a:solidFill>
                <a:latin typeface="Arial"/>
                <a:cs typeface="Arial"/>
              </a:rPr>
              <a:t>MODELOS DE NEGÓCIOS CIRCULARES</a:t>
            </a:r>
            <a:endParaRPr lang="pt-BR" sz="2800" b="1" spc="-1" dirty="0">
              <a:solidFill>
                <a:srgbClr val="00B2E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F640DB58-B3D4-7BC7-85C0-D9B1636BA27C}"/>
              </a:ext>
            </a:extLst>
          </p:cNvPr>
          <p:cNvSpPr txBox="1">
            <a:spLocks/>
          </p:cNvSpPr>
          <p:nvPr/>
        </p:nvSpPr>
        <p:spPr>
          <a:xfrm>
            <a:off x="538842" y="1513849"/>
            <a:ext cx="11219627" cy="22489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99D26"/>
              </a:buClr>
              <a:buFont typeface="Wingdings" pitchFamily="2" charset="2"/>
              <a:buChar char="§"/>
            </a:pPr>
            <a:endParaRPr lang="pt-BR" sz="2000" dirty="0"/>
          </a:p>
          <a:p>
            <a:pPr>
              <a:buClr>
                <a:srgbClr val="F99D26"/>
              </a:buClr>
              <a:buFont typeface="Wingdings" pitchFamily="2" charset="2"/>
              <a:buChar char="§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99D26"/>
              </a:buClr>
              <a:buFont typeface="Wingdings" pitchFamily="2" charset="2"/>
              <a:buChar char="§"/>
            </a:pPr>
            <a:endParaRPr lang="en-K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m 7" descr="Logotipo&#10;&#10;O conteúdo gerado por IA pode estar incorreto.">
            <a:extLst>
              <a:ext uri="{FF2B5EF4-FFF2-40B4-BE49-F238E27FC236}">
                <a16:creationId xmlns:a16="http://schemas.microsoft.com/office/drawing/2014/main" id="{C12B88A2-A594-6AB8-B336-5B6364610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4713" y="-215438"/>
            <a:ext cx="1924050" cy="192405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0F351F6-29B6-5989-7B24-CB03E803EBD1}"/>
              </a:ext>
            </a:extLst>
          </p:cNvPr>
          <p:cNvSpPr txBox="1"/>
          <p:nvPr/>
        </p:nvSpPr>
        <p:spPr>
          <a:xfrm>
            <a:off x="599926" y="4168051"/>
            <a:ext cx="43522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>
                <a:hlinkClick r:id="rId3"/>
              </a:rPr>
              <a:t>https://adesampa.com.br/fashionsampa/</a:t>
            </a:r>
            <a:r>
              <a:rPr lang="pt-BR" dirty="0"/>
              <a:t>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4F7C61E-B205-E8F1-0114-C8CA28D02B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51" y="3302655"/>
            <a:ext cx="5151167" cy="86539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F3C1772-504A-06B1-5324-738F568D51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1093" y="1435934"/>
            <a:ext cx="1350982" cy="1350982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14E82F55-DF0A-870C-F08F-FDDA28319AF0}"/>
              </a:ext>
            </a:extLst>
          </p:cNvPr>
          <p:cNvSpPr txBox="1"/>
          <p:nvPr/>
        </p:nvSpPr>
        <p:spPr>
          <a:xfrm>
            <a:off x="7153182" y="1649760"/>
            <a:ext cx="48772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i="0" dirty="0">
                <a:effectLst/>
              </a:rPr>
              <a:t>Promover o fortalecimento e expansão de micro e pequenos negócios relacionados ao setor da moda no município;</a:t>
            </a:r>
            <a:endParaRPr lang="pt-BR" b="1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EB6A2284-7E04-7459-6423-6F52ACE42E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1094" y="3088830"/>
            <a:ext cx="1350981" cy="1350981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58FB3D4B-1FE4-B430-FB36-756AD625FAC2}"/>
              </a:ext>
            </a:extLst>
          </p:cNvPr>
          <p:cNvSpPr txBox="1"/>
          <p:nvPr/>
        </p:nvSpPr>
        <p:spPr>
          <a:xfrm>
            <a:off x="7226968" y="3193228"/>
            <a:ext cx="471530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i="0" dirty="0">
                <a:effectLst/>
              </a:rPr>
              <a:t>Possibilitar o desenvolvimento de práticas circulares e soluções sustentáveis para desafios do setor da moda;</a:t>
            </a:r>
            <a:endParaRPr lang="pt-BR" b="1" dirty="0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432E7F52-7DA9-57E6-EFE6-2C5CFC3F26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1093" y="4741725"/>
            <a:ext cx="1350982" cy="1350982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F449CFFB-FD74-958A-70DD-B27DAA425A16}"/>
              </a:ext>
            </a:extLst>
          </p:cNvPr>
          <p:cNvSpPr txBox="1"/>
          <p:nvPr/>
        </p:nvSpPr>
        <p:spPr>
          <a:xfrm>
            <a:off x="7226968" y="4955550"/>
            <a:ext cx="48034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i="0" dirty="0">
                <a:effectLst/>
              </a:rPr>
              <a:t>Fortalecer a capacidade institucional dos grupos produtivos, apoiando sua estruturação, funcionamento e gestão;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28748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2B831527-CA5B-483F-BB96-127290545B11}"/>
              </a:ext>
            </a:extLst>
          </p:cNvPr>
          <p:cNvSpPr txBox="1"/>
          <p:nvPr/>
        </p:nvSpPr>
        <p:spPr>
          <a:xfrm>
            <a:off x="0" y="1998012"/>
            <a:ext cx="12192000" cy="8617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BR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ONU-HABITAT</a:t>
            </a:r>
            <a:endParaRPr lang="en-KE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2494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20864-E066-E1EE-674E-AB891BCFD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Shape 1">
            <a:extLst>
              <a:ext uri="{FF2B5EF4-FFF2-40B4-BE49-F238E27FC236}">
                <a16:creationId xmlns:a16="http://schemas.microsoft.com/office/drawing/2014/main" id="{0EB4DDE4-7599-CE66-E137-E07503E3CE86}"/>
              </a:ext>
            </a:extLst>
          </p:cNvPr>
          <p:cNvSpPr txBox="1"/>
          <p:nvPr/>
        </p:nvSpPr>
        <p:spPr>
          <a:xfrm>
            <a:off x="538843" y="108449"/>
            <a:ext cx="8584685" cy="979714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pt-BR" sz="2800" b="1" spc="-1" dirty="0">
                <a:solidFill>
                  <a:srgbClr val="00B2E3"/>
                </a:solidFill>
                <a:latin typeface="Arial"/>
                <a:cs typeface="Arial"/>
              </a:rPr>
              <a:t>ECONOMIA CIRCULAR</a:t>
            </a:r>
            <a:endParaRPr lang="pt-BR" sz="2800" b="1" spc="-1" dirty="0">
              <a:solidFill>
                <a:srgbClr val="00B2E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m 7" descr="Logotipo&#10;&#10;O conteúdo gerado por IA pode estar incorreto.">
            <a:extLst>
              <a:ext uri="{FF2B5EF4-FFF2-40B4-BE49-F238E27FC236}">
                <a16:creationId xmlns:a16="http://schemas.microsoft.com/office/drawing/2014/main" id="{75841CF6-21A0-CB65-EBE2-DCAB8EC7C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4713" y="-215438"/>
            <a:ext cx="1924050" cy="1924050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F7A0EE31-8662-86B1-F9FD-6280EA63D1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120" t="58308" r="61185" b="33632"/>
          <a:stretch>
            <a:fillRect/>
          </a:stretch>
        </p:blipFill>
        <p:spPr>
          <a:xfrm>
            <a:off x="470602" y="3404543"/>
            <a:ext cx="3131403" cy="716507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D5028626-4741-581B-7C82-004833F04749}"/>
              </a:ext>
            </a:extLst>
          </p:cNvPr>
          <p:cNvSpPr txBox="1"/>
          <p:nvPr/>
        </p:nvSpPr>
        <p:spPr>
          <a:xfrm>
            <a:off x="230534" y="4302034"/>
            <a:ext cx="36115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hlinkClick r:id="rId4"/>
              </a:rPr>
              <a:t>https://www.reciclasampa.com.br/</a:t>
            </a:r>
            <a:r>
              <a:rPr lang="pt-BR" dirty="0"/>
              <a:t> 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6E01C630-7E14-3854-AC41-7724CAB090F2}"/>
              </a:ext>
            </a:extLst>
          </p:cNvPr>
          <p:cNvSpPr txBox="1"/>
          <p:nvPr/>
        </p:nvSpPr>
        <p:spPr>
          <a:xfrm>
            <a:off x="4920075" y="1757226"/>
            <a:ext cx="67232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rgbClr val="00B2E3"/>
                </a:solidFill>
                <a:cs typeface="Arial"/>
              </a:rPr>
              <a:t>Reduzir o Desperdício de Recursos</a:t>
            </a:r>
            <a:endParaRPr lang="pt-BR" sz="2800" dirty="0">
              <a:solidFill>
                <a:srgbClr val="00B2E3"/>
              </a:solidFill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9ED44F10-2F09-5490-5077-B6EAF9A70A7C}"/>
              </a:ext>
            </a:extLst>
          </p:cNvPr>
          <p:cNvSpPr txBox="1"/>
          <p:nvPr/>
        </p:nvSpPr>
        <p:spPr>
          <a:xfrm>
            <a:off x="4491769" y="2782222"/>
            <a:ext cx="757983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chemeClr val="accent6">
                    <a:lumMod val="75000"/>
                  </a:schemeClr>
                </a:solidFill>
              </a:rPr>
              <a:t>Valorização de resíduos recicláveis secos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pt-BR" sz="2000" b="1" dirty="0">
                <a:solidFill>
                  <a:schemeClr val="accent6">
                    <a:lumMod val="75000"/>
                  </a:schemeClr>
                </a:solidFill>
              </a:rPr>
              <a:t>Cooperativas e catadores autônomos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chemeClr val="accent6">
                    <a:lumMod val="75000"/>
                  </a:schemeClr>
                </a:solidFill>
              </a:rPr>
              <a:t>Valorização de resíduos orgânicos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chemeClr val="accent6">
                    <a:lumMod val="75000"/>
                  </a:schemeClr>
                </a:solidFill>
              </a:rPr>
              <a:t>Incremento e cumprimento da Logística Reversa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chemeClr val="accent6">
                    <a:lumMod val="75000"/>
                  </a:schemeClr>
                </a:solidFill>
              </a:rPr>
              <a:t>Educação Ambiental</a:t>
            </a:r>
          </a:p>
        </p:txBody>
      </p:sp>
    </p:spTree>
    <p:extLst>
      <p:ext uri="{BB962C8B-B14F-4D97-AF65-F5344CB8AC3E}">
        <p14:creationId xmlns:p14="http://schemas.microsoft.com/office/powerpoint/2010/main" val="1181272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DE8CD5-38FC-7102-2A30-52A8EC59430D}"/>
              </a:ext>
            </a:extLst>
          </p:cNvPr>
          <p:cNvSpPr txBox="1"/>
          <p:nvPr/>
        </p:nvSpPr>
        <p:spPr>
          <a:xfrm>
            <a:off x="630555" y="2567226"/>
            <a:ext cx="8397561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OBRIGADO</a:t>
            </a:r>
            <a:endParaRPr lang="ar-SA" sz="6000" b="1" dirty="0">
              <a:solidFill>
                <a:schemeClr val="bg1"/>
              </a:solidFill>
              <a:latin typeface="Arial" panose="020B0604020202020204" pitchFamily="34" charset="0"/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7729EC-CA76-CDAF-81F3-ADB230B18485}"/>
              </a:ext>
            </a:extLst>
          </p:cNvPr>
          <p:cNvSpPr txBox="1"/>
          <p:nvPr/>
        </p:nvSpPr>
        <p:spPr>
          <a:xfrm>
            <a:off x="630555" y="5189868"/>
            <a:ext cx="4698827" cy="958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1E3768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  <a:hlinkClick r:id="rId2"/>
              </a:rPr>
              <a:t>www.unhabitat.org</a:t>
            </a:r>
            <a:endParaRPr lang="en-US" sz="2000" dirty="0">
              <a:solidFill>
                <a:srgbClr val="1E3768"/>
              </a:solidFill>
              <a:latin typeface="Arial" panose="020B0604020202020204" pitchFamily="34" charset="0"/>
              <a:ea typeface="Roboto" pitchFamily="2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1E3768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  <a:hlinkClick r:id="rId3"/>
              </a:rPr>
              <a:t>gustavo.vilela@un.org</a:t>
            </a:r>
            <a:r>
              <a:rPr lang="en-US" sz="2000" dirty="0">
                <a:solidFill>
                  <a:srgbClr val="1E3768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Imagem 3" descr="Logotipo&#10;&#10;O conteúdo gerado por IA pode estar incorreto.">
            <a:extLst>
              <a:ext uri="{FF2B5EF4-FFF2-40B4-BE49-F238E27FC236}">
                <a16:creationId xmlns:a16="http://schemas.microsoft.com/office/drawing/2014/main" id="{B88B8F71-D874-10C7-1C16-DFDCF0935B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0283" y="4653885"/>
            <a:ext cx="2263249" cy="2263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60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Shape 1">
            <a:extLst>
              <a:ext uri="{FF2B5EF4-FFF2-40B4-BE49-F238E27FC236}">
                <a16:creationId xmlns:a16="http://schemas.microsoft.com/office/drawing/2014/main" id="{7094EB79-DED6-0F63-51ED-CCB905E2476A}"/>
              </a:ext>
            </a:extLst>
          </p:cNvPr>
          <p:cNvSpPr txBox="1"/>
          <p:nvPr/>
        </p:nvSpPr>
        <p:spPr>
          <a:xfrm>
            <a:off x="538842" y="87977"/>
            <a:ext cx="9710627" cy="979714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pt-BR" sz="2800" b="1" spc="-1" dirty="0">
                <a:solidFill>
                  <a:srgbClr val="00B2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CONFERÊNCIAS DAS NAÇÕES UNIDAS </a:t>
            </a:r>
          </a:p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pt-BR" sz="2800" b="1" spc="-1" dirty="0">
                <a:solidFill>
                  <a:srgbClr val="00B2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SOBRE OS ASSENTAMENTOS HUMANOS</a:t>
            </a:r>
          </a:p>
        </p:txBody>
      </p:sp>
      <p:sp>
        <p:nvSpPr>
          <p:cNvPr id="3" name="TextShape 2">
            <a:extLst>
              <a:ext uri="{FF2B5EF4-FFF2-40B4-BE49-F238E27FC236}">
                <a16:creationId xmlns:a16="http://schemas.microsoft.com/office/drawing/2014/main" id="{ED8810D4-E8CF-0026-A321-BEBAEA365289}"/>
              </a:ext>
            </a:extLst>
          </p:cNvPr>
          <p:cNvSpPr txBox="1"/>
          <p:nvPr/>
        </p:nvSpPr>
        <p:spPr>
          <a:xfrm>
            <a:off x="2272988" y="2451600"/>
            <a:ext cx="6174976" cy="61776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85000" lnSpcReduction="10000"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pt-BR" sz="2000" b="1" strike="noStrike" spc="-1" dirty="0">
                <a:solidFill>
                  <a:srgbClr val="F99D26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1978 Criação do ONU-Habitat – resultado da Conferência sobre Assentamentos Humanos - Habitat I</a:t>
            </a:r>
            <a:endParaRPr lang="pt-BR" sz="2000" b="1" strike="noStrike" spc="-1" dirty="0">
              <a:solidFill>
                <a:srgbClr val="F99D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stomShape 3">
            <a:extLst>
              <a:ext uri="{FF2B5EF4-FFF2-40B4-BE49-F238E27FC236}">
                <a16:creationId xmlns:a16="http://schemas.microsoft.com/office/drawing/2014/main" id="{37ACCFE4-18F0-3F41-D55C-FC2A41DB2AE3}"/>
              </a:ext>
            </a:extLst>
          </p:cNvPr>
          <p:cNvSpPr/>
          <p:nvPr/>
        </p:nvSpPr>
        <p:spPr>
          <a:xfrm>
            <a:off x="718508" y="3888000"/>
            <a:ext cx="10068120" cy="17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00B2E3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BR"/>
          </a:p>
        </p:txBody>
      </p:sp>
      <p:sp>
        <p:nvSpPr>
          <p:cNvPr id="7" name="CustomShape 4">
            <a:extLst>
              <a:ext uri="{FF2B5EF4-FFF2-40B4-BE49-F238E27FC236}">
                <a16:creationId xmlns:a16="http://schemas.microsoft.com/office/drawing/2014/main" id="{9F1373EB-14A3-FABD-1364-8E9EFDAF1955}"/>
              </a:ext>
            </a:extLst>
          </p:cNvPr>
          <p:cNvSpPr/>
          <p:nvPr/>
        </p:nvSpPr>
        <p:spPr>
          <a:xfrm>
            <a:off x="992828" y="3504525"/>
            <a:ext cx="1924200" cy="150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rmAutofit fontScale="94500"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pt-BR" sz="2800" b="1" strike="noStrike" spc="-1">
                <a:solidFill>
                  <a:srgbClr val="00B2E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1976</a:t>
            </a:r>
            <a:endParaRPr lang="pt-BR" sz="2800" b="1" strike="noStrike" spc="-1">
              <a:solidFill>
                <a:srgbClr val="00B2E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pt-BR" sz="2500" strike="noStrike" spc="-1">
                <a:solidFill>
                  <a:srgbClr val="1E376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Habitat </a:t>
            </a:r>
            <a:r>
              <a:rPr lang="pt-BR" sz="2500" strike="noStrike" spc="-1" err="1">
                <a:solidFill>
                  <a:srgbClr val="1E376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I</a:t>
            </a:r>
            <a:endParaRPr lang="pt-BR" sz="2500" strike="noStrike" spc="-1">
              <a:solidFill>
                <a:srgbClr val="1E37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pt-BR" sz="2500" strike="noStrike" spc="-1">
                <a:solidFill>
                  <a:srgbClr val="1E376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Vancouver</a:t>
            </a:r>
            <a:endParaRPr lang="pt-BR" sz="2500" strike="noStrike" spc="-1">
              <a:solidFill>
                <a:srgbClr val="1E37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pt-BR" sz="2800" strike="noStrike" spc="-1">
              <a:solidFill>
                <a:srgbClr val="1E37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stomShape 5">
            <a:extLst>
              <a:ext uri="{FF2B5EF4-FFF2-40B4-BE49-F238E27FC236}">
                <a16:creationId xmlns:a16="http://schemas.microsoft.com/office/drawing/2014/main" id="{CD568F9B-9DD2-65B3-C5E0-46271A2A83FB}"/>
              </a:ext>
            </a:extLst>
          </p:cNvPr>
          <p:cNvSpPr/>
          <p:nvPr/>
        </p:nvSpPr>
        <p:spPr>
          <a:xfrm>
            <a:off x="3688148" y="3510645"/>
            <a:ext cx="1924200" cy="150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rm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pt-BR" sz="2600" b="1" spc="-1">
                <a:solidFill>
                  <a:srgbClr val="00B2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1996</a:t>
            </a: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pt-BR" sz="2400" spc="-1">
                <a:solidFill>
                  <a:srgbClr val="1E3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Habitat II</a:t>
            </a: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pt-BR" sz="2400" spc="-1">
                <a:solidFill>
                  <a:srgbClr val="1E3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Istambul</a:t>
            </a: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pt-BR" sz="2800" b="0" strike="noStrike" spc="-1">
              <a:latin typeface="Arial"/>
            </a:endParaRPr>
          </a:p>
        </p:txBody>
      </p:sp>
      <p:sp>
        <p:nvSpPr>
          <p:cNvPr id="9" name="CustomShape 6">
            <a:extLst>
              <a:ext uri="{FF2B5EF4-FFF2-40B4-BE49-F238E27FC236}">
                <a16:creationId xmlns:a16="http://schemas.microsoft.com/office/drawing/2014/main" id="{6FCA1F26-5E10-7DC6-9E8B-BCFF1FFF1000}"/>
              </a:ext>
            </a:extLst>
          </p:cNvPr>
          <p:cNvSpPr/>
          <p:nvPr/>
        </p:nvSpPr>
        <p:spPr>
          <a:xfrm>
            <a:off x="6278708" y="3526845"/>
            <a:ext cx="1924200" cy="150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rm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pt-BR" sz="2600" b="1" spc="-1">
                <a:solidFill>
                  <a:srgbClr val="00B2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pt-BR" sz="2400" spc="-1">
                <a:solidFill>
                  <a:srgbClr val="1E3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Habitat III</a:t>
            </a: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pt-BR" sz="2400" spc="-1">
                <a:solidFill>
                  <a:srgbClr val="1E3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Quito</a:t>
            </a: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pt-BR" sz="2800" b="0" strike="noStrike" spc="-1">
              <a:latin typeface="Arial"/>
            </a:endParaRPr>
          </a:p>
        </p:txBody>
      </p:sp>
      <p:sp>
        <p:nvSpPr>
          <p:cNvPr id="10" name="CustomShape 7">
            <a:extLst>
              <a:ext uri="{FF2B5EF4-FFF2-40B4-BE49-F238E27FC236}">
                <a16:creationId xmlns:a16="http://schemas.microsoft.com/office/drawing/2014/main" id="{3D4EE723-6EB3-248D-2C10-99804F659E20}"/>
              </a:ext>
            </a:extLst>
          </p:cNvPr>
          <p:cNvSpPr/>
          <p:nvPr/>
        </p:nvSpPr>
        <p:spPr>
          <a:xfrm>
            <a:off x="2442908" y="2952360"/>
            <a:ext cx="360" cy="835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00B2E3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BR"/>
          </a:p>
        </p:txBody>
      </p:sp>
      <p:sp>
        <p:nvSpPr>
          <p:cNvPr id="11" name="CustomShape 8">
            <a:extLst>
              <a:ext uri="{FF2B5EF4-FFF2-40B4-BE49-F238E27FC236}">
                <a16:creationId xmlns:a16="http://schemas.microsoft.com/office/drawing/2014/main" id="{F3C3BDFC-310F-10D4-220C-AADA95370D52}"/>
              </a:ext>
            </a:extLst>
          </p:cNvPr>
          <p:cNvSpPr/>
          <p:nvPr/>
        </p:nvSpPr>
        <p:spPr>
          <a:xfrm>
            <a:off x="8764508" y="3514605"/>
            <a:ext cx="2194920" cy="150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rm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pt-BR" sz="2600" b="1" spc="-1">
                <a:solidFill>
                  <a:srgbClr val="00B2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pt-BR" sz="2400" spc="-1">
                <a:solidFill>
                  <a:srgbClr val="1E3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"Quito + 5"</a:t>
            </a: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pt-BR" sz="28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2184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BD40A54-33E8-050D-CA81-CED99AE4C9CF}"/>
              </a:ext>
            </a:extLst>
          </p:cNvPr>
          <p:cNvSpPr/>
          <p:nvPr/>
        </p:nvSpPr>
        <p:spPr>
          <a:xfrm>
            <a:off x="8327571" y="1812471"/>
            <a:ext cx="3864429" cy="4229100"/>
          </a:xfrm>
          <a:prstGeom prst="rect">
            <a:avLst/>
          </a:prstGeom>
          <a:solidFill>
            <a:srgbClr val="00B2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4" name="TextShape 1">
            <a:extLst>
              <a:ext uri="{FF2B5EF4-FFF2-40B4-BE49-F238E27FC236}">
                <a16:creationId xmlns:a16="http://schemas.microsoft.com/office/drawing/2014/main" id="{7094EB79-DED6-0F63-51ED-CCB905E2476A}"/>
              </a:ext>
            </a:extLst>
          </p:cNvPr>
          <p:cNvSpPr txBox="1"/>
          <p:nvPr/>
        </p:nvSpPr>
        <p:spPr>
          <a:xfrm>
            <a:off x="538843" y="108449"/>
            <a:ext cx="9617528" cy="979714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pt-BR" sz="2800" b="1" spc="-1" dirty="0">
                <a:solidFill>
                  <a:srgbClr val="00B2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VISÃO E MISSÃO</a:t>
            </a:r>
            <a:endParaRPr lang="pt-BR" sz="2800" b="1" spc="-1" dirty="0">
              <a:solidFill>
                <a:srgbClr val="1E37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Shape 2">
            <a:extLst>
              <a:ext uri="{FF2B5EF4-FFF2-40B4-BE49-F238E27FC236}">
                <a16:creationId xmlns:a16="http://schemas.microsoft.com/office/drawing/2014/main" id="{8B8DC96E-4831-362D-7625-59F4425EE903}"/>
              </a:ext>
            </a:extLst>
          </p:cNvPr>
          <p:cNvSpPr txBox="1"/>
          <p:nvPr/>
        </p:nvSpPr>
        <p:spPr>
          <a:xfrm>
            <a:off x="994581" y="3787135"/>
            <a:ext cx="6429801" cy="2531660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 fontScale="99500"/>
          </a:bodyPr>
          <a:lstStyle/>
          <a:p>
            <a:pPr algn="just">
              <a:lnSpc>
                <a:spcPct val="90000"/>
              </a:lnSpc>
              <a:tabLst>
                <a:tab pos="0" algn="l"/>
              </a:tabLst>
            </a:pPr>
            <a:endParaRPr lang="pt-BR" sz="2800" b="1" spc="-1" dirty="0">
              <a:solidFill>
                <a:srgbClr val="00B2E3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algn="just">
              <a:lnSpc>
                <a:spcPct val="90000"/>
              </a:lnSpc>
              <a:tabLst>
                <a:tab pos="0" algn="l"/>
              </a:tabLst>
            </a:pPr>
            <a:r>
              <a:rPr lang="pt-BR" sz="2800" b="1" spc="-1" dirty="0">
                <a:solidFill>
                  <a:srgbClr val="00B2E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ONU-Habitat trabalha para promover mudanças transformadoras por meio de conhecimento, assessoria política, assistência técnica e ação colaborativa.</a:t>
            </a:r>
          </a:p>
          <a:p>
            <a:pPr>
              <a:lnSpc>
                <a:spcPct val="90000"/>
              </a:lnSpc>
              <a:tabLst>
                <a:tab pos="0" algn="l"/>
              </a:tabLst>
            </a:pPr>
            <a:endParaRPr lang="pt-BR" sz="2000" b="1" spc="-1" dirty="0">
              <a:solidFill>
                <a:srgbClr val="00B2E3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5" name="CustomShape 3">
            <a:extLst>
              <a:ext uri="{FF2B5EF4-FFF2-40B4-BE49-F238E27FC236}">
                <a16:creationId xmlns:a16="http://schemas.microsoft.com/office/drawing/2014/main" id="{88AFF29A-E3D9-71C5-FEDC-CFBF2C95516B}"/>
              </a:ext>
            </a:extLst>
          </p:cNvPr>
          <p:cNvSpPr/>
          <p:nvPr/>
        </p:nvSpPr>
        <p:spPr>
          <a:xfrm>
            <a:off x="8731800" y="1812471"/>
            <a:ext cx="3049920" cy="42291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rmAutofit fontScale="97000"/>
          </a:bodyPr>
          <a:lstStyle/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  <a:tabLst>
                <a:tab pos="0" algn="l"/>
              </a:tabLst>
            </a:pPr>
            <a:r>
              <a:rPr lang="pt-BR" sz="2000" b="1" strike="noStrike" spc="-1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PENSAR</a:t>
            </a:r>
            <a:endParaRPr lang="pt-BR" sz="2000" b="1" strike="noStrike" spc="-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ts val="1001"/>
              </a:spcBef>
              <a:buFont typeface="Courier New" panose="02070309020205020404" pitchFamily="49" charset="0"/>
              <a:buChar char="o"/>
              <a:tabLst>
                <a:tab pos="0" algn="l"/>
              </a:tabLst>
            </a:pPr>
            <a:r>
              <a:rPr lang="pt-BR" sz="2000" b="1" strike="noStrike" spc="-1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FAZER</a:t>
            </a:r>
            <a:endParaRPr lang="pt-BR" sz="2000" b="1" strike="noStrike" spc="-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ts val="1001"/>
              </a:spcBef>
              <a:buFont typeface="Courier New" panose="02070309020205020404" pitchFamily="49" charset="0"/>
              <a:buChar char="o"/>
              <a:tabLst>
                <a:tab pos="0" algn="l"/>
              </a:tabLst>
            </a:pPr>
            <a:r>
              <a:rPr lang="pt-BR" sz="2000" b="1" strike="noStrike" spc="-1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COMPARTILHAR</a:t>
            </a:r>
            <a:endParaRPr lang="pt-BR" sz="2000" b="1" strike="noStrike" spc="-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ts val="1001"/>
              </a:spcBef>
              <a:buFont typeface="Courier New" panose="02070309020205020404" pitchFamily="49" charset="0"/>
              <a:buChar char="o"/>
              <a:tabLst>
                <a:tab pos="0" algn="l"/>
              </a:tabLst>
            </a:pPr>
            <a:r>
              <a:rPr lang="pt-BR" sz="2000" b="1" strike="noStrike" spc="-1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COOPERAR</a:t>
            </a:r>
            <a:endParaRPr lang="pt-BR" sz="2000" b="1" strike="noStrike" spc="-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4B14C8A-85BC-F8C0-7D59-F151BFE9CF5A}"/>
              </a:ext>
            </a:extLst>
          </p:cNvPr>
          <p:cNvSpPr txBox="1"/>
          <p:nvPr/>
        </p:nvSpPr>
        <p:spPr>
          <a:xfrm>
            <a:off x="994581" y="1297337"/>
            <a:ext cx="6501054" cy="22806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tabLst>
                <a:tab pos="0" algn="l"/>
              </a:tabLst>
            </a:pPr>
            <a:endParaRPr lang="pt-BR" sz="2800" b="1" strike="noStrike" spc="-1" dirty="0">
              <a:solidFill>
                <a:srgbClr val="00B2E3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algn="just">
              <a:lnSpc>
                <a:spcPct val="90000"/>
              </a:lnSpc>
              <a:tabLst>
                <a:tab pos="0" algn="l"/>
              </a:tabLst>
            </a:pPr>
            <a:r>
              <a:rPr lang="pt-BR" sz="2800" b="1" strike="noStrike" spc="-1" dirty="0">
                <a:solidFill>
                  <a:srgbClr val="00B2E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Programa da ONU para desenvolver cidades e assentamentos humanos mais inclusivos, seguros, resilientes e sustentáveis</a:t>
            </a:r>
          </a:p>
          <a:p>
            <a:pPr algn="just">
              <a:lnSpc>
                <a:spcPct val="90000"/>
              </a:lnSpc>
              <a:tabLst>
                <a:tab pos="0" algn="l"/>
              </a:tabLst>
            </a:pPr>
            <a:endParaRPr lang="pt-BR" sz="1800" b="1" spc="-1" dirty="0">
              <a:solidFill>
                <a:srgbClr val="00B2E3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630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>
            <a:extLst>
              <a:ext uri="{FF2B5EF4-FFF2-40B4-BE49-F238E27FC236}">
                <a16:creationId xmlns:a16="http://schemas.microsoft.com/office/drawing/2014/main" id="{7B6A04D9-790B-7DE5-C16C-5BEE83080E39}"/>
              </a:ext>
            </a:extLst>
          </p:cNvPr>
          <p:cNvSpPr txBox="1"/>
          <p:nvPr/>
        </p:nvSpPr>
        <p:spPr>
          <a:xfrm>
            <a:off x="538843" y="108449"/>
            <a:ext cx="9617528" cy="979714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pt-BR" sz="2800" b="1" spc="-1" dirty="0">
                <a:solidFill>
                  <a:srgbClr val="00B2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ONDE ATUAMOS</a:t>
            </a:r>
          </a:p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pt-BR" sz="2000" strike="noStrike" spc="-1" dirty="0">
                <a:solidFill>
                  <a:srgbClr val="1E376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Sede e escritórios regionais</a:t>
            </a:r>
            <a:endParaRPr lang="pt-BR" sz="2000" spc="-1" dirty="0">
              <a:solidFill>
                <a:srgbClr val="1E37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331AEA8-6C4F-3789-0AA4-8CD3B438A363}"/>
              </a:ext>
            </a:extLst>
          </p:cNvPr>
          <p:cNvGrpSpPr/>
          <p:nvPr/>
        </p:nvGrpSpPr>
        <p:grpSpPr>
          <a:xfrm>
            <a:off x="0" y="1224643"/>
            <a:ext cx="11653156" cy="5203453"/>
            <a:chOff x="0" y="1224643"/>
            <a:chExt cx="11653156" cy="5203453"/>
          </a:xfrm>
        </p:grpSpPr>
        <mc:AlternateContent xmlns:mc="http://schemas.openxmlformats.org/markup-compatibility/2006" xmlns:cx4="http://schemas.microsoft.com/office/drawing/2016/5/10/chartex">
          <mc:Choice Requires="cx4">
            <p:graphicFrame>
              <p:nvGraphicFramePr>
                <p:cNvPr id="4" name="Chart 3">
                  <a:extLst>
                    <a:ext uri="{FF2B5EF4-FFF2-40B4-BE49-F238E27FC236}">
                      <a16:creationId xmlns:a16="http://schemas.microsoft.com/office/drawing/2014/main" id="{6C131AC5-0579-7D2D-5808-DC8C714C7F90}"/>
                    </a:ext>
                  </a:extLst>
                </p:cNvPr>
                <p:cNvGraphicFramePr/>
                <p:nvPr>
                  <p:extLst>
                    <p:ext uri="{D42A27DB-BD31-4B8C-83A1-F6EECF244321}">
                      <p14:modId xmlns:p14="http://schemas.microsoft.com/office/powerpoint/2010/main" val="510205129"/>
                    </p:ext>
                  </p:extLst>
                </p:nvPr>
              </p:nvGraphicFramePr>
              <p:xfrm>
                <a:off x="0" y="1224643"/>
                <a:ext cx="11653156" cy="5203453"/>
              </p:xfrm>
              <a:graphic>
                <a:graphicData uri="http://schemas.microsoft.com/office/drawing/2014/chartex">
                  <cx:chart xmlns:cx="http://schemas.microsoft.com/office/drawing/2014/chartex" xmlns:r="http://schemas.openxmlformats.org/officeDocument/2006/relationships" r:id="rId2"/>
                </a:graphicData>
              </a:graphic>
            </p:graphicFrame>
          </mc:Choice>
          <mc:Fallback xmlns="">
            <p:pic>
              <p:nvPicPr>
                <p:cNvPr id="4" name="Chart 3">
                  <a:extLst>
                    <a:ext uri="{FF2B5EF4-FFF2-40B4-BE49-F238E27FC236}">
                      <a16:creationId xmlns:a16="http://schemas.microsoft.com/office/drawing/2014/main" id="{6C131AC5-0579-7D2D-5808-DC8C714C7F9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0" y="1224643"/>
                  <a:ext cx="11653156" cy="5203453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5" name="CustomShape 2">
              <a:extLst>
                <a:ext uri="{FF2B5EF4-FFF2-40B4-BE49-F238E27FC236}">
                  <a16:creationId xmlns:a16="http://schemas.microsoft.com/office/drawing/2014/main" id="{B0D4B046-9DF9-AA5C-54EE-6ED8D9FB50DA}"/>
                </a:ext>
              </a:extLst>
            </p:cNvPr>
            <p:cNvSpPr/>
            <p:nvPr/>
          </p:nvSpPr>
          <p:spPr>
            <a:xfrm>
              <a:off x="6946801" y="2722089"/>
              <a:ext cx="1528887" cy="5461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rmAutofit fontScale="98500"/>
            </a:bodyPr>
            <a:lstStyle/>
            <a:p>
              <a:pPr>
                <a:lnSpc>
                  <a:spcPct val="90000"/>
                </a:lnSpc>
                <a:tabLst>
                  <a:tab pos="0" algn="l"/>
                </a:tabLst>
              </a:pPr>
              <a:r>
                <a:rPr lang="pt-BR" sz="1200" strike="noStrike" spc="-1">
                  <a:solidFill>
                    <a:srgbClr val="1E376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Cairo</a:t>
              </a:r>
              <a:endParaRPr lang="pt-BR" sz="1200" strike="noStrike" spc="-1">
                <a:solidFill>
                  <a:srgbClr val="1E376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90000"/>
                </a:lnSpc>
                <a:tabLst>
                  <a:tab pos="0" algn="l"/>
                </a:tabLst>
              </a:pPr>
              <a:r>
                <a:rPr lang="pt-BR" sz="1200" b="1" strike="noStrike" spc="-1">
                  <a:solidFill>
                    <a:srgbClr val="1E376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Estados Árabes</a:t>
              </a:r>
              <a:endParaRPr lang="pt-BR" sz="1200" b="1" strike="noStrike" spc="-1">
                <a:solidFill>
                  <a:srgbClr val="1E376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ustomShape 3">
              <a:extLst>
                <a:ext uri="{FF2B5EF4-FFF2-40B4-BE49-F238E27FC236}">
                  <a16:creationId xmlns:a16="http://schemas.microsoft.com/office/drawing/2014/main" id="{7D568C4E-D37B-9FF1-0B45-FB95503B37D4}"/>
                </a:ext>
              </a:extLst>
            </p:cNvPr>
            <p:cNvSpPr/>
            <p:nvPr/>
          </p:nvSpPr>
          <p:spPr>
            <a:xfrm>
              <a:off x="7122543" y="3745342"/>
              <a:ext cx="1352353" cy="5461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rmAutofit fontScale="98500"/>
            </a:bodyPr>
            <a:lstStyle/>
            <a:p>
              <a:pPr>
                <a:lnSpc>
                  <a:spcPct val="90000"/>
                </a:lnSpc>
                <a:tabLst>
                  <a:tab pos="0" algn="l"/>
                </a:tabLst>
              </a:pPr>
              <a:r>
                <a:rPr lang="pt-BR" sz="1200" strike="noStrike" spc="-1">
                  <a:solidFill>
                    <a:srgbClr val="F99D26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Nairobi</a:t>
              </a:r>
              <a:endParaRPr lang="pt-BR" sz="1200" strike="noStrike" spc="-1">
                <a:solidFill>
                  <a:srgbClr val="F99D2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90000"/>
                </a:lnSpc>
                <a:tabLst>
                  <a:tab pos="0" algn="l"/>
                </a:tabLst>
              </a:pPr>
              <a:r>
                <a:rPr lang="pt-BR" sz="1200" b="1" strike="noStrike" spc="-1">
                  <a:solidFill>
                    <a:srgbClr val="F99D26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Sede &amp; África</a:t>
              </a:r>
              <a:endParaRPr lang="pt-BR" sz="1200" b="1" strike="noStrike" spc="-1">
                <a:solidFill>
                  <a:srgbClr val="F99D2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ustomShape 4">
              <a:extLst>
                <a:ext uri="{FF2B5EF4-FFF2-40B4-BE49-F238E27FC236}">
                  <a16:creationId xmlns:a16="http://schemas.microsoft.com/office/drawing/2014/main" id="{14DD0A47-260A-449E-5201-5C57168F8E4E}"/>
                </a:ext>
              </a:extLst>
            </p:cNvPr>
            <p:cNvSpPr/>
            <p:nvPr/>
          </p:nvSpPr>
          <p:spPr>
            <a:xfrm>
              <a:off x="4640534" y="4509604"/>
              <a:ext cx="1625400" cy="637638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rmAutofit fontScale="94500"/>
            </a:bodyPr>
            <a:lstStyle/>
            <a:p>
              <a:pPr>
                <a:lnSpc>
                  <a:spcPct val="90000"/>
                </a:lnSpc>
                <a:tabLst>
                  <a:tab pos="0" algn="l"/>
                </a:tabLst>
              </a:pPr>
              <a:r>
                <a:rPr lang="pt-BR" sz="1200" strike="noStrike" spc="-1">
                  <a:solidFill>
                    <a:srgbClr val="1E376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Rio de Janeiro</a:t>
              </a:r>
              <a:endParaRPr lang="pt-BR" sz="1200" strike="noStrike" spc="-1">
                <a:solidFill>
                  <a:srgbClr val="1E376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90000"/>
                </a:lnSpc>
                <a:tabLst>
                  <a:tab pos="0" algn="l"/>
                </a:tabLst>
              </a:pPr>
              <a:r>
                <a:rPr lang="pt-BR" sz="1200" b="1" strike="noStrike" spc="-1">
                  <a:solidFill>
                    <a:srgbClr val="1E376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América Latina e Caribe</a:t>
              </a:r>
              <a:endParaRPr lang="pt-BR" sz="1200" b="1" strike="noStrike" spc="-1">
                <a:solidFill>
                  <a:srgbClr val="1E376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ustomShape 5">
              <a:extLst>
                <a:ext uri="{FF2B5EF4-FFF2-40B4-BE49-F238E27FC236}">
                  <a16:creationId xmlns:a16="http://schemas.microsoft.com/office/drawing/2014/main" id="{5CE82739-5977-6990-A819-52508B92207D}"/>
                </a:ext>
              </a:extLst>
            </p:cNvPr>
            <p:cNvSpPr/>
            <p:nvPr/>
          </p:nvSpPr>
          <p:spPr>
            <a:xfrm>
              <a:off x="9772755" y="2449029"/>
              <a:ext cx="1528888" cy="5461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rmAutofit fontScale="98500"/>
            </a:bodyPr>
            <a:lstStyle/>
            <a:p>
              <a:pPr>
                <a:lnSpc>
                  <a:spcPct val="90000"/>
                </a:lnSpc>
                <a:tabLst>
                  <a:tab pos="0" algn="l"/>
                </a:tabLst>
              </a:pPr>
              <a:r>
                <a:rPr lang="pt-BR" sz="1200" strike="noStrike" spc="-1">
                  <a:solidFill>
                    <a:srgbClr val="1E376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Fukuoka</a:t>
              </a:r>
              <a:endParaRPr lang="pt-BR" sz="1200" strike="noStrike" spc="-1">
                <a:solidFill>
                  <a:srgbClr val="1E376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90000"/>
                </a:lnSpc>
                <a:tabLst>
                  <a:tab pos="0" algn="l"/>
                </a:tabLst>
              </a:pPr>
              <a:r>
                <a:rPr lang="pt-BR" sz="1200" b="1" strike="noStrike" spc="-1">
                  <a:solidFill>
                    <a:srgbClr val="1E376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Ásia e Pacífico</a:t>
              </a:r>
              <a:endParaRPr lang="pt-BR" sz="1200" b="1" strike="noStrike" spc="-1">
                <a:solidFill>
                  <a:srgbClr val="1E376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ustomShape 6">
              <a:extLst>
                <a:ext uri="{FF2B5EF4-FFF2-40B4-BE49-F238E27FC236}">
                  <a16:creationId xmlns:a16="http://schemas.microsoft.com/office/drawing/2014/main" id="{E4FCA5BE-5E5E-9603-FA26-535C7DD44C2B}"/>
                </a:ext>
              </a:extLst>
            </p:cNvPr>
            <p:cNvSpPr/>
            <p:nvPr/>
          </p:nvSpPr>
          <p:spPr>
            <a:xfrm>
              <a:off x="3831096" y="2497054"/>
              <a:ext cx="118440" cy="111240"/>
            </a:xfrm>
            <a:prstGeom prst="ellipse">
              <a:avLst/>
            </a:prstGeom>
            <a:solidFill>
              <a:srgbClr val="1E3768"/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BR"/>
            </a:p>
          </p:txBody>
        </p:sp>
        <p:sp>
          <p:nvSpPr>
            <p:cNvPr id="23" name="CustomShape 7">
              <a:extLst>
                <a:ext uri="{FF2B5EF4-FFF2-40B4-BE49-F238E27FC236}">
                  <a16:creationId xmlns:a16="http://schemas.microsoft.com/office/drawing/2014/main" id="{468BB66B-2823-A55E-99A1-57FB9CE15C8D}"/>
                </a:ext>
              </a:extLst>
            </p:cNvPr>
            <p:cNvSpPr/>
            <p:nvPr/>
          </p:nvSpPr>
          <p:spPr>
            <a:xfrm>
              <a:off x="3853205" y="2550941"/>
              <a:ext cx="1432080" cy="5461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rmAutofit/>
            </a:bodyPr>
            <a:lstStyle/>
            <a:p>
              <a:pPr>
                <a:lnSpc>
                  <a:spcPct val="90000"/>
                </a:lnSpc>
                <a:tabLst>
                  <a:tab pos="0" algn="l"/>
                </a:tabLst>
              </a:pPr>
              <a:r>
                <a:rPr lang="pt-BR" sz="1200" strike="noStrike" spc="-1">
                  <a:solidFill>
                    <a:srgbClr val="1E376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Nova Iorque</a:t>
              </a:r>
              <a:endParaRPr lang="pt-BR" sz="1200" strike="noStrike" spc="-1">
                <a:solidFill>
                  <a:srgbClr val="1E376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90000"/>
                </a:lnSpc>
                <a:tabLst>
                  <a:tab pos="0" algn="l"/>
                </a:tabLst>
              </a:pPr>
              <a:r>
                <a:rPr lang="pt-BR" sz="1200" b="1" strike="noStrike" spc="-1" err="1">
                  <a:solidFill>
                    <a:srgbClr val="1E376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Liaison</a:t>
              </a:r>
              <a:r>
                <a:rPr lang="pt-BR" sz="1200" b="1" strike="noStrike" spc="-1">
                  <a:solidFill>
                    <a:srgbClr val="1E376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 office</a:t>
              </a:r>
              <a:endParaRPr lang="pt-BR" sz="1200" b="1" strike="noStrike" spc="-1">
                <a:solidFill>
                  <a:srgbClr val="1E376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ustomShape 9">
              <a:extLst>
                <a:ext uri="{FF2B5EF4-FFF2-40B4-BE49-F238E27FC236}">
                  <a16:creationId xmlns:a16="http://schemas.microsoft.com/office/drawing/2014/main" id="{DF5EC42F-4E0F-69CD-6A4C-E561AF6EA4BA}"/>
                </a:ext>
              </a:extLst>
            </p:cNvPr>
            <p:cNvSpPr/>
            <p:nvPr/>
          </p:nvSpPr>
          <p:spPr>
            <a:xfrm>
              <a:off x="5347607" y="1642216"/>
              <a:ext cx="1432080" cy="5461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rmAutofit/>
            </a:bodyPr>
            <a:lstStyle/>
            <a:p>
              <a:pPr>
                <a:lnSpc>
                  <a:spcPct val="90000"/>
                </a:lnSpc>
                <a:tabLst>
                  <a:tab pos="0" algn="l"/>
                </a:tabLst>
              </a:pPr>
              <a:r>
                <a:rPr lang="pt-BR" sz="1200" strike="noStrike" spc="-1">
                  <a:solidFill>
                    <a:srgbClr val="1E376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Bruxelas</a:t>
              </a:r>
              <a:endParaRPr lang="pt-BR" sz="1200" strike="noStrike" spc="-1">
                <a:solidFill>
                  <a:srgbClr val="1E376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90000"/>
                </a:lnSpc>
                <a:tabLst>
                  <a:tab pos="0" algn="l"/>
                </a:tabLst>
              </a:pPr>
              <a:r>
                <a:rPr lang="pt-BR" sz="1200" b="1" strike="noStrike" spc="-1" err="1">
                  <a:solidFill>
                    <a:srgbClr val="1E376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Liaison</a:t>
              </a:r>
              <a:r>
                <a:rPr lang="pt-BR" sz="1200" b="1" strike="noStrike" spc="-1">
                  <a:solidFill>
                    <a:srgbClr val="1E376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 office</a:t>
              </a:r>
              <a:endParaRPr lang="pt-BR" sz="1200" b="1" strike="noStrike" spc="-1">
                <a:solidFill>
                  <a:srgbClr val="1E376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CustomShape 6">
              <a:extLst>
                <a:ext uri="{FF2B5EF4-FFF2-40B4-BE49-F238E27FC236}">
                  <a16:creationId xmlns:a16="http://schemas.microsoft.com/office/drawing/2014/main" id="{66394B05-77F1-3623-BB16-8EA61B5769D1}"/>
                </a:ext>
              </a:extLst>
            </p:cNvPr>
            <p:cNvSpPr/>
            <p:nvPr/>
          </p:nvSpPr>
          <p:spPr>
            <a:xfrm>
              <a:off x="4691252" y="4442091"/>
              <a:ext cx="118440" cy="111240"/>
            </a:xfrm>
            <a:prstGeom prst="ellipse">
              <a:avLst/>
            </a:prstGeom>
            <a:solidFill>
              <a:srgbClr val="1E3768"/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BR"/>
            </a:p>
          </p:txBody>
        </p:sp>
        <p:sp>
          <p:nvSpPr>
            <p:cNvPr id="7" name="CustomShape 6">
              <a:extLst>
                <a:ext uri="{FF2B5EF4-FFF2-40B4-BE49-F238E27FC236}">
                  <a16:creationId xmlns:a16="http://schemas.microsoft.com/office/drawing/2014/main" id="{EDC4081C-D907-96DF-1E3F-B01F68DD31C7}"/>
                </a:ext>
              </a:extLst>
            </p:cNvPr>
            <p:cNvSpPr/>
            <p:nvPr/>
          </p:nvSpPr>
          <p:spPr>
            <a:xfrm>
              <a:off x="6024106" y="2086349"/>
              <a:ext cx="118440" cy="111240"/>
            </a:xfrm>
            <a:prstGeom prst="ellipse">
              <a:avLst/>
            </a:prstGeom>
            <a:solidFill>
              <a:srgbClr val="1E3768"/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BR"/>
            </a:p>
          </p:txBody>
        </p:sp>
        <p:sp>
          <p:nvSpPr>
            <p:cNvPr id="8" name="CustomShape 6">
              <a:extLst>
                <a:ext uri="{FF2B5EF4-FFF2-40B4-BE49-F238E27FC236}">
                  <a16:creationId xmlns:a16="http://schemas.microsoft.com/office/drawing/2014/main" id="{83EE49F1-142B-B0E4-9082-4C03BAE108AF}"/>
                </a:ext>
              </a:extLst>
            </p:cNvPr>
            <p:cNvSpPr/>
            <p:nvPr/>
          </p:nvSpPr>
          <p:spPr>
            <a:xfrm>
              <a:off x="6746400" y="2856669"/>
              <a:ext cx="118440" cy="111240"/>
            </a:xfrm>
            <a:prstGeom prst="ellipse">
              <a:avLst/>
            </a:prstGeom>
            <a:solidFill>
              <a:srgbClr val="1E3768"/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BR"/>
            </a:p>
          </p:txBody>
        </p:sp>
        <p:sp>
          <p:nvSpPr>
            <p:cNvPr id="9" name="CustomShape 6">
              <a:extLst>
                <a:ext uri="{FF2B5EF4-FFF2-40B4-BE49-F238E27FC236}">
                  <a16:creationId xmlns:a16="http://schemas.microsoft.com/office/drawing/2014/main" id="{DA9E2D23-A9E1-0EED-B564-BE4289FE1831}"/>
                </a:ext>
              </a:extLst>
            </p:cNvPr>
            <p:cNvSpPr/>
            <p:nvPr/>
          </p:nvSpPr>
          <p:spPr>
            <a:xfrm>
              <a:off x="7064115" y="3824976"/>
              <a:ext cx="118440" cy="111240"/>
            </a:xfrm>
            <a:prstGeom prst="ellipse">
              <a:avLst/>
            </a:prstGeom>
            <a:solidFill>
              <a:srgbClr val="F99D26"/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BR"/>
            </a:p>
          </p:txBody>
        </p:sp>
        <p:sp>
          <p:nvSpPr>
            <p:cNvPr id="10" name="CustomShape 6">
              <a:extLst>
                <a:ext uri="{FF2B5EF4-FFF2-40B4-BE49-F238E27FC236}">
                  <a16:creationId xmlns:a16="http://schemas.microsoft.com/office/drawing/2014/main" id="{9AF4029A-7068-6667-7BB0-E418404C91EA}"/>
                </a:ext>
              </a:extLst>
            </p:cNvPr>
            <p:cNvSpPr/>
            <p:nvPr/>
          </p:nvSpPr>
          <p:spPr>
            <a:xfrm>
              <a:off x="9713535" y="2567420"/>
              <a:ext cx="118440" cy="111240"/>
            </a:xfrm>
            <a:prstGeom prst="ellipse">
              <a:avLst/>
            </a:prstGeom>
            <a:solidFill>
              <a:srgbClr val="1E3768"/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BR"/>
            </a:p>
          </p:txBody>
        </p:sp>
      </p:grpSp>
    </p:spTree>
    <p:extLst>
      <p:ext uri="{BB962C8B-B14F-4D97-AF65-F5344CB8AC3E}">
        <p14:creationId xmlns:p14="http://schemas.microsoft.com/office/powerpoint/2010/main" val="3727117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BD40A54-33E8-050D-CA81-CED99AE4C9CF}"/>
              </a:ext>
            </a:extLst>
          </p:cNvPr>
          <p:cNvSpPr/>
          <p:nvPr/>
        </p:nvSpPr>
        <p:spPr>
          <a:xfrm>
            <a:off x="8327571" y="1812471"/>
            <a:ext cx="3864429" cy="4229100"/>
          </a:xfrm>
          <a:prstGeom prst="rect">
            <a:avLst/>
          </a:prstGeom>
          <a:solidFill>
            <a:srgbClr val="00B2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3" name="TextShape 1">
            <a:extLst>
              <a:ext uri="{FF2B5EF4-FFF2-40B4-BE49-F238E27FC236}">
                <a16:creationId xmlns:a16="http://schemas.microsoft.com/office/drawing/2014/main" id="{42F879CA-E042-7D6F-2AC4-88F19C752962}"/>
              </a:ext>
            </a:extLst>
          </p:cNvPr>
          <p:cNvSpPr txBox="1"/>
          <p:nvPr/>
        </p:nvSpPr>
        <p:spPr>
          <a:xfrm>
            <a:off x="538843" y="108449"/>
            <a:ext cx="9617528" cy="979714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pt-BR" sz="2800" b="1" spc="-1" dirty="0">
                <a:solidFill>
                  <a:srgbClr val="00B2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AGENDAS GLOBAIS DE DESENVOLVIMENTO </a:t>
            </a:r>
          </a:p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pt-BR" sz="2000" spc="-1" dirty="0">
                <a:solidFill>
                  <a:srgbClr val="1E3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 2030 para o Desenvolvimento Sustentável</a:t>
            </a:r>
            <a:endParaRPr lang="pt-BR" sz="2800" spc="-1" dirty="0">
              <a:solidFill>
                <a:srgbClr val="1E37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oogle Shape;5391;p27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6F5E4999-949E-0876-D206-A104AA6C27A9}"/>
              </a:ext>
            </a:extLst>
          </p:cNvPr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844" y="1973683"/>
            <a:ext cx="6310192" cy="3671543"/>
          </a:xfrm>
          <a:prstGeom prst="rect">
            <a:avLst/>
          </a:prstGeom>
          <a:ln>
            <a:noFill/>
          </a:ln>
        </p:spPr>
      </p:pic>
      <p:sp>
        <p:nvSpPr>
          <p:cNvPr id="8" name="CustomShape 2">
            <a:extLst>
              <a:ext uri="{FF2B5EF4-FFF2-40B4-BE49-F238E27FC236}">
                <a16:creationId xmlns:a16="http://schemas.microsoft.com/office/drawing/2014/main" id="{85BC75B3-82A5-19CF-B914-FECF8144C008}"/>
              </a:ext>
            </a:extLst>
          </p:cNvPr>
          <p:cNvSpPr/>
          <p:nvPr/>
        </p:nvSpPr>
        <p:spPr>
          <a:xfrm>
            <a:off x="8686800" y="2326721"/>
            <a:ext cx="3370217" cy="135421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anchor="ctr">
            <a:spAutoFit/>
          </a:bodyPr>
          <a:lstStyle/>
          <a:p>
            <a:pPr>
              <a:tabLst>
                <a:tab pos="0" algn="l"/>
              </a:tabLst>
            </a:pPr>
            <a:r>
              <a:rPr lang="pt-BR" sz="2400" b="1" strike="noStrike" spc="-1">
                <a:solidFill>
                  <a:schemeClr val="bg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17 Objetivos    </a:t>
            </a:r>
            <a:endParaRPr lang="pt-BR" sz="2400" b="1" strike="noStrike" spc="-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1"/>
              </a:spcBef>
              <a:tabLst>
                <a:tab pos="0" algn="l"/>
              </a:tabLst>
            </a:pPr>
            <a:r>
              <a:rPr lang="pt-BR" sz="2400" b="1" strike="noStrike" spc="-1">
                <a:solidFill>
                  <a:schemeClr val="bg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169 Metas     </a:t>
            </a:r>
            <a:endParaRPr lang="pt-BR" sz="2400" b="1" strike="noStrike" spc="-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1"/>
              </a:spcBef>
              <a:tabLst>
                <a:tab pos="0" algn="l"/>
              </a:tabLst>
            </a:pPr>
            <a:r>
              <a:rPr lang="pt-BR" sz="2400" b="1" strike="noStrike" spc="-1">
                <a:solidFill>
                  <a:schemeClr val="bg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193 Países  </a:t>
            </a:r>
            <a:endParaRPr lang="pt-BR" sz="2400" b="1" strike="noStrike" spc="-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stomShape 3">
            <a:extLst>
              <a:ext uri="{FF2B5EF4-FFF2-40B4-BE49-F238E27FC236}">
                <a16:creationId xmlns:a16="http://schemas.microsoft.com/office/drawing/2014/main" id="{F298D13E-61B9-DF24-1A4F-82CB2451662C}"/>
              </a:ext>
            </a:extLst>
          </p:cNvPr>
          <p:cNvSpPr/>
          <p:nvPr/>
        </p:nvSpPr>
        <p:spPr>
          <a:xfrm>
            <a:off x="8784951" y="3809455"/>
            <a:ext cx="3154500" cy="157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marL="457200" indent="-456840">
              <a:lnSpc>
                <a:spcPct val="100000"/>
              </a:lnSpc>
              <a:spcBef>
                <a:spcPts val="1001"/>
              </a:spcBef>
              <a:buClr>
                <a:schemeClr val="bg1"/>
              </a:buClr>
              <a:buFont typeface="Wingdings" pitchFamily="2" charset="2"/>
              <a:buChar char="§"/>
              <a:tabLst>
                <a:tab pos="0" algn="l"/>
              </a:tabLst>
            </a:pPr>
            <a:r>
              <a:rPr lang="pt-BR" sz="2000" spc="-1">
                <a:solidFill>
                  <a:srgbClr val="1E3768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Universalidade</a:t>
            </a:r>
          </a:p>
          <a:p>
            <a:pPr marL="457200" indent="-456840">
              <a:lnSpc>
                <a:spcPct val="100000"/>
              </a:lnSpc>
              <a:spcBef>
                <a:spcPts val="1001"/>
              </a:spcBef>
              <a:buClr>
                <a:schemeClr val="bg1"/>
              </a:buClr>
              <a:buFont typeface="Wingdings" pitchFamily="2" charset="2"/>
              <a:buChar char="§"/>
              <a:tabLst>
                <a:tab pos="0" algn="l"/>
              </a:tabLst>
            </a:pPr>
            <a:r>
              <a:rPr lang="pt-BR" sz="2000" spc="-1">
                <a:solidFill>
                  <a:srgbClr val="1E3768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Integração</a:t>
            </a:r>
          </a:p>
          <a:p>
            <a:pPr marL="457200" indent="-456840">
              <a:lnSpc>
                <a:spcPct val="100000"/>
              </a:lnSpc>
              <a:spcBef>
                <a:spcPts val="1001"/>
              </a:spcBef>
              <a:buClr>
                <a:schemeClr val="bg1"/>
              </a:buClr>
              <a:buFont typeface="Wingdings" pitchFamily="2" charset="2"/>
              <a:buChar char="§"/>
              <a:tabLst>
                <a:tab pos="0" algn="l"/>
              </a:tabLst>
            </a:pPr>
            <a:r>
              <a:rPr lang="pt-BR" sz="2000" spc="-1">
                <a:solidFill>
                  <a:srgbClr val="1E3768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Não deixar ninguém para trás</a:t>
            </a:r>
          </a:p>
        </p:txBody>
      </p:sp>
    </p:spTree>
    <p:extLst>
      <p:ext uri="{BB962C8B-B14F-4D97-AF65-F5344CB8AC3E}">
        <p14:creationId xmlns:p14="http://schemas.microsoft.com/office/powerpoint/2010/main" val="265537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BD40A54-33E8-050D-CA81-CED99AE4C9CF}"/>
              </a:ext>
            </a:extLst>
          </p:cNvPr>
          <p:cNvSpPr/>
          <p:nvPr/>
        </p:nvSpPr>
        <p:spPr>
          <a:xfrm>
            <a:off x="8327571" y="1812471"/>
            <a:ext cx="3864429" cy="4229100"/>
          </a:xfrm>
          <a:prstGeom prst="rect">
            <a:avLst/>
          </a:prstGeom>
          <a:solidFill>
            <a:srgbClr val="00B2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3" name="TextShape 1">
            <a:extLst>
              <a:ext uri="{FF2B5EF4-FFF2-40B4-BE49-F238E27FC236}">
                <a16:creationId xmlns:a16="http://schemas.microsoft.com/office/drawing/2014/main" id="{42F879CA-E042-7D6F-2AC4-88F19C752962}"/>
              </a:ext>
            </a:extLst>
          </p:cNvPr>
          <p:cNvSpPr txBox="1"/>
          <p:nvPr/>
        </p:nvSpPr>
        <p:spPr>
          <a:xfrm>
            <a:off x="538843" y="115273"/>
            <a:ext cx="9617528" cy="979714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pt-BR" sz="3000" b="1" spc="-1" dirty="0">
                <a:solidFill>
                  <a:srgbClr val="00B2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ODS 11</a:t>
            </a:r>
            <a:endParaRPr lang="pt-BR" sz="3000" spc="-1" dirty="0">
              <a:solidFill>
                <a:srgbClr val="1E37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stomShape 2">
            <a:extLst>
              <a:ext uri="{FF2B5EF4-FFF2-40B4-BE49-F238E27FC236}">
                <a16:creationId xmlns:a16="http://schemas.microsoft.com/office/drawing/2014/main" id="{5D3D5A8D-6BAE-16CC-DA2E-E270682E0D02}"/>
              </a:ext>
            </a:extLst>
          </p:cNvPr>
          <p:cNvSpPr/>
          <p:nvPr/>
        </p:nvSpPr>
        <p:spPr>
          <a:xfrm>
            <a:off x="538843" y="1523340"/>
            <a:ext cx="6976382" cy="4244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pt-BR" sz="1800" b="1" strike="noStrike" spc="-1" dirty="0">
                <a:solidFill>
                  <a:srgbClr val="00B2E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ODS 11: Tornar as cidades e os assentamentos humanos inclusivos, seguros, resilientes e sustentáveis</a:t>
            </a:r>
            <a:endParaRPr lang="pt-BR" sz="1800" b="1" strike="noStrike" spc="-1" dirty="0">
              <a:solidFill>
                <a:srgbClr val="00B2E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479"/>
              </a:spcBef>
              <a:tabLst>
                <a:tab pos="0" algn="l"/>
              </a:tabLst>
            </a:pPr>
            <a:endParaRPr lang="pt-BR" sz="1200" b="0" strike="noStrike" spc="-1" dirty="0"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479"/>
              </a:spcBef>
              <a:tabLst>
                <a:tab pos="0" algn="l"/>
              </a:tabLst>
            </a:pPr>
            <a:r>
              <a:rPr lang="pt-BR" sz="1600" b="0" strike="noStrike" spc="-1" dirty="0">
                <a:solidFill>
                  <a:srgbClr val="1E3768"/>
                </a:solidFill>
                <a:latin typeface="Calibri"/>
                <a:ea typeface="Calibri"/>
              </a:rPr>
              <a:t>11.1 Habitação segura, adequada e a preço acessível, serviços básicos,   </a:t>
            </a:r>
          </a:p>
          <a:p>
            <a:pPr algn="just">
              <a:lnSpc>
                <a:spcPct val="90000"/>
              </a:lnSpc>
              <a:spcBef>
                <a:spcPts val="479"/>
              </a:spcBef>
              <a:tabLst>
                <a:tab pos="0" algn="l"/>
              </a:tabLst>
            </a:pPr>
            <a:r>
              <a:rPr lang="pt-BR" sz="1600" spc="-1" dirty="0">
                <a:solidFill>
                  <a:srgbClr val="1E3768"/>
                </a:solidFill>
                <a:latin typeface="Calibri"/>
                <a:ea typeface="Calibri"/>
              </a:rPr>
              <a:t>         </a:t>
            </a:r>
            <a:r>
              <a:rPr lang="pt-BR" sz="1600" b="0" strike="noStrike" spc="-1" dirty="0">
                <a:solidFill>
                  <a:srgbClr val="1E3768"/>
                </a:solidFill>
                <a:latin typeface="Calibri"/>
                <a:ea typeface="Calibri"/>
              </a:rPr>
              <a:t>urbanizar as favelas.</a:t>
            </a:r>
            <a:endParaRPr lang="pt-BR" sz="1600" b="0" strike="noStrike" spc="-1" dirty="0">
              <a:solidFill>
                <a:srgbClr val="1E3768"/>
              </a:solidFill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479"/>
              </a:spcBef>
              <a:tabLst>
                <a:tab pos="0" algn="l"/>
              </a:tabLst>
            </a:pPr>
            <a:r>
              <a:rPr lang="pt-BR" sz="1600" b="0" strike="noStrike" spc="-1" dirty="0">
                <a:solidFill>
                  <a:srgbClr val="1E3768"/>
                </a:solidFill>
                <a:latin typeface="Calibri"/>
                <a:ea typeface="Calibri"/>
              </a:rPr>
              <a:t>11.2 Transporte.</a:t>
            </a:r>
            <a:endParaRPr lang="pt-BR" sz="1600" b="0" strike="noStrike" spc="-1" dirty="0">
              <a:solidFill>
                <a:srgbClr val="1E3768"/>
              </a:solidFill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479"/>
              </a:spcBef>
              <a:tabLst>
                <a:tab pos="0" algn="l"/>
              </a:tabLst>
            </a:pPr>
            <a:r>
              <a:rPr lang="pt-BR" sz="1600" b="0" strike="noStrike" spc="-1" dirty="0">
                <a:solidFill>
                  <a:srgbClr val="1E3768"/>
                </a:solidFill>
                <a:latin typeface="Calibri"/>
                <a:ea typeface="Calibri"/>
              </a:rPr>
              <a:t>11.3 Urbanização inclusiva e participativa.</a:t>
            </a:r>
            <a:endParaRPr lang="pt-BR" sz="1600" b="0" strike="noStrike" spc="-1" dirty="0">
              <a:solidFill>
                <a:srgbClr val="1E3768"/>
              </a:solidFill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479"/>
              </a:spcBef>
              <a:tabLst>
                <a:tab pos="0" algn="l"/>
              </a:tabLst>
            </a:pPr>
            <a:r>
              <a:rPr lang="pt-BR" sz="1600" b="0" strike="noStrike" spc="-1" dirty="0">
                <a:solidFill>
                  <a:srgbClr val="1E3768"/>
                </a:solidFill>
                <a:latin typeface="Calibri"/>
                <a:ea typeface="Calibri"/>
              </a:rPr>
              <a:t>11.4 Patrimônio.</a:t>
            </a:r>
            <a:endParaRPr lang="pt-BR" sz="1600" b="0" strike="noStrike" spc="-1" dirty="0">
              <a:solidFill>
                <a:srgbClr val="1E3768"/>
              </a:solidFill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479"/>
              </a:spcBef>
              <a:tabLst>
                <a:tab pos="0" algn="l"/>
              </a:tabLst>
            </a:pPr>
            <a:r>
              <a:rPr lang="pt-BR" sz="1600" b="0" strike="noStrike" spc="-1" dirty="0">
                <a:solidFill>
                  <a:srgbClr val="1E3768"/>
                </a:solidFill>
                <a:latin typeface="Calibri"/>
                <a:ea typeface="Calibri"/>
              </a:rPr>
              <a:t>11.5 Gestão de riscos.</a:t>
            </a:r>
            <a:endParaRPr lang="pt-BR" sz="1600" b="0" strike="noStrike" spc="-1" dirty="0">
              <a:solidFill>
                <a:srgbClr val="1E3768"/>
              </a:solidFill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479"/>
              </a:spcBef>
              <a:tabLst>
                <a:tab pos="0" algn="l"/>
              </a:tabLst>
            </a:pPr>
            <a:r>
              <a:rPr lang="pt-BR" sz="1600" b="0" strike="noStrike" spc="-1" dirty="0">
                <a:solidFill>
                  <a:srgbClr val="1E3768"/>
                </a:solidFill>
                <a:latin typeface="Calibri"/>
                <a:ea typeface="Calibri"/>
              </a:rPr>
              <a:t>11.6 Qualidade ambiental.</a:t>
            </a:r>
          </a:p>
          <a:p>
            <a:pPr lvl="1" algn="just">
              <a:lnSpc>
                <a:spcPct val="90000"/>
              </a:lnSpc>
              <a:spcBef>
                <a:spcPts val="479"/>
              </a:spcBef>
              <a:tabLst>
                <a:tab pos="0" algn="l"/>
              </a:tabLst>
            </a:pPr>
            <a:r>
              <a:rPr lang="pt-BR" sz="1600" b="1" spc="-1" dirty="0">
                <a:solidFill>
                  <a:srgbClr val="1E3768"/>
                </a:solidFill>
                <a:latin typeface="Calibri"/>
              </a:rPr>
              <a:t>11.6.1 Proporção de resíduos sólidos urbanos regularmente coletados e com destino final adequado no total de resíduos sólidos urbanos gerados, por cidades.</a:t>
            </a:r>
            <a:endParaRPr lang="pt-BR" sz="1600" b="1" strike="noStrike" spc="-1" dirty="0">
              <a:solidFill>
                <a:srgbClr val="1E3768"/>
              </a:solidFill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479"/>
              </a:spcBef>
              <a:tabLst>
                <a:tab pos="0" algn="l"/>
              </a:tabLst>
            </a:pPr>
            <a:r>
              <a:rPr lang="pt-BR" sz="1600" b="0" strike="noStrike" spc="-1" dirty="0">
                <a:solidFill>
                  <a:srgbClr val="1E3768"/>
                </a:solidFill>
                <a:highlight>
                  <a:srgbClr val="FFFFFF"/>
                </a:highlight>
                <a:latin typeface="Calibri"/>
                <a:ea typeface="Calibri"/>
              </a:rPr>
              <a:t>11.7 Espaços públicos seguros, inclusivos, acessíveis e verdes.</a:t>
            </a:r>
            <a:endParaRPr lang="pt-BR" sz="1600" b="0" strike="noStrike" spc="-1" dirty="0">
              <a:solidFill>
                <a:srgbClr val="1E3768"/>
              </a:solidFill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479"/>
              </a:spcBef>
              <a:tabLst>
                <a:tab pos="0" algn="l"/>
              </a:tabLst>
            </a:pPr>
            <a:r>
              <a:rPr lang="pt-BR" sz="1600" b="0" strike="noStrike" spc="-1" dirty="0">
                <a:solidFill>
                  <a:srgbClr val="1E3768"/>
                </a:solidFill>
                <a:highlight>
                  <a:srgbClr val="FFFFFF"/>
                </a:highlight>
                <a:latin typeface="Calibri"/>
                <a:ea typeface="Calibri"/>
              </a:rPr>
              <a:t>11.a Relação e planejamento urbano-rural.</a:t>
            </a:r>
            <a:endParaRPr lang="pt-BR" sz="1600" b="0" strike="noStrike" spc="-1" dirty="0">
              <a:solidFill>
                <a:srgbClr val="1E3768"/>
              </a:solidFill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479"/>
              </a:spcBef>
              <a:tabLst>
                <a:tab pos="0" algn="l"/>
              </a:tabLst>
            </a:pPr>
            <a:r>
              <a:rPr lang="pt-BR" sz="1600" b="0" strike="noStrike" spc="-1" dirty="0">
                <a:solidFill>
                  <a:srgbClr val="1E3768"/>
                </a:solidFill>
                <a:highlight>
                  <a:srgbClr val="FFFFFF"/>
                </a:highlight>
                <a:latin typeface="Calibri"/>
                <a:ea typeface="Calibri"/>
              </a:rPr>
              <a:t>11.b Planejamento integrado para Mudanças Climáticas.</a:t>
            </a:r>
            <a:endParaRPr lang="pt-BR" sz="1600" b="0" strike="noStrike" spc="-1" dirty="0">
              <a:solidFill>
                <a:srgbClr val="1E3768"/>
              </a:solidFill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479"/>
              </a:spcBef>
              <a:tabLst>
                <a:tab pos="0" algn="l"/>
              </a:tabLst>
            </a:pPr>
            <a:r>
              <a:rPr lang="pt-BR" sz="1600" b="0" strike="noStrike" spc="-1" dirty="0">
                <a:solidFill>
                  <a:srgbClr val="1E3768"/>
                </a:solidFill>
                <a:highlight>
                  <a:srgbClr val="FFFFFF"/>
                </a:highlight>
                <a:latin typeface="Calibri"/>
                <a:ea typeface="Calibri"/>
              </a:rPr>
              <a:t>11.c Assistência a países menos desenvolvidos.</a:t>
            </a:r>
            <a:endParaRPr lang="pt-BR" sz="1600" b="0" strike="noStrike" spc="-1" dirty="0">
              <a:solidFill>
                <a:srgbClr val="1E3768"/>
              </a:solidFill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479"/>
              </a:spcBef>
              <a:tabLst>
                <a:tab pos="0" algn="l"/>
              </a:tabLst>
            </a:pPr>
            <a:endParaRPr lang="pt-BR" sz="16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479"/>
              </a:spcBef>
              <a:tabLst>
                <a:tab pos="0" algn="l"/>
              </a:tabLst>
            </a:pPr>
            <a:endParaRPr lang="pt-BR" sz="1600" b="0" strike="noStrike" spc="-1" dirty="0">
              <a:latin typeface="Arial"/>
            </a:endParaRPr>
          </a:p>
        </p:txBody>
      </p:sp>
      <p:pic>
        <p:nvPicPr>
          <p:cNvPr id="4" name="Google Shape;5400;p28">
            <a:extLst>
              <a:ext uri="{FF2B5EF4-FFF2-40B4-BE49-F238E27FC236}">
                <a16:creationId xmlns:a16="http://schemas.microsoft.com/office/drawing/2014/main" id="{B35C8AC4-7ED7-70C8-50F2-4B9CDA2231BB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022558" y="3839044"/>
            <a:ext cx="2630599" cy="2630599"/>
          </a:xfrm>
          <a:prstGeom prst="rect">
            <a:avLst/>
          </a:prstGeom>
          <a:ln>
            <a:noFill/>
          </a:ln>
        </p:spPr>
      </p:pic>
      <p:sp>
        <p:nvSpPr>
          <p:cNvPr id="5" name="CustomShape 3">
            <a:extLst>
              <a:ext uri="{FF2B5EF4-FFF2-40B4-BE49-F238E27FC236}">
                <a16:creationId xmlns:a16="http://schemas.microsoft.com/office/drawing/2014/main" id="{9A44EF4E-9BDB-7AF2-8055-D955898D58AD}"/>
              </a:ext>
            </a:extLst>
          </p:cNvPr>
          <p:cNvSpPr/>
          <p:nvPr/>
        </p:nvSpPr>
        <p:spPr>
          <a:xfrm>
            <a:off x="9022558" y="2473434"/>
            <a:ext cx="2630599" cy="10458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t-BR" sz="1600" b="1" strike="noStrike" spc="-1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“A batalha pelo desenvolvimento sustentável será ganha ou perdida nas cidades”</a:t>
            </a:r>
            <a:endParaRPr lang="pt-BR" sz="1600" b="1" strike="noStrike" spc="-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5949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BD40A54-33E8-050D-CA81-CED99AE4C9CF}"/>
              </a:ext>
            </a:extLst>
          </p:cNvPr>
          <p:cNvSpPr/>
          <p:nvPr/>
        </p:nvSpPr>
        <p:spPr>
          <a:xfrm>
            <a:off x="8327571" y="1812471"/>
            <a:ext cx="3864429" cy="4229100"/>
          </a:xfrm>
          <a:prstGeom prst="rect">
            <a:avLst/>
          </a:prstGeom>
          <a:solidFill>
            <a:srgbClr val="00B2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3" name="TextShape 1">
            <a:extLst>
              <a:ext uri="{FF2B5EF4-FFF2-40B4-BE49-F238E27FC236}">
                <a16:creationId xmlns:a16="http://schemas.microsoft.com/office/drawing/2014/main" id="{42F879CA-E042-7D6F-2AC4-88F19C752962}"/>
              </a:ext>
            </a:extLst>
          </p:cNvPr>
          <p:cNvSpPr txBox="1"/>
          <p:nvPr/>
        </p:nvSpPr>
        <p:spPr>
          <a:xfrm>
            <a:off x="538843" y="115273"/>
            <a:ext cx="9617528" cy="979714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pt-BR" sz="3000" b="1" spc="-1" dirty="0">
                <a:solidFill>
                  <a:srgbClr val="00B2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ODS 12</a:t>
            </a:r>
            <a:endParaRPr lang="pt-BR" sz="3000" spc="-1" dirty="0">
              <a:solidFill>
                <a:srgbClr val="1E37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stomShape 2">
            <a:extLst>
              <a:ext uri="{FF2B5EF4-FFF2-40B4-BE49-F238E27FC236}">
                <a16:creationId xmlns:a16="http://schemas.microsoft.com/office/drawing/2014/main" id="{5D3D5A8D-6BAE-16CC-DA2E-E270682E0D02}"/>
              </a:ext>
            </a:extLst>
          </p:cNvPr>
          <p:cNvSpPr/>
          <p:nvPr/>
        </p:nvSpPr>
        <p:spPr>
          <a:xfrm>
            <a:off x="538842" y="1628115"/>
            <a:ext cx="7254029" cy="4244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pt-BR" sz="1800" b="1" strike="noStrike" spc="-1" dirty="0">
                <a:solidFill>
                  <a:srgbClr val="00B2E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ODS 12: </a:t>
            </a:r>
            <a:r>
              <a:rPr lang="pt-BR" b="1" spc="-1" dirty="0">
                <a:solidFill>
                  <a:srgbClr val="00B2E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Assegurar padrões de produção e de consumo sustentáveis</a:t>
            </a:r>
            <a:endParaRPr lang="pt-BR" sz="1800" b="1" strike="noStrike" spc="-1" dirty="0">
              <a:solidFill>
                <a:srgbClr val="00B2E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479"/>
              </a:spcBef>
              <a:tabLst>
                <a:tab pos="0" algn="l"/>
              </a:tabLst>
            </a:pPr>
            <a:endParaRPr lang="pt-BR" sz="1200" b="0" strike="noStrike" spc="-1" dirty="0"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479"/>
              </a:spcBef>
              <a:tabLst>
                <a:tab pos="0" algn="l"/>
              </a:tabLst>
            </a:pPr>
            <a:r>
              <a:rPr lang="pt-BR" sz="1600" b="1" spc="-1" dirty="0">
                <a:solidFill>
                  <a:srgbClr val="1E3768"/>
                </a:solidFill>
                <a:latin typeface="Calibri"/>
                <a:ea typeface="Calibri"/>
              </a:rPr>
              <a:t>12.2 Até 2030, alcançar a gestão sustentável e o uso eficiente dos recursos naturais.</a:t>
            </a:r>
          </a:p>
          <a:p>
            <a:pPr algn="just">
              <a:lnSpc>
                <a:spcPct val="90000"/>
              </a:lnSpc>
              <a:spcBef>
                <a:spcPts val="479"/>
              </a:spcBef>
              <a:tabLst>
                <a:tab pos="0" algn="l"/>
              </a:tabLst>
            </a:pPr>
            <a:r>
              <a:rPr lang="pt-BR" sz="1600" spc="-1" dirty="0">
                <a:solidFill>
                  <a:srgbClr val="1E3768"/>
                </a:solidFill>
                <a:latin typeface="Calibri"/>
                <a:ea typeface="Calibri"/>
              </a:rPr>
              <a:t>12.4 Até 2020, alcançar o manejo ambientalmente saudável dos produtos químicos e todos os resíduos, ao longo de todo o ciclo de vida destes, de acordo com os marcos internacionais acordados, e reduzir significativamente a liberação destes para o ar, água e solo, para minimizar seus impactos negativos sobre a saúde humana e o meio ambiente.</a:t>
            </a:r>
          </a:p>
          <a:p>
            <a:pPr>
              <a:lnSpc>
                <a:spcPct val="90000"/>
              </a:lnSpc>
              <a:spcBef>
                <a:spcPts val="479"/>
              </a:spcBef>
              <a:tabLst>
                <a:tab pos="0" algn="l"/>
              </a:tabLst>
            </a:pPr>
            <a:r>
              <a:rPr lang="pt-BR" sz="1600" b="1" spc="-1" dirty="0">
                <a:solidFill>
                  <a:srgbClr val="1E3768"/>
                </a:solidFill>
                <a:latin typeface="Calibri"/>
                <a:ea typeface="Calibri"/>
              </a:rPr>
              <a:t>12.5 Até 2030, reduzir substancialmente a geração de resíduos por meio da prevenção, redução, reciclagem e </a:t>
            </a:r>
            <a:r>
              <a:rPr lang="pt-BR" sz="1600" b="1" spc="-1" dirty="0" err="1">
                <a:solidFill>
                  <a:srgbClr val="1E3768"/>
                </a:solidFill>
                <a:latin typeface="Calibri"/>
                <a:ea typeface="Calibri"/>
              </a:rPr>
              <a:t>reúso</a:t>
            </a:r>
            <a:endParaRPr lang="pt-BR" sz="1600" b="1" spc="-1" dirty="0">
              <a:solidFill>
                <a:srgbClr val="1E3768"/>
              </a:solidFill>
              <a:latin typeface="Calibri"/>
              <a:ea typeface="Calibri"/>
            </a:endParaRPr>
          </a:p>
          <a:p>
            <a:pPr lvl="1">
              <a:lnSpc>
                <a:spcPct val="90000"/>
              </a:lnSpc>
              <a:spcBef>
                <a:spcPts val="479"/>
              </a:spcBef>
              <a:tabLst>
                <a:tab pos="0" algn="l"/>
              </a:tabLst>
            </a:pPr>
            <a:r>
              <a:rPr lang="pt-BR" sz="1600" b="1" spc="-1" dirty="0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</a:rPr>
              <a:t>Brasil</a:t>
            </a:r>
          </a:p>
          <a:p>
            <a:pPr lvl="1" algn="just">
              <a:lnSpc>
                <a:spcPct val="90000"/>
              </a:lnSpc>
              <a:spcBef>
                <a:spcPts val="479"/>
              </a:spcBef>
              <a:tabLst>
                <a:tab pos="0" algn="l"/>
              </a:tabLst>
            </a:pPr>
            <a:r>
              <a:rPr lang="pt-BR" sz="1400" b="1" spc="-1" dirty="0">
                <a:solidFill>
                  <a:srgbClr val="1E3768"/>
                </a:solidFill>
                <a:latin typeface="Calibri"/>
                <a:ea typeface="Calibri"/>
              </a:rPr>
              <a:t>Até 2030, reduzir substancialmente a geração de resíduos por meio da Economia Circular e suas ações de prevenção, redução, reciclagem e </a:t>
            </a:r>
            <a:r>
              <a:rPr lang="pt-BR" sz="1400" b="1" spc="-1" dirty="0" err="1">
                <a:solidFill>
                  <a:srgbClr val="1E3768"/>
                </a:solidFill>
                <a:latin typeface="Calibri"/>
                <a:ea typeface="Calibri"/>
              </a:rPr>
              <a:t>reúso</a:t>
            </a:r>
            <a:r>
              <a:rPr lang="pt-BR" sz="1400" b="1" spc="-1" dirty="0">
                <a:solidFill>
                  <a:srgbClr val="1E3768"/>
                </a:solidFill>
                <a:latin typeface="Calibri"/>
                <a:ea typeface="Calibri"/>
              </a:rPr>
              <a:t> de resíduos</a:t>
            </a:r>
          </a:p>
          <a:p>
            <a:pPr lvl="2" algn="just">
              <a:lnSpc>
                <a:spcPct val="90000"/>
              </a:lnSpc>
              <a:spcBef>
                <a:spcPts val="479"/>
              </a:spcBef>
              <a:tabLst>
                <a:tab pos="0" algn="l"/>
              </a:tabLst>
            </a:pPr>
            <a:r>
              <a:rPr lang="pt-BR" sz="1400" b="1" spc="-1" dirty="0">
                <a:solidFill>
                  <a:srgbClr val="1E3768"/>
                </a:solidFill>
                <a:latin typeface="Calibri"/>
                <a:ea typeface="Calibri"/>
              </a:rPr>
              <a:t>12.5.1 - Taxa de reciclagem nacional, toneladas de material reciclado</a:t>
            </a:r>
          </a:p>
          <a:p>
            <a:pPr>
              <a:lnSpc>
                <a:spcPct val="90000"/>
              </a:lnSpc>
              <a:spcBef>
                <a:spcPts val="479"/>
              </a:spcBef>
              <a:tabLst>
                <a:tab pos="0" algn="l"/>
              </a:tabLst>
            </a:pPr>
            <a:endParaRPr lang="pt-BR" sz="1600" b="0" strike="noStrike" spc="-1" dirty="0">
              <a:solidFill>
                <a:srgbClr val="1E3768"/>
              </a:solidFill>
              <a:latin typeface="Calibri"/>
              <a:ea typeface="Calibri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/>
          <a:srcRect l="70418" t="58763" r="21270" b="26790"/>
          <a:stretch/>
        </p:blipFill>
        <p:spPr>
          <a:xfrm>
            <a:off x="8915751" y="2613021"/>
            <a:ext cx="2688067" cy="26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1973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486e95e-d43b-4af7-8987-212764d8099b" xsi:nil="true"/>
    <_Flow_SignoffStatus xmlns="531b56e3-15bd-4e3c-a381-4660f2662a28" xsi:nil="true"/>
    <lcf76f155ced4ddcb4097134ff3c332f xmlns="531b56e3-15bd-4e3c-a381-4660f2662a28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2514CD38CCA4748971E250B4886EBB3" ma:contentTypeVersion="16" ma:contentTypeDescription="Create a new document." ma:contentTypeScope="" ma:versionID="b0cd106e854b6c21b1119f5ed8b16418">
  <xsd:schema xmlns:xsd="http://www.w3.org/2001/XMLSchema" xmlns:xs="http://www.w3.org/2001/XMLSchema" xmlns:p="http://schemas.microsoft.com/office/2006/metadata/properties" xmlns:ns2="531b56e3-15bd-4e3c-a381-4660f2662a28" xmlns:ns3="3486e95e-d43b-4af7-8987-212764d8099b" targetNamespace="http://schemas.microsoft.com/office/2006/metadata/properties" ma:root="true" ma:fieldsID="9746b2ba26d675974073ea6a9cce93ea" ns2:_="" ns3:_="">
    <xsd:import namespace="531b56e3-15bd-4e3c-a381-4660f2662a28"/>
    <xsd:import namespace="3486e95e-d43b-4af7-8987-212764d8099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_Flow_SignoffStatu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1b56e3-15bd-4e3c-a381-4660f2662a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3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78175662-8596-484a-92c7-351d01561e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Flow_SignoffStatus" ma:index="22" nillable="true" ma:displayName="Sign-off status" ma:internalName="Sign_x002d_off_x0020_status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86e95e-d43b-4af7-8987-212764d8099b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16b5e3fb-16fa-4024-8fcb-5e03e15c07e3}" ma:internalName="TaxCatchAll" ma:showField="CatchAllData" ma:web="3486e95e-d43b-4af7-8987-212764d8099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B9A4857-8795-4C3A-9164-6336F2183898}">
  <ds:schemaRefs>
    <ds:schemaRef ds:uri="http://schemas.microsoft.com/office/2006/documentManagement/types"/>
    <ds:schemaRef ds:uri="http://purl.org/dc/elements/1.1/"/>
    <ds:schemaRef ds:uri="http://purl.org/dc/terms/"/>
    <ds:schemaRef ds:uri="http://purl.org/dc/dcmitype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3486e95e-d43b-4af7-8987-212764d8099b"/>
    <ds:schemaRef ds:uri="531b56e3-15bd-4e3c-a381-4660f2662a28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A11D4947-017D-4B65-A03E-FA8E61F2C8D8}">
  <ds:schemaRefs>
    <ds:schemaRef ds:uri="3486e95e-d43b-4af7-8987-212764d8099b"/>
    <ds:schemaRef ds:uri="531b56e3-15bd-4e3c-a381-4660f2662a2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CF2DF6C-9785-49F5-B5FC-BA8F22CE2FA7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8b77875e-5908-45a0-9cb4-dec9ae074618}" enabled="1" method="Privileged" siteId="{0f9e35db-544f-4f60-bdcc-5ea416e6dc70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5963</TotalTime>
  <Words>1486</Words>
  <Application>Microsoft Office PowerPoint</Application>
  <PresentationFormat>Widescreen</PresentationFormat>
  <Paragraphs>245</Paragraphs>
  <Slides>31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40" baseType="lpstr">
      <vt:lpstr>Arial</vt:lpstr>
      <vt:lpstr>Calibri</vt:lpstr>
      <vt:lpstr>Courier New</vt:lpstr>
      <vt:lpstr>Gotham</vt:lpstr>
      <vt:lpstr>Roboto</vt:lpstr>
      <vt:lpstr>Symbol</vt:lpstr>
      <vt:lpstr>Times New Roman</vt:lpstr>
      <vt:lpstr>Wingdings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/>
  <dc:creator>Ana Paula</dc:creator>
  <dc:description/>
  <cp:lastModifiedBy>Gustavo Vilela(Affiliate)</cp:lastModifiedBy>
  <cp:revision>101</cp:revision>
  <dcterms:modified xsi:type="dcterms:W3CDTF">2025-10-06T14:15:34Z</dcterms:modified>
  <dc:language>pt-BR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ntentTypeId">
    <vt:lpwstr>0x010100B2514CD38CCA4748971E250B4886EBB3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54</vt:i4>
  </property>
  <property fmtid="{D5CDD505-2E9C-101B-9397-08002B2CF9AE}" pid="9" name="PresentationFormat">
    <vt:lpwstr>Widescreen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54</vt:i4>
  </property>
  <property fmtid="{D5CDD505-2E9C-101B-9397-08002B2CF9AE}" pid="13" name="MediaServiceImageTags">
    <vt:lpwstr/>
  </property>
  <property fmtid="{D5CDD505-2E9C-101B-9397-08002B2CF9AE}" pid="14" name="_ExtendedDescription">
    <vt:lpwstr/>
  </property>
</Properties>
</file>